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  <p:sldId id="537" r:id="rId284"/>
    <p:sldId id="538" r:id="rId285"/>
    <p:sldId id="539" r:id="rId286"/>
    <p:sldId id="540" r:id="rId287"/>
    <p:sldId id="541" r:id="rId288"/>
    <p:sldId id="542" r:id="rId289"/>
    <p:sldId id="543" r:id="rId290"/>
    <p:sldId id="544" r:id="rId291"/>
    <p:sldId id="545" r:id="rId292"/>
    <p:sldId id="546" r:id="rId293"/>
    <p:sldId id="547" r:id="rId294"/>
    <p:sldId id="548" r:id="rId295"/>
    <p:sldId id="549" r:id="rId296"/>
    <p:sldId id="550" r:id="rId297"/>
    <p:sldId id="551" r:id="rId298"/>
    <p:sldId id="552" r:id="rId299"/>
    <p:sldId id="553" r:id="rId300"/>
    <p:sldId id="554" r:id="rId301"/>
    <p:sldId id="555" r:id="rId302"/>
    <p:sldId id="556" r:id="rId303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6" Type="http://schemas.openxmlformats.org/officeDocument/2006/relationships/tableStyles" Target="tableStyles.xml"/><Relationship Id="rId305" Type="http://schemas.openxmlformats.org/officeDocument/2006/relationships/viewProps" Target="viewProps.xml"/><Relationship Id="rId304" Type="http://schemas.openxmlformats.org/officeDocument/2006/relationships/presProps" Target="presProps.xml"/><Relationship Id="rId303" Type="http://schemas.openxmlformats.org/officeDocument/2006/relationships/slide" Target="slides/slide301.xml"/><Relationship Id="rId302" Type="http://schemas.openxmlformats.org/officeDocument/2006/relationships/slide" Target="slides/slide300.xml"/><Relationship Id="rId301" Type="http://schemas.openxmlformats.org/officeDocument/2006/relationships/slide" Target="slides/slide299.xml"/><Relationship Id="rId300" Type="http://schemas.openxmlformats.org/officeDocument/2006/relationships/slide" Target="slides/slide298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9" Type="http://schemas.openxmlformats.org/officeDocument/2006/relationships/slide" Target="slides/slide297.xml"/><Relationship Id="rId298" Type="http://schemas.openxmlformats.org/officeDocument/2006/relationships/slide" Target="slides/slide296.xml"/><Relationship Id="rId297" Type="http://schemas.openxmlformats.org/officeDocument/2006/relationships/slide" Target="slides/slide295.xml"/><Relationship Id="rId296" Type="http://schemas.openxmlformats.org/officeDocument/2006/relationships/slide" Target="slides/slide294.xml"/><Relationship Id="rId295" Type="http://schemas.openxmlformats.org/officeDocument/2006/relationships/slide" Target="slides/slide293.xml"/><Relationship Id="rId294" Type="http://schemas.openxmlformats.org/officeDocument/2006/relationships/slide" Target="slides/slide292.xml"/><Relationship Id="rId293" Type="http://schemas.openxmlformats.org/officeDocument/2006/relationships/slide" Target="slides/slide291.xml"/><Relationship Id="rId292" Type="http://schemas.openxmlformats.org/officeDocument/2006/relationships/slide" Target="slides/slide290.xml"/><Relationship Id="rId291" Type="http://schemas.openxmlformats.org/officeDocument/2006/relationships/slide" Target="slides/slide289.xml"/><Relationship Id="rId290" Type="http://schemas.openxmlformats.org/officeDocument/2006/relationships/slide" Target="slides/slide288.xml"/><Relationship Id="rId29" Type="http://schemas.openxmlformats.org/officeDocument/2006/relationships/slide" Target="slides/slide27.xml"/><Relationship Id="rId289" Type="http://schemas.openxmlformats.org/officeDocument/2006/relationships/slide" Target="slides/slide287.xml"/><Relationship Id="rId288" Type="http://schemas.openxmlformats.org/officeDocument/2006/relationships/slide" Target="slides/slide286.xml"/><Relationship Id="rId287" Type="http://schemas.openxmlformats.org/officeDocument/2006/relationships/slide" Target="slides/slide285.xml"/><Relationship Id="rId286" Type="http://schemas.openxmlformats.org/officeDocument/2006/relationships/slide" Target="slides/slide284.xml"/><Relationship Id="rId285" Type="http://schemas.openxmlformats.org/officeDocument/2006/relationships/slide" Target="slides/slide283.xml"/><Relationship Id="rId284" Type="http://schemas.openxmlformats.org/officeDocument/2006/relationships/slide" Target="slides/slide282.xml"/><Relationship Id="rId283" Type="http://schemas.openxmlformats.org/officeDocument/2006/relationships/slide" Target="slides/slide281.xml"/><Relationship Id="rId282" Type="http://schemas.openxmlformats.org/officeDocument/2006/relationships/slide" Target="slides/slide280.xml"/><Relationship Id="rId281" Type="http://schemas.openxmlformats.org/officeDocument/2006/relationships/slide" Target="slides/slide279.xml"/><Relationship Id="rId280" Type="http://schemas.openxmlformats.org/officeDocument/2006/relationships/slide" Target="slides/slide278.xml"/><Relationship Id="rId28" Type="http://schemas.openxmlformats.org/officeDocument/2006/relationships/slide" Target="slides/slide26.xml"/><Relationship Id="rId279" Type="http://schemas.openxmlformats.org/officeDocument/2006/relationships/slide" Target="slides/slide277.xml"/><Relationship Id="rId278" Type="http://schemas.openxmlformats.org/officeDocument/2006/relationships/slide" Target="slides/slide276.xml"/><Relationship Id="rId277" Type="http://schemas.openxmlformats.org/officeDocument/2006/relationships/slide" Target="slides/slide275.xml"/><Relationship Id="rId276" Type="http://schemas.openxmlformats.org/officeDocument/2006/relationships/slide" Target="slides/slide274.xml"/><Relationship Id="rId275" Type="http://schemas.openxmlformats.org/officeDocument/2006/relationships/slide" Target="slides/slide273.xml"/><Relationship Id="rId274" Type="http://schemas.openxmlformats.org/officeDocument/2006/relationships/slide" Target="slides/slide272.xml"/><Relationship Id="rId273" Type="http://schemas.openxmlformats.org/officeDocument/2006/relationships/slide" Target="slides/slide271.xml"/><Relationship Id="rId272" Type="http://schemas.openxmlformats.org/officeDocument/2006/relationships/slide" Target="slides/slide270.xml"/><Relationship Id="rId271" Type="http://schemas.openxmlformats.org/officeDocument/2006/relationships/slide" Target="slides/slide269.xml"/><Relationship Id="rId270" Type="http://schemas.openxmlformats.org/officeDocument/2006/relationships/slide" Target="slides/slide268.xml"/><Relationship Id="rId27" Type="http://schemas.openxmlformats.org/officeDocument/2006/relationships/slide" Target="slides/slide25.xml"/><Relationship Id="rId269" Type="http://schemas.openxmlformats.org/officeDocument/2006/relationships/slide" Target="slides/slide267.xml"/><Relationship Id="rId268" Type="http://schemas.openxmlformats.org/officeDocument/2006/relationships/slide" Target="slides/slide266.xml"/><Relationship Id="rId267" Type="http://schemas.openxmlformats.org/officeDocument/2006/relationships/slide" Target="slides/slide265.xml"/><Relationship Id="rId266" Type="http://schemas.openxmlformats.org/officeDocument/2006/relationships/slide" Target="slides/slide264.xml"/><Relationship Id="rId265" Type="http://schemas.openxmlformats.org/officeDocument/2006/relationships/slide" Target="slides/slide263.xml"/><Relationship Id="rId264" Type="http://schemas.openxmlformats.org/officeDocument/2006/relationships/slide" Target="slides/slide262.xml"/><Relationship Id="rId263" Type="http://schemas.openxmlformats.org/officeDocument/2006/relationships/slide" Target="slides/slide261.xml"/><Relationship Id="rId262" Type="http://schemas.openxmlformats.org/officeDocument/2006/relationships/slide" Target="slides/slide260.xml"/><Relationship Id="rId261" Type="http://schemas.openxmlformats.org/officeDocument/2006/relationships/slide" Target="slides/slide259.xml"/><Relationship Id="rId260" Type="http://schemas.openxmlformats.org/officeDocument/2006/relationships/slide" Target="slides/slide258.xml"/><Relationship Id="rId26" Type="http://schemas.openxmlformats.org/officeDocument/2006/relationships/slide" Target="slides/slide24.xml"/><Relationship Id="rId259" Type="http://schemas.openxmlformats.org/officeDocument/2006/relationships/slide" Target="slides/slide257.xml"/><Relationship Id="rId258" Type="http://schemas.openxmlformats.org/officeDocument/2006/relationships/slide" Target="slides/slide256.xml"/><Relationship Id="rId257" Type="http://schemas.openxmlformats.org/officeDocument/2006/relationships/slide" Target="slides/slide255.xml"/><Relationship Id="rId256" Type="http://schemas.openxmlformats.org/officeDocument/2006/relationships/slide" Target="slides/slide254.xml"/><Relationship Id="rId255" Type="http://schemas.openxmlformats.org/officeDocument/2006/relationships/slide" Target="slides/slide253.xml"/><Relationship Id="rId254" Type="http://schemas.openxmlformats.org/officeDocument/2006/relationships/slide" Target="slides/slide252.xml"/><Relationship Id="rId253" Type="http://schemas.openxmlformats.org/officeDocument/2006/relationships/slide" Target="slides/slide251.xml"/><Relationship Id="rId252" Type="http://schemas.openxmlformats.org/officeDocument/2006/relationships/slide" Target="slides/slide250.xml"/><Relationship Id="rId251" Type="http://schemas.openxmlformats.org/officeDocument/2006/relationships/slide" Target="slides/slide249.xml"/><Relationship Id="rId250" Type="http://schemas.openxmlformats.org/officeDocument/2006/relationships/slide" Target="slides/slide248.xml"/><Relationship Id="rId25" Type="http://schemas.openxmlformats.org/officeDocument/2006/relationships/slide" Target="slides/slide23.xml"/><Relationship Id="rId249" Type="http://schemas.openxmlformats.org/officeDocument/2006/relationships/slide" Target="slides/slide247.xml"/><Relationship Id="rId248" Type="http://schemas.openxmlformats.org/officeDocument/2006/relationships/slide" Target="slides/slide246.xml"/><Relationship Id="rId247" Type="http://schemas.openxmlformats.org/officeDocument/2006/relationships/slide" Target="slides/slide245.xml"/><Relationship Id="rId246" Type="http://schemas.openxmlformats.org/officeDocument/2006/relationships/slide" Target="slides/slide244.xml"/><Relationship Id="rId245" Type="http://schemas.openxmlformats.org/officeDocument/2006/relationships/slide" Target="slides/slide243.xml"/><Relationship Id="rId244" Type="http://schemas.openxmlformats.org/officeDocument/2006/relationships/slide" Target="slides/slide242.xml"/><Relationship Id="rId243" Type="http://schemas.openxmlformats.org/officeDocument/2006/relationships/slide" Target="slides/slide241.xml"/><Relationship Id="rId242" Type="http://schemas.openxmlformats.org/officeDocument/2006/relationships/slide" Target="slides/slide240.xml"/><Relationship Id="rId241" Type="http://schemas.openxmlformats.org/officeDocument/2006/relationships/slide" Target="slides/slide239.xml"/><Relationship Id="rId240" Type="http://schemas.openxmlformats.org/officeDocument/2006/relationships/slide" Target="slides/slide238.xml"/><Relationship Id="rId24" Type="http://schemas.openxmlformats.org/officeDocument/2006/relationships/slide" Target="slides/slide22.xml"/><Relationship Id="rId239" Type="http://schemas.openxmlformats.org/officeDocument/2006/relationships/slide" Target="slides/slide237.xml"/><Relationship Id="rId238" Type="http://schemas.openxmlformats.org/officeDocument/2006/relationships/slide" Target="slides/slide236.xml"/><Relationship Id="rId237" Type="http://schemas.openxmlformats.org/officeDocument/2006/relationships/slide" Target="slides/slide235.xml"/><Relationship Id="rId236" Type="http://schemas.openxmlformats.org/officeDocument/2006/relationships/slide" Target="slides/slide234.xml"/><Relationship Id="rId235" Type="http://schemas.openxmlformats.org/officeDocument/2006/relationships/slide" Target="slides/slide233.xml"/><Relationship Id="rId234" Type="http://schemas.openxmlformats.org/officeDocument/2006/relationships/slide" Target="slides/slide232.xml"/><Relationship Id="rId233" Type="http://schemas.openxmlformats.org/officeDocument/2006/relationships/slide" Target="slides/slide231.xml"/><Relationship Id="rId232" Type="http://schemas.openxmlformats.org/officeDocument/2006/relationships/slide" Target="slides/slide230.xml"/><Relationship Id="rId231" Type="http://schemas.openxmlformats.org/officeDocument/2006/relationships/slide" Target="slides/slide229.xml"/><Relationship Id="rId230" Type="http://schemas.openxmlformats.org/officeDocument/2006/relationships/slide" Target="slides/slide228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7542" y="623189"/>
            <a:ext cx="7728915" cy="670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2977" y="1811401"/>
            <a:ext cx="4048125" cy="435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46953" y="2005584"/>
            <a:ext cx="3620134" cy="3596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542" y="321436"/>
            <a:ext cx="7728915" cy="1315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 panose="020F0302020204030204"/>
                <a:cs typeface="Calibri Light" panose="020F03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4943" y="3260847"/>
            <a:ext cx="7369809" cy="3106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5.jpeg"/><Relationship Id="rId1" Type="http://schemas.openxmlformats.org/officeDocument/2006/relationships/image" Target="../media/image473.png"/></Relationships>
</file>

<file path=ppt/slides/_rels/slide1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2.png"/><Relationship Id="rId8" Type="http://schemas.openxmlformats.org/officeDocument/2006/relationships/image" Target="../media/image681.png"/><Relationship Id="rId7" Type="http://schemas.openxmlformats.org/officeDocument/2006/relationships/image" Target="../media/image680.png"/><Relationship Id="rId6" Type="http://schemas.openxmlformats.org/officeDocument/2006/relationships/image" Target="../media/image679.png"/><Relationship Id="rId5" Type="http://schemas.openxmlformats.org/officeDocument/2006/relationships/image" Target="../media/image678.png"/><Relationship Id="rId4" Type="http://schemas.openxmlformats.org/officeDocument/2006/relationships/image" Target="../media/image677.png"/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683.png"/><Relationship Id="rId1" Type="http://schemas.openxmlformats.org/officeDocument/2006/relationships/image" Target="../media/image255.jpeg"/></Relationships>
</file>

<file path=ppt/slides/_rels/slide1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5.png"/><Relationship Id="rId8" Type="http://schemas.openxmlformats.org/officeDocument/2006/relationships/image" Target="../media/image684.png"/><Relationship Id="rId7" Type="http://schemas.openxmlformats.org/officeDocument/2006/relationships/image" Target="../media/image683.png"/><Relationship Id="rId6" Type="http://schemas.openxmlformats.org/officeDocument/2006/relationships/image" Target="../media/image682.png"/><Relationship Id="rId5" Type="http://schemas.openxmlformats.org/officeDocument/2006/relationships/image" Target="../media/image681.png"/><Relationship Id="rId4" Type="http://schemas.openxmlformats.org/officeDocument/2006/relationships/image" Target="../media/image677.png"/><Relationship Id="rId3" Type="http://schemas.openxmlformats.org/officeDocument/2006/relationships/image" Target="../media/image676.png"/><Relationship Id="rId2" Type="http://schemas.openxmlformats.org/officeDocument/2006/relationships/image" Target="../media/image675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680.png"/><Relationship Id="rId14" Type="http://schemas.openxmlformats.org/officeDocument/2006/relationships/image" Target="../media/image679.png"/><Relationship Id="rId13" Type="http://schemas.openxmlformats.org/officeDocument/2006/relationships/image" Target="../media/image678.png"/><Relationship Id="rId12" Type="http://schemas.openxmlformats.org/officeDocument/2006/relationships/image" Target="../media/image688.png"/><Relationship Id="rId11" Type="http://schemas.openxmlformats.org/officeDocument/2006/relationships/image" Target="../media/image687.png"/><Relationship Id="rId10" Type="http://schemas.openxmlformats.org/officeDocument/2006/relationships/image" Target="../media/image686.png"/><Relationship Id="rId1" Type="http://schemas.openxmlformats.org/officeDocument/2006/relationships/image" Target="../media/image255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97.png"/><Relationship Id="rId8" Type="http://schemas.openxmlformats.org/officeDocument/2006/relationships/image" Target="../media/image696.png"/><Relationship Id="rId7" Type="http://schemas.openxmlformats.org/officeDocument/2006/relationships/image" Target="../media/image695.png"/><Relationship Id="rId6" Type="http://schemas.openxmlformats.org/officeDocument/2006/relationships/image" Target="../media/image694.png"/><Relationship Id="rId5" Type="http://schemas.openxmlformats.org/officeDocument/2006/relationships/image" Target="../media/image693.png"/><Relationship Id="rId4" Type="http://schemas.openxmlformats.org/officeDocument/2006/relationships/image" Target="../media/image692.png"/><Relationship Id="rId3" Type="http://schemas.openxmlformats.org/officeDocument/2006/relationships/image" Target="../media/image691.png"/><Relationship Id="rId2" Type="http://schemas.openxmlformats.org/officeDocument/2006/relationships/image" Target="../media/image690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00.png"/><Relationship Id="rId11" Type="http://schemas.openxmlformats.org/officeDocument/2006/relationships/image" Target="../media/image699.png"/><Relationship Id="rId10" Type="http://schemas.openxmlformats.org/officeDocument/2006/relationships/image" Target="../media/image698.png"/><Relationship Id="rId1" Type="http://schemas.openxmlformats.org/officeDocument/2006/relationships/image" Target="../media/image68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9.png"/><Relationship Id="rId8" Type="http://schemas.openxmlformats.org/officeDocument/2006/relationships/image" Target="../media/image708.png"/><Relationship Id="rId7" Type="http://schemas.openxmlformats.org/officeDocument/2006/relationships/image" Target="../media/image707.png"/><Relationship Id="rId6" Type="http://schemas.openxmlformats.org/officeDocument/2006/relationships/image" Target="../media/image706.png"/><Relationship Id="rId5" Type="http://schemas.openxmlformats.org/officeDocument/2006/relationships/image" Target="../media/image705.png"/><Relationship Id="rId4" Type="http://schemas.openxmlformats.org/officeDocument/2006/relationships/image" Target="../media/image704.png"/><Relationship Id="rId3" Type="http://schemas.openxmlformats.org/officeDocument/2006/relationships/image" Target="../media/image703.png"/><Relationship Id="rId2" Type="http://schemas.openxmlformats.org/officeDocument/2006/relationships/image" Target="../media/image702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11.png"/><Relationship Id="rId10" Type="http://schemas.openxmlformats.org/officeDocument/2006/relationships/image" Target="../media/image710.png"/><Relationship Id="rId1" Type="http://schemas.openxmlformats.org/officeDocument/2006/relationships/image" Target="../media/image701.jpe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cs229.stanford.edu/proj2015/054_report.pdf" TargetMode="External"/><Relationship Id="rId2" Type="http://schemas.openxmlformats.org/officeDocument/2006/relationships/hyperlink" Target="http://www.youtube.com/watch?v=O3sxAc4hxZU" TargetMode="External"/><Relationship Id="rId1" Type="http://schemas.openxmlformats.org/officeDocument/2006/relationships/image" Target="../media/image71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5.jpeg"/><Relationship Id="rId1" Type="http://schemas.openxmlformats.org/officeDocument/2006/relationships/image" Target="../media/image473.png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1.png"/><Relationship Id="rId8" Type="http://schemas.openxmlformats.org/officeDocument/2006/relationships/image" Target="../media/image720.png"/><Relationship Id="rId7" Type="http://schemas.openxmlformats.org/officeDocument/2006/relationships/image" Target="../media/image719.png"/><Relationship Id="rId6" Type="http://schemas.openxmlformats.org/officeDocument/2006/relationships/image" Target="../media/image718.png"/><Relationship Id="rId5" Type="http://schemas.openxmlformats.org/officeDocument/2006/relationships/image" Target="../media/image717.png"/><Relationship Id="rId4" Type="http://schemas.openxmlformats.org/officeDocument/2006/relationships/image" Target="../media/image716.png"/><Relationship Id="rId3" Type="http://schemas.openxmlformats.org/officeDocument/2006/relationships/image" Target="../media/image715.png"/><Relationship Id="rId2" Type="http://schemas.openxmlformats.org/officeDocument/2006/relationships/image" Target="../media/image714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24.png"/><Relationship Id="rId11" Type="http://schemas.openxmlformats.org/officeDocument/2006/relationships/image" Target="../media/image723.png"/><Relationship Id="rId10" Type="http://schemas.openxmlformats.org/officeDocument/2006/relationships/image" Target="../media/image722.png"/><Relationship Id="rId1" Type="http://schemas.openxmlformats.org/officeDocument/2006/relationships/image" Target="../media/image71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8.png"/><Relationship Id="rId3" Type="http://schemas.openxmlformats.org/officeDocument/2006/relationships/image" Target="../media/image727.png"/><Relationship Id="rId2" Type="http://schemas.openxmlformats.org/officeDocument/2006/relationships/image" Target="../media/image726.png"/><Relationship Id="rId1" Type="http://schemas.openxmlformats.org/officeDocument/2006/relationships/image" Target="../media/image72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34.png"/><Relationship Id="rId6" Type="http://schemas.openxmlformats.org/officeDocument/2006/relationships/image" Target="../media/image733.png"/><Relationship Id="rId5" Type="http://schemas.openxmlformats.org/officeDocument/2006/relationships/image" Target="../media/image732.png"/><Relationship Id="rId4" Type="http://schemas.openxmlformats.org/officeDocument/2006/relationships/image" Target="../media/image731.jpeg"/><Relationship Id="rId3" Type="http://schemas.openxmlformats.org/officeDocument/2006/relationships/image" Target="../media/image730.png"/><Relationship Id="rId2" Type="http://schemas.openxmlformats.org/officeDocument/2006/relationships/image" Target="../media/image729.png"/><Relationship Id="rId1" Type="http://schemas.openxmlformats.org/officeDocument/2006/relationships/image" Target="../media/image49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87.png"/><Relationship Id="rId6" Type="http://schemas.openxmlformats.org/officeDocument/2006/relationships/image" Target="../media/image739.png"/><Relationship Id="rId5" Type="http://schemas.openxmlformats.org/officeDocument/2006/relationships/image" Target="../media/image583.png"/><Relationship Id="rId4" Type="http://schemas.openxmlformats.org/officeDocument/2006/relationships/image" Target="../media/image738.png"/><Relationship Id="rId3" Type="http://schemas.openxmlformats.org/officeDocument/2006/relationships/image" Target="../media/image737.png"/><Relationship Id="rId2" Type="http://schemas.openxmlformats.org/officeDocument/2006/relationships/image" Target="../media/image736.png"/><Relationship Id="rId1" Type="http://schemas.openxmlformats.org/officeDocument/2006/relationships/image" Target="../media/image73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5.jpeg"/><Relationship Id="rId1" Type="http://schemas.openxmlformats.org/officeDocument/2006/relationships/image" Target="../media/image740.png"/></Relationships>
</file>

<file path=ppt/slides/_rels/slide1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4.jpeg"/><Relationship Id="rId3" Type="http://schemas.openxmlformats.org/officeDocument/2006/relationships/image" Target="../media/image743.png"/><Relationship Id="rId2" Type="http://schemas.openxmlformats.org/officeDocument/2006/relationships/image" Target="../media/image742.jpeg"/><Relationship Id="rId1" Type="http://schemas.openxmlformats.org/officeDocument/2006/relationships/image" Target="../media/image741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6.png"/><Relationship Id="rId1" Type="http://schemas.openxmlformats.org/officeDocument/2006/relationships/image" Target="../media/image74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5.jpeg"/><Relationship Id="rId1" Type="http://schemas.openxmlformats.org/officeDocument/2006/relationships/image" Target="../media/image74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://keras.io/getting-started/faq/#how-can-i-interrupt-training-when-" TargetMode="External"/><Relationship Id="rId6" Type="http://schemas.openxmlformats.org/officeDocument/2006/relationships/image" Target="../media/image753.png"/><Relationship Id="rId5" Type="http://schemas.openxmlformats.org/officeDocument/2006/relationships/image" Target="../media/image752.png"/><Relationship Id="rId4" Type="http://schemas.openxmlformats.org/officeDocument/2006/relationships/image" Target="../media/image751.png"/><Relationship Id="rId3" Type="http://schemas.openxmlformats.org/officeDocument/2006/relationships/image" Target="../media/image750.png"/><Relationship Id="rId2" Type="http://schemas.openxmlformats.org/officeDocument/2006/relationships/image" Target="../media/image749.png"/><Relationship Id="rId1" Type="http://schemas.openxmlformats.org/officeDocument/2006/relationships/image" Target="../media/image748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5.jpeg"/><Relationship Id="rId1" Type="http://schemas.openxmlformats.org/officeDocument/2006/relationships/image" Target="../media/image740.png"/></Relationships>
</file>

<file path=ppt/slides/_rels/slide1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7.png"/><Relationship Id="rId3" Type="http://schemas.openxmlformats.org/officeDocument/2006/relationships/image" Target="../media/image756.png"/><Relationship Id="rId2" Type="http://schemas.openxmlformats.org/officeDocument/2006/relationships/image" Target="../media/image755.png"/><Relationship Id="rId1" Type="http://schemas.openxmlformats.org/officeDocument/2006/relationships/image" Target="../media/image754.jpeg"/></Relationships>
</file>

<file path=ppt/slides/_rels/slide1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64.png"/><Relationship Id="rId7" Type="http://schemas.openxmlformats.org/officeDocument/2006/relationships/image" Target="../media/image763.png"/><Relationship Id="rId6" Type="http://schemas.openxmlformats.org/officeDocument/2006/relationships/image" Target="../media/image762.png"/><Relationship Id="rId5" Type="http://schemas.openxmlformats.org/officeDocument/2006/relationships/image" Target="../media/image761.png"/><Relationship Id="rId4" Type="http://schemas.openxmlformats.org/officeDocument/2006/relationships/image" Target="../media/image760.png"/><Relationship Id="rId3" Type="http://schemas.openxmlformats.org/officeDocument/2006/relationships/image" Target="../media/image759.png"/><Relationship Id="rId2" Type="http://schemas.openxmlformats.org/officeDocument/2006/relationships/image" Target="../media/image758.png"/><Relationship Id="rId1" Type="http://schemas.openxmlformats.org/officeDocument/2006/relationships/image" Target="../media/image129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keras.io/regularizers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5.jpeg"/><Relationship Id="rId1" Type="http://schemas.openxmlformats.org/officeDocument/2006/relationships/image" Target="../media/image74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6.png"/><Relationship Id="rId1" Type="http://schemas.openxmlformats.org/officeDocument/2006/relationships/image" Target="../media/image765.png"/></Relationships>
</file>

<file path=ppt/slides/_rels/slide1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7.png"/><Relationship Id="rId2" Type="http://schemas.openxmlformats.org/officeDocument/2006/relationships/image" Target="../media/image766.png"/><Relationship Id="rId1" Type="http://schemas.openxmlformats.org/officeDocument/2006/relationships/image" Target="../media/image76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6.png"/><Relationship Id="rId1" Type="http://schemas.openxmlformats.org/officeDocument/2006/relationships/image" Target="../media/image765.png"/></Relationships>
</file>

<file path=ppt/slides/_rels/slide1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73.png"/><Relationship Id="rId7" Type="http://schemas.openxmlformats.org/officeDocument/2006/relationships/image" Target="../media/image772.png"/><Relationship Id="rId6" Type="http://schemas.openxmlformats.org/officeDocument/2006/relationships/image" Target="../media/image771.png"/><Relationship Id="rId5" Type="http://schemas.openxmlformats.org/officeDocument/2006/relationships/image" Target="../media/image770.png"/><Relationship Id="rId4" Type="http://schemas.openxmlformats.org/officeDocument/2006/relationships/image" Target="../media/image769.png"/><Relationship Id="rId3" Type="http://schemas.openxmlformats.org/officeDocument/2006/relationships/image" Target="../media/image768.png"/><Relationship Id="rId2" Type="http://schemas.openxmlformats.org/officeDocument/2006/relationships/image" Target="../media/image766.png"/><Relationship Id="rId1" Type="http://schemas.openxmlformats.org/officeDocument/2006/relationships/image" Target="../media/image7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781.png"/><Relationship Id="rId7" Type="http://schemas.openxmlformats.org/officeDocument/2006/relationships/image" Target="../media/image780.png"/><Relationship Id="rId6" Type="http://schemas.openxmlformats.org/officeDocument/2006/relationships/image" Target="../media/image779.png"/><Relationship Id="rId5" Type="http://schemas.openxmlformats.org/officeDocument/2006/relationships/image" Target="../media/image778.png"/><Relationship Id="rId4" Type="http://schemas.openxmlformats.org/officeDocument/2006/relationships/image" Target="../media/image777.png"/><Relationship Id="rId3" Type="http://schemas.openxmlformats.org/officeDocument/2006/relationships/image" Target="../media/image776.png"/><Relationship Id="rId2" Type="http://schemas.openxmlformats.org/officeDocument/2006/relationships/image" Target="../media/image775.png"/><Relationship Id="rId1" Type="http://schemas.openxmlformats.org/officeDocument/2006/relationships/image" Target="../media/image774.png"/></Relationships>
</file>

<file path=ppt/slides/_rels/slide1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77.png"/><Relationship Id="rId3" Type="http://schemas.openxmlformats.org/officeDocument/2006/relationships/image" Target="../media/image776.png"/><Relationship Id="rId2" Type="http://schemas.openxmlformats.org/officeDocument/2006/relationships/image" Target="../media/image775.png"/><Relationship Id="rId1" Type="http://schemas.openxmlformats.org/officeDocument/2006/relationships/image" Target="../media/image774.png"/></Relationships>
</file>

<file path=ppt/slides/_rels/slide1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0.png"/><Relationship Id="rId8" Type="http://schemas.openxmlformats.org/officeDocument/2006/relationships/image" Target="../media/image789.png"/><Relationship Id="rId7" Type="http://schemas.openxmlformats.org/officeDocument/2006/relationships/image" Target="../media/image788.png"/><Relationship Id="rId6" Type="http://schemas.openxmlformats.org/officeDocument/2006/relationships/image" Target="../media/image787.png"/><Relationship Id="rId5" Type="http://schemas.openxmlformats.org/officeDocument/2006/relationships/image" Target="../media/image786.png"/><Relationship Id="rId4" Type="http://schemas.openxmlformats.org/officeDocument/2006/relationships/image" Target="../media/image785.png"/><Relationship Id="rId3" Type="http://schemas.openxmlformats.org/officeDocument/2006/relationships/image" Target="../media/image784.png"/><Relationship Id="rId2" Type="http://schemas.openxmlformats.org/officeDocument/2006/relationships/image" Target="../media/image783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793.png"/><Relationship Id="rId11" Type="http://schemas.openxmlformats.org/officeDocument/2006/relationships/image" Target="../media/image792.png"/><Relationship Id="rId10" Type="http://schemas.openxmlformats.org/officeDocument/2006/relationships/image" Target="../media/image791.png"/><Relationship Id="rId1" Type="http://schemas.openxmlformats.org/officeDocument/2006/relationships/image" Target="../media/image782.png"/></Relationships>
</file>

<file path=ppt/slides/_rels/slide1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96.png"/><Relationship Id="rId4" Type="http://schemas.openxmlformats.org/officeDocument/2006/relationships/image" Target="../media/image795.png"/><Relationship Id="rId3" Type="http://schemas.openxmlformats.org/officeDocument/2006/relationships/image" Target="../media/image794.png"/><Relationship Id="rId2" Type="http://schemas.openxmlformats.org/officeDocument/2006/relationships/image" Target="../media/image783.png"/><Relationship Id="rId1" Type="http://schemas.openxmlformats.org/officeDocument/2006/relationships/image" Target="../media/image78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7.png"/><Relationship Id="rId8" Type="http://schemas.openxmlformats.org/officeDocument/2006/relationships/image" Target="../media/image436.png"/><Relationship Id="rId7" Type="http://schemas.openxmlformats.org/officeDocument/2006/relationships/image" Target="../media/image799.png"/><Relationship Id="rId6" Type="http://schemas.openxmlformats.org/officeDocument/2006/relationships/image" Target="../media/image798.png"/><Relationship Id="rId5" Type="http://schemas.openxmlformats.org/officeDocument/2006/relationships/image" Target="../media/image435.png"/><Relationship Id="rId4" Type="http://schemas.openxmlformats.org/officeDocument/2006/relationships/image" Target="../media/image797.png"/><Relationship Id="rId3" Type="http://schemas.openxmlformats.org/officeDocument/2006/relationships/image" Target="../media/image430.png"/><Relationship Id="rId2" Type="http://schemas.openxmlformats.org/officeDocument/2006/relationships/image" Target="../media/image431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804.png"/><Relationship Id="rId15" Type="http://schemas.openxmlformats.org/officeDocument/2006/relationships/image" Target="../media/image803.png"/><Relationship Id="rId14" Type="http://schemas.openxmlformats.org/officeDocument/2006/relationships/image" Target="../media/image802.png"/><Relationship Id="rId13" Type="http://schemas.openxmlformats.org/officeDocument/2006/relationships/image" Target="../media/image801.png"/><Relationship Id="rId12" Type="http://schemas.openxmlformats.org/officeDocument/2006/relationships/image" Target="../media/image800.png"/><Relationship Id="rId11" Type="http://schemas.openxmlformats.org/officeDocument/2006/relationships/image" Target="../media/image439.png"/><Relationship Id="rId10" Type="http://schemas.openxmlformats.org/officeDocument/2006/relationships/image" Target="../media/image438.png"/><Relationship Id="rId1" Type="http://schemas.openxmlformats.org/officeDocument/2006/relationships/image" Target="../media/image428.png"/></Relationships>
</file>

<file path=ppt/slides/_rels/slide1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12.jpeg"/><Relationship Id="rId7" Type="http://schemas.openxmlformats.org/officeDocument/2006/relationships/image" Target="../media/image811.png"/><Relationship Id="rId6" Type="http://schemas.openxmlformats.org/officeDocument/2006/relationships/image" Target="../media/image810.png"/><Relationship Id="rId5" Type="http://schemas.openxmlformats.org/officeDocument/2006/relationships/image" Target="../media/image809.png"/><Relationship Id="rId4" Type="http://schemas.openxmlformats.org/officeDocument/2006/relationships/image" Target="../media/image808.png"/><Relationship Id="rId3" Type="http://schemas.openxmlformats.org/officeDocument/2006/relationships/image" Target="../media/image807.png"/><Relationship Id="rId2" Type="http://schemas.openxmlformats.org/officeDocument/2006/relationships/image" Target="../media/image806.png"/><Relationship Id="rId1" Type="http://schemas.openxmlformats.org/officeDocument/2006/relationships/image" Target="../media/image805.png"/></Relationships>
</file>

<file path=ppt/slides/_rels/slide1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15.png"/><Relationship Id="rId4" Type="http://schemas.openxmlformats.org/officeDocument/2006/relationships/image" Target="../media/image814.png"/><Relationship Id="rId3" Type="http://schemas.openxmlformats.org/officeDocument/2006/relationships/image" Target="../media/image813.png"/><Relationship Id="rId2" Type="http://schemas.openxmlformats.org/officeDocument/2006/relationships/image" Target="../media/image455.jpeg"/><Relationship Id="rId1" Type="http://schemas.openxmlformats.org/officeDocument/2006/relationships/image" Target="../media/image740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3.png"/><Relationship Id="rId8" Type="http://schemas.openxmlformats.org/officeDocument/2006/relationships/image" Target="../media/image62.jpe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1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55.jpeg"/><Relationship Id="rId7" Type="http://schemas.openxmlformats.org/officeDocument/2006/relationships/image" Target="../media/image454.png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image" Target="../media/image448.jpe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819.png"/><Relationship Id="rId4" Type="http://schemas.openxmlformats.org/officeDocument/2006/relationships/image" Target="../media/image818.png"/><Relationship Id="rId3" Type="http://schemas.openxmlformats.org/officeDocument/2006/relationships/image" Target="../media/image817.png"/><Relationship Id="rId2" Type="http://schemas.openxmlformats.org/officeDocument/2006/relationships/hyperlink" Target="http://top-breaking-news.com/" TargetMode="External"/><Relationship Id="rId1" Type="http://schemas.openxmlformats.org/officeDocument/2006/relationships/image" Target="../media/image816.jpeg"/></Relationships>
</file>

<file path=ppt/slides/_rels/slide1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2.png"/><Relationship Id="rId2" Type="http://schemas.openxmlformats.org/officeDocument/2006/relationships/image" Target="../media/image821.png"/><Relationship Id="rId1" Type="http://schemas.openxmlformats.org/officeDocument/2006/relationships/image" Target="../media/image820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23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24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5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6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9.png"/><Relationship Id="rId2" Type="http://schemas.openxmlformats.org/officeDocument/2006/relationships/image" Target="../media/image828.png"/><Relationship Id="rId1" Type="http://schemas.openxmlformats.org/officeDocument/2006/relationships/image" Target="../media/image827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1.png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79.png"/><Relationship Id="rId16" Type="http://schemas.openxmlformats.org/officeDocument/2006/relationships/image" Target="../media/image78.png"/><Relationship Id="rId15" Type="http://schemas.openxmlformats.org/officeDocument/2006/relationships/image" Target="../media/image77.png"/><Relationship Id="rId14" Type="http://schemas.openxmlformats.org/officeDocument/2006/relationships/image" Target="../media/image76.png"/><Relationship Id="rId13" Type="http://schemas.openxmlformats.org/officeDocument/2006/relationships/image" Target="../media/image75.png"/><Relationship Id="rId12" Type="http://schemas.openxmlformats.org/officeDocument/2006/relationships/image" Target="../media/image74.png"/><Relationship Id="rId11" Type="http://schemas.openxmlformats.org/officeDocument/2006/relationships/image" Target="../media/image73.png"/><Relationship Id="rId10" Type="http://schemas.openxmlformats.org/officeDocument/2006/relationships/image" Target="../media/image72.png"/><Relationship Id="rId1" Type="http://schemas.openxmlformats.org/officeDocument/2006/relationships/image" Target="../media/image47.jpeg"/></Relationships>
</file>

<file path=ppt/slides/_rels/slide1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2.png"/><Relationship Id="rId8" Type="http://schemas.openxmlformats.org/officeDocument/2006/relationships/image" Target="../media/image831.png"/><Relationship Id="rId7" Type="http://schemas.openxmlformats.org/officeDocument/2006/relationships/image" Target="../media/image11.jpeg"/><Relationship Id="rId6" Type="http://schemas.openxmlformats.org/officeDocument/2006/relationships/image" Target="../media/image114.png"/><Relationship Id="rId5" Type="http://schemas.openxmlformats.org/officeDocument/2006/relationships/image" Target="../media/image830.png"/><Relationship Id="rId4" Type="http://schemas.openxmlformats.org/officeDocument/2006/relationships/image" Target="../media/image115.png"/><Relationship Id="rId3" Type="http://schemas.openxmlformats.org/officeDocument/2006/relationships/image" Target="../media/image151.png"/><Relationship Id="rId2" Type="http://schemas.openxmlformats.org/officeDocument/2006/relationships/image" Target="../media/image111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836.png"/><Relationship Id="rId12" Type="http://schemas.openxmlformats.org/officeDocument/2006/relationships/image" Target="../media/image835.png"/><Relationship Id="rId11" Type="http://schemas.openxmlformats.org/officeDocument/2006/relationships/image" Target="../media/image834.png"/><Relationship Id="rId10" Type="http://schemas.openxmlformats.org/officeDocument/2006/relationships/image" Target="../media/image833.png"/><Relationship Id="rId1" Type="http://schemas.openxmlformats.org/officeDocument/2006/relationships/image" Target="../media/image80.png"/></Relationships>
</file>

<file path=ppt/slides/_rels/slide1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5.png"/><Relationship Id="rId8" Type="http://schemas.openxmlformats.org/officeDocument/2006/relationships/image" Target="../media/image844.png"/><Relationship Id="rId7" Type="http://schemas.openxmlformats.org/officeDocument/2006/relationships/image" Target="../media/image843.png"/><Relationship Id="rId6" Type="http://schemas.openxmlformats.org/officeDocument/2006/relationships/image" Target="../media/image842.png"/><Relationship Id="rId5" Type="http://schemas.openxmlformats.org/officeDocument/2006/relationships/image" Target="../media/image841.png"/><Relationship Id="rId4" Type="http://schemas.openxmlformats.org/officeDocument/2006/relationships/image" Target="../media/image840.png"/><Relationship Id="rId3" Type="http://schemas.openxmlformats.org/officeDocument/2006/relationships/image" Target="../media/image839.png"/><Relationship Id="rId2" Type="http://schemas.openxmlformats.org/officeDocument/2006/relationships/image" Target="../media/image838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837.jpeg"/></Relationships>
</file>

<file path=ppt/slides/_rels/slide1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2.png"/><Relationship Id="rId8" Type="http://schemas.openxmlformats.org/officeDocument/2006/relationships/image" Target="../media/image851.png"/><Relationship Id="rId7" Type="http://schemas.openxmlformats.org/officeDocument/2006/relationships/image" Target="../media/image850.png"/><Relationship Id="rId6" Type="http://schemas.openxmlformats.org/officeDocument/2006/relationships/image" Target="../media/image849.png"/><Relationship Id="rId5" Type="http://schemas.openxmlformats.org/officeDocument/2006/relationships/image" Target="../media/image848.png"/><Relationship Id="rId4" Type="http://schemas.openxmlformats.org/officeDocument/2006/relationships/image" Target="../media/image847.png"/><Relationship Id="rId3" Type="http://schemas.openxmlformats.org/officeDocument/2006/relationships/image" Target="../media/image839.png"/><Relationship Id="rId2" Type="http://schemas.openxmlformats.org/officeDocument/2006/relationships/image" Target="../media/image837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853.png"/><Relationship Id="rId1" Type="http://schemas.openxmlformats.org/officeDocument/2006/relationships/image" Target="../media/image846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5.jpeg"/><Relationship Id="rId1" Type="http://schemas.openxmlformats.org/officeDocument/2006/relationships/image" Target="../media/image854.jpeg"/></Relationships>
</file>

<file path=ppt/slides/_rels/slide1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8.png"/><Relationship Id="rId8" Type="http://schemas.openxmlformats.org/officeDocument/2006/relationships/image" Target="../media/image857.png"/><Relationship Id="rId7" Type="http://schemas.openxmlformats.org/officeDocument/2006/relationships/image" Target="../media/image856.png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7.png"/><Relationship Id="rId8" Type="http://schemas.openxmlformats.org/officeDocument/2006/relationships/image" Target="../media/image866.png"/><Relationship Id="rId7" Type="http://schemas.openxmlformats.org/officeDocument/2006/relationships/image" Target="../media/image865.png"/><Relationship Id="rId6" Type="http://schemas.openxmlformats.org/officeDocument/2006/relationships/image" Target="../media/image864.png"/><Relationship Id="rId5" Type="http://schemas.openxmlformats.org/officeDocument/2006/relationships/image" Target="../media/image863.jpeg"/><Relationship Id="rId4" Type="http://schemas.openxmlformats.org/officeDocument/2006/relationships/image" Target="../media/image862.png"/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7" Type="http://schemas.openxmlformats.org/officeDocument/2006/relationships/slideLayout" Target="../slideLayouts/slideLayout3.xml"/><Relationship Id="rId16" Type="http://schemas.openxmlformats.org/officeDocument/2006/relationships/image" Target="../media/image874.png"/><Relationship Id="rId15" Type="http://schemas.openxmlformats.org/officeDocument/2006/relationships/image" Target="../media/image873.png"/><Relationship Id="rId14" Type="http://schemas.openxmlformats.org/officeDocument/2006/relationships/image" Target="../media/image872.png"/><Relationship Id="rId13" Type="http://schemas.openxmlformats.org/officeDocument/2006/relationships/image" Target="../media/image871.png"/><Relationship Id="rId12" Type="http://schemas.openxmlformats.org/officeDocument/2006/relationships/image" Target="../media/image870.png"/><Relationship Id="rId11" Type="http://schemas.openxmlformats.org/officeDocument/2006/relationships/image" Target="../media/image869.png"/><Relationship Id="rId10" Type="http://schemas.openxmlformats.org/officeDocument/2006/relationships/image" Target="../media/image868.png"/><Relationship Id="rId1" Type="http://schemas.openxmlformats.org/officeDocument/2006/relationships/image" Target="../media/image859.jpeg"/></Relationships>
</file>

<file path=ppt/slides/_rels/slide1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9.png"/><Relationship Id="rId8" Type="http://schemas.openxmlformats.org/officeDocument/2006/relationships/image" Target="../media/image868.png"/><Relationship Id="rId7" Type="http://schemas.openxmlformats.org/officeDocument/2006/relationships/image" Target="../media/image867.png"/><Relationship Id="rId6" Type="http://schemas.openxmlformats.org/officeDocument/2006/relationships/image" Target="../media/image866.png"/><Relationship Id="rId5" Type="http://schemas.openxmlformats.org/officeDocument/2006/relationships/image" Target="../media/image865.png"/><Relationship Id="rId4" Type="http://schemas.openxmlformats.org/officeDocument/2006/relationships/image" Target="../media/image864.png"/><Relationship Id="rId3" Type="http://schemas.openxmlformats.org/officeDocument/2006/relationships/image" Target="../media/image863.jpeg"/><Relationship Id="rId2" Type="http://schemas.openxmlformats.org/officeDocument/2006/relationships/image" Target="../media/image876.png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874.png"/><Relationship Id="rId13" Type="http://schemas.openxmlformats.org/officeDocument/2006/relationships/image" Target="../media/image873.png"/><Relationship Id="rId12" Type="http://schemas.openxmlformats.org/officeDocument/2006/relationships/image" Target="../media/image872.png"/><Relationship Id="rId11" Type="http://schemas.openxmlformats.org/officeDocument/2006/relationships/image" Target="../media/image871.png"/><Relationship Id="rId10" Type="http://schemas.openxmlformats.org/officeDocument/2006/relationships/image" Target="../media/image870.png"/><Relationship Id="rId1" Type="http://schemas.openxmlformats.org/officeDocument/2006/relationships/image" Target="../media/image875.png"/></Relationships>
</file>

<file path=ppt/slides/_rels/slide15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7.png"/><Relationship Id="rId8" Type="http://schemas.openxmlformats.org/officeDocument/2006/relationships/image" Target="../media/image866.png"/><Relationship Id="rId7" Type="http://schemas.openxmlformats.org/officeDocument/2006/relationships/image" Target="../media/image865.png"/><Relationship Id="rId6" Type="http://schemas.openxmlformats.org/officeDocument/2006/relationships/image" Target="../media/image864.png"/><Relationship Id="rId5" Type="http://schemas.openxmlformats.org/officeDocument/2006/relationships/image" Target="../media/image863.jpeg"/><Relationship Id="rId4" Type="http://schemas.openxmlformats.org/officeDocument/2006/relationships/image" Target="../media/image862.png"/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7" Type="http://schemas.openxmlformats.org/officeDocument/2006/relationships/slideLayout" Target="../slideLayouts/slideLayout3.xml"/><Relationship Id="rId16" Type="http://schemas.openxmlformats.org/officeDocument/2006/relationships/image" Target="../media/image874.png"/><Relationship Id="rId15" Type="http://schemas.openxmlformats.org/officeDocument/2006/relationships/image" Target="../media/image873.png"/><Relationship Id="rId14" Type="http://schemas.openxmlformats.org/officeDocument/2006/relationships/image" Target="../media/image872.png"/><Relationship Id="rId13" Type="http://schemas.openxmlformats.org/officeDocument/2006/relationships/image" Target="../media/image871.png"/><Relationship Id="rId12" Type="http://schemas.openxmlformats.org/officeDocument/2006/relationships/image" Target="../media/image870.png"/><Relationship Id="rId11" Type="http://schemas.openxmlformats.org/officeDocument/2006/relationships/image" Target="../media/image869.png"/><Relationship Id="rId10" Type="http://schemas.openxmlformats.org/officeDocument/2006/relationships/image" Target="../media/image868.png"/><Relationship Id="rId1" Type="http://schemas.openxmlformats.org/officeDocument/2006/relationships/image" Target="../media/image859.jpe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78.png"/><Relationship Id="rId1" Type="http://schemas.openxmlformats.org/officeDocument/2006/relationships/image" Target="../media/image87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62.jpeg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90.png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1" Type="http://schemas.openxmlformats.org/officeDocument/2006/relationships/image" Target="../media/image8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78.png"/><Relationship Id="rId1" Type="http://schemas.openxmlformats.org/officeDocument/2006/relationships/image" Target="../media/image877.png"/></Relationships>
</file>

<file path=ppt/slides/_rels/slide1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882.png"/><Relationship Id="rId5" Type="http://schemas.openxmlformats.org/officeDocument/2006/relationships/image" Target="../media/image881.png"/><Relationship Id="rId4" Type="http://schemas.openxmlformats.org/officeDocument/2006/relationships/image" Target="../media/image880.png"/><Relationship Id="rId3" Type="http://schemas.openxmlformats.org/officeDocument/2006/relationships/image" Target="../media/image879.png"/><Relationship Id="rId2" Type="http://schemas.openxmlformats.org/officeDocument/2006/relationships/image" Target="../media/image878.png"/><Relationship Id="rId1" Type="http://schemas.openxmlformats.org/officeDocument/2006/relationships/image" Target="../media/image877.png"/></Relationships>
</file>

<file path=ppt/slides/_rels/slide1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85.png"/><Relationship Id="rId8" Type="http://schemas.openxmlformats.org/officeDocument/2006/relationships/image" Target="../media/image884.png"/><Relationship Id="rId7" Type="http://schemas.openxmlformats.org/officeDocument/2006/relationships/image" Target="../media/image883.png"/><Relationship Id="rId6" Type="http://schemas.openxmlformats.org/officeDocument/2006/relationships/image" Target="../media/image881.png"/><Relationship Id="rId5" Type="http://schemas.openxmlformats.org/officeDocument/2006/relationships/image" Target="../media/image882.png"/><Relationship Id="rId4" Type="http://schemas.openxmlformats.org/officeDocument/2006/relationships/image" Target="../media/image880.png"/><Relationship Id="rId3" Type="http://schemas.openxmlformats.org/officeDocument/2006/relationships/image" Target="../media/image879.png"/><Relationship Id="rId2" Type="http://schemas.openxmlformats.org/officeDocument/2006/relationships/image" Target="../media/image878.png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891.png"/><Relationship Id="rId14" Type="http://schemas.openxmlformats.org/officeDocument/2006/relationships/image" Target="../media/image890.png"/><Relationship Id="rId13" Type="http://schemas.openxmlformats.org/officeDocument/2006/relationships/image" Target="../media/image889.png"/><Relationship Id="rId12" Type="http://schemas.openxmlformats.org/officeDocument/2006/relationships/image" Target="../media/image888.png"/><Relationship Id="rId11" Type="http://schemas.openxmlformats.org/officeDocument/2006/relationships/image" Target="../media/image887.png"/><Relationship Id="rId10" Type="http://schemas.openxmlformats.org/officeDocument/2006/relationships/image" Target="../media/image886.png"/><Relationship Id="rId1" Type="http://schemas.openxmlformats.org/officeDocument/2006/relationships/image" Target="../media/image877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92.jpeg"/></Relationships>
</file>

<file path=ppt/slides/_rels/slide1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7.png"/><Relationship Id="rId8" Type="http://schemas.openxmlformats.org/officeDocument/2006/relationships/image" Target="../media/image866.png"/><Relationship Id="rId7" Type="http://schemas.openxmlformats.org/officeDocument/2006/relationships/image" Target="../media/image865.png"/><Relationship Id="rId6" Type="http://schemas.openxmlformats.org/officeDocument/2006/relationships/image" Target="../media/image864.png"/><Relationship Id="rId5" Type="http://schemas.openxmlformats.org/officeDocument/2006/relationships/image" Target="../media/image863.jpeg"/><Relationship Id="rId4" Type="http://schemas.openxmlformats.org/officeDocument/2006/relationships/image" Target="../media/image862.png"/><Relationship Id="rId3" Type="http://schemas.openxmlformats.org/officeDocument/2006/relationships/image" Target="../media/image861.png"/><Relationship Id="rId2" Type="http://schemas.openxmlformats.org/officeDocument/2006/relationships/image" Target="../media/image860.png"/><Relationship Id="rId17" Type="http://schemas.openxmlformats.org/officeDocument/2006/relationships/slideLayout" Target="../slideLayouts/slideLayout3.xml"/><Relationship Id="rId16" Type="http://schemas.openxmlformats.org/officeDocument/2006/relationships/image" Target="../media/image874.png"/><Relationship Id="rId15" Type="http://schemas.openxmlformats.org/officeDocument/2006/relationships/image" Target="../media/image873.png"/><Relationship Id="rId14" Type="http://schemas.openxmlformats.org/officeDocument/2006/relationships/image" Target="../media/image872.png"/><Relationship Id="rId13" Type="http://schemas.openxmlformats.org/officeDocument/2006/relationships/image" Target="../media/image871.png"/><Relationship Id="rId12" Type="http://schemas.openxmlformats.org/officeDocument/2006/relationships/image" Target="../media/image870.png"/><Relationship Id="rId11" Type="http://schemas.openxmlformats.org/officeDocument/2006/relationships/image" Target="../media/image869.png"/><Relationship Id="rId10" Type="http://schemas.openxmlformats.org/officeDocument/2006/relationships/image" Target="../media/image868.png"/><Relationship Id="rId1" Type="http://schemas.openxmlformats.org/officeDocument/2006/relationships/image" Target="../media/image859.jpeg"/></Relationships>
</file>

<file path=ppt/slides/_rels/slide1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1.png"/><Relationship Id="rId8" Type="http://schemas.openxmlformats.org/officeDocument/2006/relationships/image" Target="../media/image900.png"/><Relationship Id="rId7" Type="http://schemas.openxmlformats.org/officeDocument/2006/relationships/image" Target="../media/image899.png"/><Relationship Id="rId6" Type="http://schemas.openxmlformats.org/officeDocument/2006/relationships/image" Target="../media/image898.png"/><Relationship Id="rId5" Type="http://schemas.openxmlformats.org/officeDocument/2006/relationships/image" Target="../media/image897.png"/><Relationship Id="rId4" Type="http://schemas.openxmlformats.org/officeDocument/2006/relationships/image" Target="../media/image896.png"/><Relationship Id="rId3" Type="http://schemas.openxmlformats.org/officeDocument/2006/relationships/image" Target="../media/image895.png"/><Relationship Id="rId2" Type="http://schemas.openxmlformats.org/officeDocument/2006/relationships/image" Target="../media/image894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904.png"/><Relationship Id="rId11" Type="http://schemas.openxmlformats.org/officeDocument/2006/relationships/image" Target="../media/image903.png"/><Relationship Id="rId10" Type="http://schemas.openxmlformats.org/officeDocument/2006/relationships/image" Target="../media/image902.png"/><Relationship Id="rId1" Type="http://schemas.openxmlformats.org/officeDocument/2006/relationships/image" Target="../media/image893.png"/></Relationships>
</file>

<file path=ppt/slides/_rels/slide1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08.png"/><Relationship Id="rId7" Type="http://schemas.openxmlformats.org/officeDocument/2006/relationships/image" Target="../media/image907.png"/><Relationship Id="rId6" Type="http://schemas.openxmlformats.org/officeDocument/2006/relationships/image" Target="../media/image906.png"/><Relationship Id="rId5" Type="http://schemas.openxmlformats.org/officeDocument/2006/relationships/image" Target="../media/image905.png"/><Relationship Id="rId4" Type="http://schemas.openxmlformats.org/officeDocument/2006/relationships/image" Target="../media/image899.png"/><Relationship Id="rId3" Type="http://schemas.openxmlformats.org/officeDocument/2006/relationships/image" Target="../media/image900.png"/><Relationship Id="rId2" Type="http://schemas.openxmlformats.org/officeDocument/2006/relationships/image" Target="../media/image882.png"/><Relationship Id="rId1" Type="http://schemas.openxmlformats.org/officeDocument/2006/relationships/image" Target="../media/image881.png"/></Relationships>
</file>

<file path=ppt/slides/_rels/slide1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1.png"/><Relationship Id="rId8" Type="http://schemas.openxmlformats.org/officeDocument/2006/relationships/image" Target="../media/image870.png"/><Relationship Id="rId7" Type="http://schemas.openxmlformats.org/officeDocument/2006/relationships/image" Target="../media/image869.png"/><Relationship Id="rId6" Type="http://schemas.openxmlformats.org/officeDocument/2006/relationships/image" Target="../media/image868.png"/><Relationship Id="rId5" Type="http://schemas.openxmlformats.org/officeDocument/2006/relationships/image" Target="../media/image867.png"/><Relationship Id="rId4" Type="http://schemas.openxmlformats.org/officeDocument/2006/relationships/image" Target="../media/image866.png"/><Relationship Id="rId3" Type="http://schemas.openxmlformats.org/officeDocument/2006/relationships/image" Target="../media/image865.png"/><Relationship Id="rId21" Type="http://schemas.openxmlformats.org/officeDocument/2006/relationships/slideLayout" Target="../slideLayouts/slideLayout3.xml"/><Relationship Id="rId20" Type="http://schemas.openxmlformats.org/officeDocument/2006/relationships/image" Target="../media/image917.png"/><Relationship Id="rId2" Type="http://schemas.openxmlformats.org/officeDocument/2006/relationships/image" Target="../media/image864.png"/><Relationship Id="rId19" Type="http://schemas.openxmlformats.org/officeDocument/2006/relationships/image" Target="../media/image916.png"/><Relationship Id="rId18" Type="http://schemas.openxmlformats.org/officeDocument/2006/relationships/image" Target="../media/image915.png"/><Relationship Id="rId17" Type="http://schemas.openxmlformats.org/officeDocument/2006/relationships/image" Target="../media/image914.png"/><Relationship Id="rId16" Type="http://schemas.openxmlformats.org/officeDocument/2006/relationships/image" Target="../media/image881.png"/><Relationship Id="rId15" Type="http://schemas.openxmlformats.org/officeDocument/2006/relationships/image" Target="../media/image882.png"/><Relationship Id="rId14" Type="http://schemas.openxmlformats.org/officeDocument/2006/relationships/image" Target="../media/image913.png"/><Relationship Id="rId13" Type="http://schemas.openxmlformats.org/officeDocument/2006/relationships/image" Target="../media/image912.png"/><Relationship Id="rId12" Type="http://schemas.openxmlformats.org/officeDocument/2006/relationships/image" Target="../media/image911.png"/><Relationship Id="rId11" Type="http://schemas.openxmlformats.org/officeDocument/2006/relationships/image" Target="../media/image910.png"/><Relationship Id="rId10" Type="http://schemas.openxmlformats.org/officeDocument/2006/relationships/image" Target="../media/image909.png"/><Relationship Id="rId1" Type="http://schemas.openxmlformats.org/officeDocument/2006/relationships/image" Target="../media/image863.jpeg"/></Relationships>
</file>

<file path=ppt/slides/_rels/slide1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7.png"/><Relationship Id="rId8" Type="http://schemas.openxmlformats.org/officeDocument/2006/relationships/image" Target="../media/image866.png"/><Relationship Id="rId7" Type="http://schemas.openxmlformats.org/officeDocument/2006/relationships/image" Target="../media/image865.png"/><Relationship Id="rId6" Type="http://schemas.openxmlformats.org/officeDocument/2006/relationships/image" Target="../media/image864.png"/><Relationship Id="rId5" Type="http://schemas.openxmlformats.org/officeDocument/2006/relationships/image" Target="../media/image863.jpeg"/><Relationship Id="rId4" Type="http://schemas.openxmlformats.org/officeDocument/2006/relationships/image" Target="../media/image862.png"/><Relationship Id="rId3" Type="http://schemas.openxmlformats.org/officeDocument/2006/relationships/image" Target="../media/image861.png"/><Relationship Id="rId22" Type="http://schemas.openxmlformats.org/officeDocument/2006/relationships/slideLayout" Target="../slideLayouts/slideLayout3.xml"/><Relationship Id="rId21" Type="http://schemas.openxmlformats.org/officeDocument/2006/relationships/image" Target="../media/image922.png"/><Relationship Id="rId20" Type="http://schemas.openxmlformats.org/officeDocument/2006/relationships/image" Target="../media/image921.png"/><Relationship Id="rId2" Type="http://schemas.openxmlformats.org/officeDocument/2006/relationships/image" Target="../media/image860.png"/><Relationship Id="rId19" Type="http://schemas.openxmlformats.org/officeDocument/2006/relationships/image" Target="../media/image920.png"/><Relationship Id="rId18" Type="http://schemas.openxmlformats.org/officeDocument/2006/relationships/image" Target="../media/image919.png"/><Relationship Id="rId17" Type="http://schemas.openxmlformats.org/officeDocument/2006/relationships/image" Target="../media/image918.png"/><Relationship Id="rId16" Type="http://schemas.openxmlformats.org/officeDocument/2006/relationships/image" Target="../media/image874.png"/><Relationship Id="rId15" Type="http://schemas.openxmlformats.org/officeDocument/2006/relationships/image" Target="../media/image873.png"/><Relationship Id="rId14" Type="http://schemas.openxmlformats.org/officeDocument/2006/relationships/image" Target="../media/image872.png"/><Relationship Id="rId13" Type="http://schemas.openxmlformats.org/officeDocument/2006/relationships/image" Target="../media/image871.png"/><Relationship Id="rId12" Type="http://schemas.openxmlformats.org/officeDocument/2006/relationships/image" Target="../media/image870.png"/><Relationship Id="rId11" Type="http://schemas.openxmlformats.org/officeDocument/2006/relationships/image" Target="../media/image869.png"/><Relationship Id="rId10" Type="http://schemas.openxmlformats.org/officeDocument/2006/relationships/image" Target="../media/image868.png"/><Relationship Id="rId1" Type="http://schemas.openxmlformats.org/officeDocument/2006/relationships/image" Target="../media/image859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image" Target="../media/image88.png"/><Relationship Id="rId7" Type="http://schemas.openxmlformats.org/officeDocument/2006/relationships/image" Target="../media/image87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80.png"/><Relationship Id="rId17" Type="http://schemas.openxmlformats.org/officeDocument/2006/relationships/image" Target="../media/image97.png"/><Relationship Id="rId16" Type="http://schemas.openxmlformats.org/officeDocument/2006/relationships/image" Target="../media/image96.png"/><Relationship Id="rId15" Type="http://schemas.openxmlformats.org/officeDocument/2006/relationships/image" Target="../media/image95.png"/><Relationship Id="rId14" Type="http://schemas.openxmlformats.org/officeDocument/2006/relationships/image" Target="../media/image94.png"/><Relationship Id="rId13" Type="http://schemas.openxmlformats.org/officeDocument/2006/relationships/image" Target="../media/image93.png"/><Relationship Id="rId12" Type="http://schemas.openxmlformats.org/officeDocument/2006/relationships/image" Target="../media/image92.png"/><Relationship Id="rId11" Type="http://schemas.openxmlformats.org/officeDocument/2006/relationships/image" Target="../media/image91.png"/><Relationship Id="rId10" Type="http://schemas.openxmlformats.org/officeDocument/2006/relationships/image" Target="../media/image90.png"/><Relationship Id="rId1" Type="http://schemas.openxmlformats.org/officeDocument/2006/relationships/image" Target="../media/image81.png"/></Relationships>
</file>

<file path=ppt/slides/_rels/slide1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31.png"/><Relationship Id="rId8" Type="http://schemas.openxmlformats.org/officeDocument/2006/relationships/image" Target="../media/image930.png"/><Relationship Id="rId7" Type="http://schemas.openxmlformats.org/officeDocument/2006/relationships/image" Target="../media/image929.png"/><Relationship Id="rId6" Type="http://schemas.openxmlformats.org/officeDocument/2006/relationships/image" Target="../media/image928.png"/><Relationship Id="rId5" Type="http://schemas.openxmlformats.org/officeDocument/2006/relationships/image" Target="../media/image927.png"/><Relationship Id="rId4" Type="http://schemas.openxmlformats.org/officeDocument/2006/relationships/image" Target="../media/image926.png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957.png"/><Relationship Id="rId35" Type="http://schemas.openxmlformats.org/officeDocument/2006/relationships/image" Target="../media/image956.png"/><Relationship Id="rId34" Type="http://schemas.openxmlformats.org/officeDocument/2006/relationships/image" Target="../media/image860.png"/><Relationship Id="rId33" Type="http://schemas.openxmlformats.org/officeDocument/2006/relationships/image" Target="../media/image955.jpeg"/><Relationship Id="rId32" Type="http://schemas.openxmlformats.org/officeDocument/2006/relationships/image" Target="../media/image954.png"/><Relationship Id="rId31" Type="http://schemas.openxmlformats.org/officeDocument/2006/relationships/image" Target="../media/image953.png"/><Relationship Id="rId30" Type="http://schemas.openxmlformats.org/officeDocument/2006/relationships/image" Target="../media/image952.png"/><Relationship Id="rId3" Type="http://schemas.openxmlformats.org/officeDocument/2006/relationships/image" Target="../media/image925.png"/><Relationship Id="rId29" Type="http://schemas.openxmlformats.org/officeDocument/2006/relationships/image" Target="../media/image951.png"/><Relationship Id="rId28" Type="http://schemas.openxmlformats.org/officeDocument/2006/relationships/image" Target="../media/image950.png"/><Relationship Id="rId27" Type="http://schemas.openxmlformats.org/officeDocument/2006/relationships/image" Target="../media/image949.png"/><Relationship Id="rId26" Type="http://schemas.openxmlformats.org/officeDocument/2006/relationships/image" Target="../media/image948.png"/><Relationship Id="rId25" Type="http://schemas.openxmlformats.org/officeDocument/2006/relationships/image" Target="../media/image947.png"/><Relationship Id="rId24" Type="http://schemas.openxmlformats.org/officeDocument/2006/relationships/image" Target="../media/image946.png"/><Relationship Id="rId23" Type="http://schemas.openxmlformats.org/officeDocument/2006/relationships/image" Target="../media/image945.png"/><Relationship Id="rId22" Type="http://schemas.openxmlformats.org/officeDocument/2006/relationships/image" Target="../media/image944.png"/><Relationship Id="rId21" Type="http://schemas.openxmlformats.org/officeDocument/2006/relationships/image" Target="../media/image943.png"/><Relationship Id="rId20" Type="http://schemas.openxmlformats.org/officeDocument/2006/relationships/image" Target="../media/image942.png"/><Relationship Id="rId2" Type="http://schemas.openxmlformats.org/officeDocument/2006/relationships/image" Target="../media/image924.png"/><Relationship Id="rId19" Type="http://schemas.openxmlformats.org/officeDocument/2006/relationships/image" Target="../media/image941.png"/><Relationship Id="rId18" Type="http://schemas.openxmlformats.org/officeDocument/2006/relationships/image" Target="../media/image940.png"/><Relationship Id="rId17" Type="http://schemas.openxmlformats.org/officeDocument/2006/relationships/image" Target="../media/image939.png"/><Relationship Id="rId16" Type="http://schemas.openxmlformats.org/officeDocument/2006/relationships/image" Target="../media/image938.png"/><Relationship Id="rId15" Type="http://schemas.openxmlformats.org/officeDocument/2006/relationships/image" Target="../media/image937.png"/><Relationship Id="rId14" Type="http://schemas.openxmlformats.org/officeDocument/2006/relationships/image" Target="../media/image936.png"/><Relationship Id="rId13" Type="http://schemas.openxmlformats.org/officeDocument/2006/relationships/image" Target="../media/image935.png"/><Relationship Id="rId12" Type="http://schemas.openxmlformats.org/officeDocument/2006/relationships/image" Target="../media/image934.png"/><Relationship Id="rId11" Type="http://schemas.openxmlformats.org/officeDocument/2006/relationships/image" Target="../media/image933.png"/><Relationship Id="rId10" Type="http://schemas.openxmlformats.org/officeDocument/2006/relationships/image" Target="../media/image932.png"/><Relationship Id="rId1" Type="http://schemas.openxmlformats.org/officeDocument/2006/relationships/image" Target="../media/image923.png"/></Relationships>
</file>

<file path=ppt/slides/_rels/slide1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1.png"/><Relationship Id="rId8" Type="http://schemas.openxmlformats.org/officeDocument/2006/relationships/image" Target="../media/image870.png"/><Relationship Id="rId7" Type="http://schemas.openxmlformats.org/officeDocument/2006/relationships/image" Target="../media/image869.png"/><Relationship Id="rId6" Type="http://schemas.openxmlformats.org/officeDocument/2006/relationships/image" Target="../media/image868.png"/><Relationship Id="rId5" Type="http://schemas.openxmlformats.org/officeDocument/2006/relationships/image" Target="../media/image867.png"/><Relationship Id="rId4" Type="http://schemas.openxmlformats.org/officeDocument/2006/relationships/image" Target="../media/image866.png"/><Relationship Id="rId3" Type="http://schemas.openxmlformats.org/officeDocument/2006/relationships/image" Target="../media/image865.png"/><Relationship Id="rId2" Type="http://schemas.openxmlformats.org/officeDocument/2006/relationships/image" Target="../media/image864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58.png"/><Relationship Id="rId1" Type="http://schemas.openxmlformats.org/officeDocument/2006/relationships/image" Target="../media/image863.jpeg"/></Relationships>
</file>

<file path=ppt/slides/_rels/slide1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1.png"/><Relationship Id="rId8" Type="http://schemas.openxmlformats.org/officeDocument/2006/relationships/image" Target="../media/image960.png"/><Relationship Id="rId7" Type="http://schemas.openxmlformats.org/officeDocument/2006/relationships/image" Target="../media/image657.png"/><Relationship Id="rId6" Type="http://schemas.openxmlformats.org/officeDocument/2006/relationships/image" Target="../media/image652.png"/><Relationship Id="rId5" Type="http://schemas.openxmlformats.org/officeDocument/2006/relationships/image" Target="../media/image639.png"/><Relationship Id="rId4" Type="http://schemas.openxmlformats.org/officeDocument/2006/relationships/image" Target="../media/image80.png"/><Relationship Id="rId3" Type="http://schemas.openxmlformats.org/officeDocument/2006/relationships/image" Target="../media/image959.png"/><Relationship Id="rId26" Type="http://schemas.openxmlformats.org/officeDocument/2006/relationships/slideLayout" Target="../slideLayouts/slideLayout5.xml"/><Relationship Id="rId25" Type="http://schemas.openxmlformats.org/officeDocument/2006/relationships/image" Target="../media/image970.jpeg"/><Relationship Id="rId24" Type="http://schemas.openxmlformats.org/officeDocument/2006/relationships/image" Target="../media/image969.png"/><Relationship Id="rId23" Type="http://schemas.openxmlformats.org/officeDocument/2006/relationships/image" Target="../media/image644.png"/><Relationship Id="rId22" Type="http://schemas.openxmlformats.org/officeDocument/2006/relationships/image" Target="../media/image968.png"/><Relationship Id="rId21" Type="http://schemas.openxmlformats.org/officeDocument/2006/relationships/image" Target="../media/image967.png"/><Relationship Id="rId20" Type="http://schemas.openxmlformats.org/officeDocument/2006/relationships/image" Target="../media/image966.png"/><Relationship Id="rId2" Type="http://schemas.openxmlformats.org/officeDocument/2006/relationships/image" Target="../media/image638.png"/><Relationship Id="rId19" Type="http://schemas.openxmlformats.org/officeDocument/2006/relationships/image" Target="../media/image965.png"/><Relationship Id="rId18" Type="http://schemas.openxmlformats.org/officeDocument/2006/relationships/image" Target="../media/image642.png"/><Relationship Id="rId17" Type="http://schemas.openxmlformats.org/officeDocument/2006/relationships/image" Target="../media/image964.png"/><Relationship Id="rId16" Type="http://schemas.openxmlformats.org/officeDocument/2006/relationships/image" Target="../media/image963.png"/><Relationship Id="rId15" Type="http://schemas.openxmlformats.org/officeDocument/2006/relationships/image" Target="../media/image649.png"/><Relationship Id="rId14" Type="http://schemas.openxmlformats.org/officeDocument/2006/relationships/image" Target="../media/image645.png"/><Relationship Id="rId13" Type="http://schemas.openxmlformats.org/officeDocument/2006/relationships/image" Target="../media/image648.png"/><Relationship Id="rId12" Type="http://schemas.openxmlformats.org/officeDocument/2006/relationships/image" Target="../media/image962.png"/><Relationship Id="rId11" Type="http://schemas.openxmlformats.org/officeDocument/2006/relationships/image" Target="../media/image646.png"/><Relationship Id="rId10" Type="http://schemas.openxmlformats.org/officeDocument/2006/relationships/image" Target="../media/image641.png"/><Relationship Id="rId1" Type="http://schemas.openxmlformats.org/officeDocument/2006/relationships/image" Target="../media/image637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976.png"/><Relationship Id="rId6" Type="http://schemas.openxmlformats.org/officeDocument/2006/relationships/image" Target="../media/image975.png"/><Relationship Id="rId5" Type="http://schemas.openxmlformats.org/officeDocument/2006/relationships/image" Target="../media/image974.png"/><Relationship Id="rId4" Type="http://schemas.openxmlformats.org/officeDocument/2006/relationships/image" Target="../media/image882.png"/><Relationship Id="rId3" Type="http://schemas.openxmlformats.org/officeDocument/2006/relationships/image" Target="../media/image973.png"/><Relationship Id="rId2" Type="http://schemas.openxmlformats.org/officeDocument/2006/relationships/image" Target="../media/image972.png"/><Relationship Id="rId1" Type="http://schemas.openxmlformats.org/officeDocument/2006/relationships/image" Target="../media/image971.png"/></Relationships>
</file>

<file path=ppt/slides/_rels/slide1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1.png"/><Relationship Id="rId8" Type="http://schemas.openxmlformats.org/officeDocument/2006/relationships/image" Target="../media/image980.png"/><Relationship Id="rId7" Type="http://schemas.openxmlformats.org/officeDocument/2006/relationships/image" Target="../media/image976.png"/><Relationship Id="rId6" Type="http://schemas.openxmlformats.org/officeDocument/2006/relationships/image" Target="../media/image975.png"/><Relationship Id="rId5" Type="http://schemas.openxmlformats.org/officeDocument/2006/relationships/image" Target="../media/image974.png"/><Relationship Id="rId4" Type="http://schemas.openxmlformats.org/officeDocument/2006/relationships/image" Target="../media/image979.png"/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982.png"/><Relationship Id="rId1" Type="http://schemas.openxmlformats.org/officeDocument/2006/relationships/image" Target="../media/image882.png"/></Relationships>
</file>

<file path=ppt/slides/_rels/slide1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1.png"/><Relationship Id="rId8" Type="http://schemas.openxmlformats.org/officeDocument/2006/relationships/image" Target="../media/image960.png"/><Relationship Id="rId7" Type="http://schemas.openxmlformats.org/officeDocument/2006/relationships/image" Target="../media/image657.png"/><Relationship Id="rId6" Type="http://schemas.openxmlformats.org/officeDocument/2006/relationships/image" Target="../media/image652.png"/><Relationship Id="rId5" Type="http://schemas.openxmlformats.org/officeDocument/2006/relationships/image" Target="../media/image639.png"/><Relationship Id="rId4" Type="http://schemas.openxmlformats.org/officeDocument/2006/relationships/image" Target="../media/image80.png"/><Relationship Id="rId3" Type="http://schemas.openxmlformats.org/officeDocument/2006/relationships/image" Target="../media/image959.png"/><Relationship Id="rId26" Type="http://schemas.openxmlformats.org/officeDocument/2006/relationships/slideLayout" Target="../slideLayouts/slideLayout5.xml"/><Relationship Id="rId25" Type="http://schemas.openxmlformats.org/officeDocument/2006/relationships/image" Target="../media/image970.jpeg"/><Relationship Id="rId24" Type="http://schemas.openxmlformats.org/officeDocument/2006/relationships/image" Target="../media/image969.png"/><Relationship Id="rId23" Type="http://schemas.openxmlformats.org/officeDocument/2006/relationships/image" Target="../media/image644.png"/><Relationship Id="rId22" Type="http://schemas.openxmlformats.org/officeDocument/2006/relationships/image" Target="../media/image968.png"/><Relationship Id="rId21" Type="http://schemas.openxmlformats.org/officeDocument/2006/relationships/image" Target="../media/image967.png"/><Relationship Id="rId20" Type="http://schemas.openxmlformats.org/officeDocument/2006/relationships/image" Target="../media/image966.png"/><Relationship Id="rId2" Type="http://schemas.openxmlformats.org/officeDocument/2006/relationships/image" Target="../media/image638.png"/><Relationship Id="rId19" Type="http://schemas.openxmlformats.org/officeDocument/2006/relationships/image" Target="../media/image965.png"/><Relationship Id="rId18" Type="http://schemas.openxmlformats.org/officeDocument/2006/relationships/image" Target="../media/image642.png"/><Relationship Id="rId17" Type="http://schemas.openxmlformats.org/officeDocument/2006/relationships/image" Target="../media/image964.png"/><Relationship Id="rId16" Type="http://schemas.openxmlformats.org/officeDocument/2006/relationships/image" Target="../media/image963.png"/><Relationship Id="rId15" Type="http://schemas.openxmlformats.org/officeDocument/2006/relationships/image" Target="../media/image649.png"/><Relationship Id="rId14" Type="http://schemas.openxmlformats.org/officeDocument/2006/relationships/image" Target="../media/image645.png"/><Relationship Id="rId13" Type="http://schemas.openxmlformats.org/officeDocument/2006/relationships/image" Target="../media/image648.png"/><Relationship Id="rId12" Type="http://schemas.openxmlformats.org/officeDocument/2006/relationships/image" Target="../media/image962.png"/><Relationship Id="rId11" Type="http://schemas.openxmlformats.org/officeDocument/2006/relationships/image" Target="../media/image646.png"/><Relationship Id="rId10" Type="http://schemas.openxmlformats.org/officeDocument/2006/relationships/image" Target="../media/image641.png"/><Relationship Id="rId1" Type="http://schemas.openxmlformats.org/officeDocument/2006/relationships/image" Target="../media/image637.png"/></Relationships>
</file>

<file path=ppt/slides/_rels/slide1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6.png"/><Relationship Id="rId8" Type="http://schemas.openxmlformats.org/officeDocument/2006/relationships/image" Target="../media/image897.png"/><Relationship Id="rId7" Type="http://schemas.openxmlformats.org/officeDocument/2006/relationships/image" Target="../media/image989.png"/><Relationship Id="rId6" Type="http://schemas.openxmlformats.org/officeDocument/2006/relationships/image" Target="../media/image988.png"/><Relationship Id="rId5" Type="http://schemas.openxmlformats.org/officeDocument/2006/relationships/image" Target="../media/image987.png"/><Relationship Id="rId44" Type="http://schemas.openxmlformats.org/officeDocument/2006/relationships/slideLayout" Target="../slideLayouts/slideLayout5.xml"/><Relationship Id="rId43" Type="http://schemas.openxmlformats.org/officeDocument/2006/relationships/image" Target="../media/image654.png"/><Relationship Id="rId42" Type="http://schemas.openxmlformats.org/officeDocument/2006/relationships/image" Target="../media/image1008.png"/><Relationship Id="rId41" Type="http://schemas.openxmlformats.org/officeDocument/2006/relationships/image" Target="../media/image961.png"/><Relationship Id="rId40" Type="http://schemas.openxmlformats.org/officeDocument/2006/relationships/image" Target="../media/image1007.png"/><Relationship Id="rId4" Type="http://schemas.openxmlformats.org/officeDocument/2006/relationships/image" Target="../media/image986.png"/><Relationship Id="rId39" Type="http://schemas.openxmlformats.org/officeDocument/2006/relationships/image" Target="../media/image644.png"/><Relationship Id="rId38" Type="http://schemas.openxmlformats.org/officeDocument/2006/relationships/image" Target="../media/image1006.png"/><Relationship Id="rId37" Type="http://schemas.openxmlformats.org/officeDocument/2006/relationships/image" Target="../media/image1005.png"/><Relationship Id="rId36" Type="http://schemas.openxmlformats.org/officeDocument/2006/relationships/image" Target="../media/image1004.png"/><Relationship Id="rId35" Type="http://schemas.openxmlformats.org/officeDocument/2006/relationships/image" Target="../media/image1003.png"/><Relationship Id="rId34" Type="http://schemas.openxmlformats.org/officeDocument/2006/relationships/image" Target="../media/image641.png"/><Relationship Id="rId33" Type="http://schemas.openxmlformats.org/officeDocument/2006/relationships/image" Target="../media/image966.png"/><Relationship Id="rId32" Type="http://schemas.openxmlformats.org/officeDocument/2006/relationships/image" Target="../media/image1002.png"/><Relationship Id="rId31" Type="http://schemas.openxmlformats.org/officeDocument/2006/relationships/image" Target="../media/image657.png"/><Relationship Id="rId30" Type="http://schemas.openxmlformats.org/officeDocument/2006/relationships/image" Target="../media/image652.png"/><Relationship Id="rId3" Type="http://schemas.openxmlformats.org/officeDocument/2006/relationships/image" Target="../media/image985.png"/><Relationship Id="rId29" Type="http://schemas.openxmlformats.org/officeDocument/2006/relationships/image" Target="../media/image1001.png"/><Relationship Id="rId28" Type="http://schemas.openxmlformats.org/officeDocument/2006/relationships/image" Target="../media/image1000.png"/><Relationship Id="rId27" Type="http://schemas.openxmlformats.org/officeDocument/2006/relationships/image" Target="../media/image646.png"/><Relationship Id="rId26" Type="http://schemas.openxmlformats.org/officeDocument/2006/relationships/image" Target="../media/image645.png"/><Relationship Id="rId25" Type="http://schemas.openxmlformats.org/officeDocument/2006/relationships/image" Target="../media/image999.png"/><Relationship Id="rId24" Type="http://schemas.openxmlformats.org/officeDocument/2006/relationships/image" Target="../media/image80.png"/><Relationship Id="rId23" Type="http://schemas.openxmlformats.org/officeDocument/2006/relationships/image" Target="../media/image110.png"/><Relationship Id="rId22" Type="http://schemas.openxmlformats.org/officeDocument/2006/relationships/image" Target="../media/image639.png"/><Relationship Id="rId21" Type="http://schemas.openxmlformats.org/officeDocument/2006/relationships/image" Target="../media/image998.png"/><Relationship Id="rId20" Type="http://schemas.openxmlformats.org/officeDocument/2006/relationships/image" Target="../media/image997.png"/><Relationship Id="rId2" Type="http://schemas.openxmlformats.org/officeDocument/2006/relationships/image" Target="../media/image984.png"/><Relationship Id="rId19" Type="http://schemas.openxmlformats.org/officeDocument/2006/relationships/image" Target="../media/image996.png"/><Relationship Id="rId18" Type="http://schemas.openxmlformats.org/officeDocument/2006/relationships/image" Target="../media/image995.png"/><Relationship Id="rId17" Type="http://schemas.openxmlformats.org/officeDocument/2006/relationships/image" Target="../media/image944.png"/><Relationship Id="rId16" Type="http://schemas.openxmlformats.org/officeDocument/2006/relationships/image" Target="../media/image994.png"/><Relationship Id="rId15" Type="http://schemas.openxmlformats.org/officeDocument/2006/relationships/image" Target="../media/image926.png"/><Relationship Id="rId14" Type="http://schemas.openxmlformats.org/officeDocument/2006/relationships/image" Target="../media/image993.png"/><Relationship Id="rId13" Type="http://schemas.openxmlformats.org/officeDocument/2006/relationships/image" Target="../media/image992.png"/><Relationship Id="rId12" Type="http://schemas.openxmlformats.org/officeDocument/2006/relationships/image" Target="../media/image991.png"/><Relationship Id="rId11" Type="http://schemas.openxmlformats.org/officeDocument/2006/relationships/image" Target="../media/image990.png"/><Relationship Id="rId10" Type="http://schemas.openxmlformats.org/officeDocument/2006/relationships/image" Target="../media/image929.png"/><Relationship Id="rId1" Type="http://schemas.openxmlformats.org/officeDocument/2006/relationships/image" Target="../media/image983.png"/></Relationships>
</file>

<file path=ppt/slides/_rels/slide1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61.png"/><Relationship Id="rId8" Type="http://schemas.openxmlformats.org/officeDocument/2006/relationships/image" Target="../media/image960.png"/><Relationship Id="rId7" Type="http://schemas.openxmlformats.org/officeDocument/2006/relationships/image" Target="../media/image657.png"/><Relationship Id="rId6" Type="http://schemas.openxmlformats.org/officeDocument/2006/relationships/image" Target="../media/image652.png"/><Relationship Id="rId5" Type="http://schemas.openxmlformats.org/officeDocument/2006/relationships/image" Target="../media/image639.png"/><Relationship Id="rId4" Type="http://schemas.openxmlformats.org/officeDocument/2006/relationships/image" Target="../media/image80.png"/><Relationship Id="rId3" Type="http://schemas.openxmlformats.org/officeDocument/2006/relationships/image" Target="../media/image959.png"/><Relationship Id="rId26" Type="http://schemas.openxmlformats.org/officeDocument/2006/relationships/slideLayout" Target="../slideLayouts/slideLayout5.xml"/><Relationship Id="rId25" Type="http://schemas.openxmlformats.org/officeDocument/2006/relationships/image" Target="../media/image970.jpeg"/><Relationship Id="rId24" Type="http://schemas.openxmlformats.org/officeDocument/2006/relationships/image" Target="../media/image969.png"/><Relationship Id="rId23" Type="http://schemas.openxmlformats.org/officeDocument/2006/relationships/image" Target="../media/image644.png"/><Relationship Id="rId22" Type="http://schemas.openxmlformats.org/officeDocument/2006/relationships/image" Target="../media/image968.png"/><Relationship Id="rId21" Type="http://schemas.openxmlformats.org/officeDocument/2006/relationships/image" Target="../media/image967.png"/><Relationship Id="rId20" Type="http://schemas.openxmlformats.org/officeDocument/2006/relationships/image" Target="../media/image966.png"/><Relationship Id="rId2" Type="http://schemas.openxmlformats.org/officeDocument/2006/relationships/image" Target="../media/image638.png"/><Relationship Id="rId19" Type="http://schemas.openxmlformats.org/officeDocument/2006/relationships/image" Target="../media/image965.png"/><Relationship Id="rId18" Type="http://schemas.openxmlformats.org/officeDocument/2006/relationships/image" Target="../media/image642.png"/><Relationship Id="rId17" Type="http://schemas.openxmlformats.org/officeDocument/2006/relationships/image" Target="../media/image964.png"/><Relationship Id="rId16" Type="http://schemas.openxmlformats.org/officeDocument/2006/relationships/image" Target="../media/image963.png"/><Relationship Id="rId15" Type="http://schemas.openxmlformats.org/officeDocument/2006/relationships/image" Target="../media/image649.png"/><Relationship Id="rId14" Type="http://schemas.openxmlformats.org/officeDocument/2006/relationships/image" Target="../media/image645.png"/><Relationship Id="rId13" Type="http://schemas.openxmlformats.org/officeDocument/2006/relationships/image" Target="../media/image648.png"/><Relationship Id="rId12" Type="http://schemas.openxmlformats.org/officeDocument/2006/relationships/image" Target="../media/image962.png"/><Relationship Id="rId11" Type="http://schemas.openxmlformats.org/officeDocument/2006/relationships/image" Target="../media/image646.png"/><Relationship Id="rId10" Type="http://schemas.openxmlformats.org/officeDocument/2006/relationships/image" Target="../media/image641.png"/><Relationship Id="rId1" Type="http://schemas.openxmlformats.org/officeDocument/2006/relationships/image" Target="../media/image637.png"/></Relationships>
</file>

<file path=ppt/slides/_rels/slide1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6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8.jpeg"/><Relationship Id="rId2" Type="http://schemas.openxmlformats.org/officeDocument/2006/relationships/image" Target="../media/image81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858.png"/><Relationship Id="rId10" Type="http://schemas.openxmlformats.org/officeDocument/2006/relationships/image" Target="../media/image857.png"/><Relationship Id="rId1" Type="http://schemas.openxmlformats.org/officeDocument/2006/relationships/image" Target="../media/image817.png"/></Relationships>
</file>

<file path=ppt/slides/_rels/slide1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7.png"/><Relationship Id="rId8" Type="http://schemas.openxmlformats.org/officeDocument/2006/relationships/image" Target="../media/image1016.png"/><Relationship Id="rId7" Type="http://schemas.openxmlformats.org/officeDocument/2006/relationships/image" Target="../media/image1015.png"/><Relationship Id="rId6" Type="http://schemas.openxmlformats.org/officeDocument/2006/relationships/image" Target="../media/image1014.png"/><Relationship Id="rId5" Type="http://schemas.openxmlformats.org/officeDocument/2006/relationships/image" Target="../media/image1013.png"/><Relationship Id="rId4" Type="http://schemas.openxmlformats.org/officeDocument/2006/relationships/image" Target="../media/image1012.png"/><Relationship Id="rId3" Type="http://schemas.openxmlformats.org/officeDocument/2006/relationships/image" Target="../media/image1011.png"/><Relationship Id="rId2" Type="http://schemas.openxmlformats.org/officeDocument/2006/relationships/image" Target="../media/image1010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018.png"/><Relationship Id="rId1" Type="http://schemas.openxmlformats.org/officeDocument/2006/relationships/image" Target="../media/image1009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99.png"/><Relationship Id="rId8" Type="http://schemas.openxmlformats.org/officeDocument/2006/relationships/image" Target="../media/image88.png"/><Relationship Id="rId7" Type="http://schemas.openxmlformats.org/officeDocument/2006/relationships/image" Target="../media/image98.png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09.png"/><Relationship Id="rId21" Type="http://schemas.openxmlformats.org/officeDocument/2006/relationships/image" Target="../media/image108.png"/><Relationship Id="rId20" Type="http://schemas.openxmlformats.org/officeDocument/2006/relationships/image" Target="../media/image107.png"/><Relationship Id="rId2" Type="http://schemas.openxmlformats.org/officeDocument/2006/relationships/image" Target="../media/image82.png"/><Relationship Id="rId19" Type="http://schemas.openxmlformats.org/officeDocument/2006/relationships/image" Target="../media/image80.png"/><Relationship Id="rId18" Type="http://schemas.openxmlformats.org/officeDocument/2006/relationships/image" Target="../media/image106.png"/><Relationship Id="rId17" Type="http://schemas.openxmlformats.org/officeDocument/2006/relationships/image" Target="../media/image105.png"/><Relationship Id="rId16" Type="http://schemas.openxmlformats.org/officeDocument/2006/relationships/image" Target="../media/image104.png"/><Relationship Id="rId15" Type="http://schemas.openxmlformats.org/officeDocument/2006/relationships/image" Target="../media/image103.png"/><Relationship Id="rId14" Type="http://schemas.openxmlformats.org/officeDocument/2006/relationships/image" Target="../media/image102.png"/><Relationship Id="rId13" Type="http://schemas.openxmlformats.org/officeDocument/2006/relationships/image" Target="../media/image89.png"/><Relationship Id="rId12" Type="http://schemas.openxmlformats.org/officeDocument/2006/relationships/image" Target="../media/image101.png"/><Relationship Id="rId11" Type="http://schemas.openxmlformats.org/officeDocument/2006/relationships/image" Target="../media/image92.png"/><Relationship Id="rId10" Type="http://schemas.openxmlformats.org/officeDocument/2006/relationships/image" Target="../media/image100.png"/><Relationship Id="rId1" Type="http://schemas.openxmlformats.org/officeDocument/2006/relationships/image" Target="../media/image81.png"/></Relationships>
</file>

<file path=ppt/slides/_rels/slide18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21.jpeg"/><Relationship Id="rId4" Type="http://schemas.openxmlformats.org/officeDocument/2006/relationships/image" Target="../media/image817.png"/><Relationship Id="rId3" Type="http://schemas.openxmlformats.org/officeDocument/2006/relationships/image" Target="../media/image818.png"/><Relationship Id="rId2" Type="http://schemas.openxmlformats.org/officeDocument/2006/relationships/image" Target="../media/image1020.jpeg"/><Relationship Id="rId1" Type="http://schemas.openxmlformats.org/officeDocument/2006/relationships/image" Target="../media/image1019.jpeg"/></Relationships>
</file>

<file path=ppt/slides/_rels/slide1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24.png"/><Relationship Id="rId2" Type="http://schemas.openxmlformats.org/officeDocument/2006/relationships/image" Target="../media/image1023.jpeg"/><Relationship Id="rId1" Type="http://schemas.openxmlformats.org/officeDocument/2006/relationships/image" Target="../media/image1022.png"/></Relationships>
</file>

<file path=ppt/slides/_rels/slide1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32.png"/><Relationship Id="rId7" Type="http://schemas.openxmlformats.org/officeDocument/2006/relationships/image" Target="../media/image1031.png"/><Relationship Id="rId6" Type="http://schemas.openxmlformats.org/officeDocument/2006/relationships/image" Target="../media/image1030.png"/><Relationship Id="rId5" Type="http://schemas.openxmlformats.org/officeDocument/2006/relationships/image" Target="../media/image1029.png"/><Relationship Id="rId4" Type="http://schemas.openxmlformats.org/officeDocument/2006/relationships/image" Target="../media/image1028.png"/><Relationship Id="rId3" Type="http://schemas.openxmlformats.org/officeDocument/2006/relationships/image" Target="../media/image1027.png"/><Relationship Id="rId2" Type="http://schemas.openxmlformats.org/officeDocument/2006/relationships/image" Target="../media/image1026.png"/><Relationship Id="rId1" Type="http://schemas.openxmlformats.org/officeDocument/2006/relationships/image" Target="../media/image1025.png"/></Relationships>
</file>

<file path=ppt/slides/_rels/slide1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35.png"/><Relationship Id="rId2" Type="http://schemas.openxmlformats.org/officeDocument/2006/relationships/image" Target="../media/image1034.png"/><Relationship Id="rId1" Type="http://schemas.openxmlformats.org/officeDocument/2006/relationships/image" Target="../media/image1033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6.png"/></Relationships>
</file>

<file path=ppt/slides/_rels/slide18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40.png"/><Relationship Id="rId4" Type="http://schemas.openxmlformats.org/officeDocument/2006/relationships/image" Target="../media/image1039.png"/><Relationship Id="rId3" Type="http://schemas.openxmlformats.org/officeDocument/2006/relationships/image" Target="../media/image1038.png"/><Relationship Id="rId2" Type="http://schemas.openxmlformats.org/officeDocument/2006/relationships/image" Target="../media/image1037.png"/><Relationship Id="rId1" Type="http://schemas.openxmlformats.org/officeDocument/2006/relationships/image" Target="../media/image172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9.png"/><Relationship Id="rId8" Type="http://schemas.openxmlformats.org/officeDocument/2006/relationships/image" Target="../media/image1048.png"/><Relationship Id="rId7" Type="http://schemas.openxmlformats.org/officeDocument/2006/relationships/image" Target="../media/image1047.png"/><Relationship Id="rId6" Type="http://schemas.openxmlformats.org/officeDocument/2006/relationships/image" Target="../media/image1046.png"/><Relationship Id="rId5" Type="http://schemas.openxmlformats.org/officeDocument/2006/relationships/image" Target="../media/image1045.png"/><Relationship Id="rId4" Type="http://schemas.openxmlformats.org/officeDocument/2006/relationships/image" Target="../media/image1044.png"/><Relationship Id="rId3" Type="http://schemas.openxmlformats.org/officeDocument/2006/relationships/image" Target="../media/image1043.png"/><Relationship Id="rId2" Type="http://schemas.openxmlformats.org/officeDocument/2006/relationships/image" Target="../media/image1042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052.png"/><Relationship Id="rId11" Type="http://schemas.openxmlformats.org/officeDocument/2006/relationships/image" Target="../media/image1051.png"/><Relationship Id="rId10" Type="http://schemas.openxmlformats.org/officeDocument/2006/relationships/image" Target="../media/image1050.png"/><Relationship Id="rId1" Type="http://schemas.openxmlformats.org/officeDocument/2006/relationships/image" Target="../media/image1041.png"/></Relationships>
</file>

<file path=ppt/slides/_rels/slide18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40.png"/><Relationship Id="rId4" Type="http://schemas.openxmlformats.org/officeDocument/2006/relationships/image" Target="../media/image1039.png"/><Relationship Id="rId3" Type="http://schemas.openxmlformats.org/officeDocument/2006/relationships/image" Target="../media/image1038.png"/><Relationship Id="rId2" Type="http://schemas.openxmlformats.org/officeDocument/2006/relationships/image" Target="../media/image1037.png"/><Relationship Id="rId1" Type="http://schemas.openxmlformats.org/officeDocument/2006/relationships/image" Target="../media/image172.png"/></Relationships>
</file>

<file path=ppt/slides/_rels/slide1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56.png"/><Relationship Id="rId8" Type="http://schemas.openxmlformats.org/officeDocument/2006/relationships/image" Target="../media/image1055.png"/><Relationship Id="rId7" Type="http://schemas.openxmlformats.org/officeDocument/2006/relationships/image" Target="../media/image1054.png"/><Relationship Id="rId6" Type="http://schemas.openxmlformats.org/officeDocument/2006/relationships/image" Target="../media/image1053.png"/><Relationship Id="rId5" Type="http://schemas.openxmlformats.org/officeDocument/2006/relationships/image" Target="../media/image1040.png"/><Relationship Id="rId4" Type="http://schemas.openxmlformats.org/officeDocument/2006/relationships/image" Target="../media/image1039.png"/><Relationship Id="rId3" Type="http://schemas.openxmlformats.org/officeDocument/2006/relationships/image" Target="../media/image1038.png"/><Relationship Id="rId2" Type="http://schemas.openxmlformats.org/officeDocument/2006/relationships/image" Target="../media/image1037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1058.png"/><Relationship Id="rId10" Type="http://schemas.openxmlformats.org/officeDocument/2006/relationships/image" Target="../media/image1057.png"/><Relationship Id="rId1" Type="http://schemas.openxmlformats.org/officeDocument/2006/relationships/image" Target="../media/image17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114.png"/><Relationship Id="rId6" Type="http://schemas.openxmlformats.org/officeDocument/2006/relationships/image" Target="../media/image113.png"/><Relationship Id="rId5" Type="http://schemas.openxmlformats.org/officeDocument/2006/relationships/image" Target="../media/image84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80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22.png"/><Relationship Id="rId14" Type="http://schemas.openxmlformats.org/officeDocument/2006/relationships/image" Target="../media/image121.png"/><Relationship Id="rId13" Type="http://schemas.openxmlformats.org/officeDocument/2006/relationships/image" Target="../media/image120.png"/><Relationship Id="rId12" Type="http://schemas.openxmlformats.org/officeDocument/2006/relationships/image" Target="../media/image119.png"/><Relationship Id="rId11" Type="http://schemas.openxmlformats.org/officeDocument/2006/relationships/image" Target="../media/image118.png"/><Relationship Id="rId10" Type="http://schemas.openxmlformats.org/officeDocument/2006/relationships/image" Target="../media/image117.png"/><Relationship Id="rId1" Type="http://schemas.openxmlformats.org/officeDocument/2006/relationships/image" Target="../media/image110.png"/></Relationships>
</file>

<file path=ppt/slides/_rels/slide1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8.png"/><Relationship Id="rId8" Type="http://schemas.openxmlformats.org/officeDocument/2006/relationships/image" Target="../media/image1059.png"/><Relationship Id="rId7" Type="http://schemas.openxmlformats.org/officeDocument/2006/relationships/image" Target="../media/image856.png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9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065.png"/><Relationship Id="rId7" Type="http://schemas.openxmlformats.org/officeDocument/2006/relationships/image" Target="../media/image1064.png"/><Relationship Id="rId6" Type="http://schemas.openxmlformats.org/officeDocument/2006/relationships/image" Target="../media/image1063.png"/><Relationship Id="rId5" Type="http://schemas.openxmlformats.org/officeDocument/2006/relationships/image" Target="../media/image1062.png"/><Relationship Id="rId4" Type="http://schemas.openxmlformats.org/officeDocument/2006/relationships/image" Target="../media/image1061.png"/><Relationship Id="rId3" Type="http://schemas.openxmlformats.org/officeDocument/2006/relationships/image" Target="../media/image1038.png"/><Relationship Id="rId2" Type="http://schemas.openxmlformats.org/officeDocument/2006/relationships/image" Target="../media/image1060.png"/><Relationship Id="rId1" Type="http://schemas.openxmlformats.org/officeDocument/2006/relationships/image" Target="../media/image80.png"/></Relationships>
</file>

<file path=ppt/slides/_rels/slide1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4.png"/><Relationship Id="rId8" Type="http://schemas.openxmlformats.org/officeDocument/2006/relationships/image" Target="../media/image1073.png"/><Relationship Id="rId7" Type="http://schemas.openxmlformats.org/officeDocument/2006/relationships/image" Target="../media/image1072.png"/><Relationship Id="rId6" Type="http://schemas.openxmlformats.org/officeDocument/2006/relationships/image" Target="../media/image1071.png"/><Relationship Id="rId5" Type="http://schemas.openxmlformats.org/officeDocument/2006/relationships/image" Target="../media/image1070.png"/><Relationship Id="rId4" Type="http://schemas.openxmlformats.org/officeDocument/2006/relationships/image" Target="../media/image1069.png"/><Relationship Id="rId3" Type="http://schemas.openxmlformats.org/officeDocument/2006/relationships/image" Target="../media/image1068.png"/><Relationship Id="rId2" Type="http://schemas.openxmlformats.org/officeDocument/2006/relationships/image" Target="../media/image1067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036.png"/><Relationship Id="rId11" Type="http://schemas.openxmlformats.org/officeDocument/2006/relationships/image" Target="../media/image1076.png"/><Relationship Id="rId10" Type="http://schemas.openxmlformats.org/officeDocument/2006/relationships/image" Target="../media/image1075.png"/><Relationship Id="rId1" Type="http://schemas.openxmlformats.org/officeDocument/2006/relationships/image" Target="../media/image1066.png"/></Relationships>
</file>

<file path=ppt/slides/_rels/slide1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85.png"/><Relationship Id="rId8" Type="http://schemas.openxmlformats.org/officeDocument/2006/relationships/image" Target="../media/image1084.png"/><Relationship Id="rId7" Type="http://schemas.openxmlformats.org/officeDocument/2006/relationships/image" Target="../media/image1083.png"/><Relationship Id="rId6" Type="http://schemas.openxmlformats.org/officeDocument/2006/relationships/image" Target="../media/image1082.png"/><Relationship Id="rId5" Type="http://schemas.openxmlformats.org/officeDocument/2006/relationships/image" Target="../media/image1081.png"/><Relationship Id="rId4" Type="http://schemas.openxmlformats.org/officeDocument/2006/relationships/image" Target="../media/image1080.png"/><Relationship Id="rId3" Type="http://schemas.openxmlformats.org/officeDocument/2006/relationships/image" Target="../media/image1079.png"/><Relationship Id="rId2" Type="http://schemas.openxmlformats.org/officeDocument/2006/relationships/image" Target="../media/image107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091.png"/><Relationship Id="rId14" Type="http://schemas.openxmlformats.org/officeDocument/2006/relationships/image" Target="../media/image1090.png"/><Relationship Id="rId13" Type="http://schemas.openxmlformats.org/officeDocument/2006/relationships/image" Target="../media/image1089.png"/><Relationship Id="rId12" Type="http://schemas.openxmlformats.org/officeDocument/2006/relationships/image" Target="../media/image1088.png"/><Relationship Id="rId11" Type="http://schemas.openxmlformats.org/officeDocument/2006/relationships/image" Target="../media/image1087.png"/><Relationship Id="rId10" Type="http://schemas.openxmlformats.org/officeDocument/2006/relationships/image" Target="../media/image1086.png"/><Relationship Id="rId1" Type="http://schemas.openxmlformats.org/officeDocument/2006/relationships/image" Target="../media/image1077.png"/></Relationships>
</file>

<file path=ppt/slides/_rels/slide1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0.png"/><Relationship Id="rId8" Type="http://schemas.openxmlformats.org/officeDocument/2006/relationships/image" Target="../media/image1099.png"/><Relationship Id="rId7" Type="http://schemas.openxmlformats.org/officeDocument/2006/relationships/image" Target="../media/image1098.png"/><Relationship Id="rId6" Type="http://schemas.openxmlformats.org/officeDocument/2006/relationships/image" Target="../media/image1097.png"/><Relationship Id="rId5" Type="http://schemas.openxmlformats.org/officeDocument/2006/relationships/image" Target="../media/image1096.png"/><Relationship Id="rId4" Type="http://schemas.openxmlformats.org/officeDocument/2006/relationships/image" Target="../media/image1095.png"/><Relationship Id="rId3" Type="http://schemas.openxmlformats.org/officeDocument/2006/relationships/image" Target="../media/image1094.png"/><Relationship Id="rId2" Type="http://schemas.openxmlformats.org/officeDocument/2006/relationships/image" Target="../media/image1093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1109.png"/><Relationship Id="rId17" Type="http://schemas.openxmlformats.org/officeDocument/2006/relationships/image" Target="../media/image1108.png"/><Relationship Id="rId16" Type="http://schemas.openxmlformats.org/officeDocument/2006/relationships/image" Target="../media/image1107.png"/><Relationship Id="rId15" Type="http://schemas.openxmlformats.org/officeDocument/2006/relationships/image" Target="../media/image1106.png"/><Relationship Id="rId14" Type="http://schemas.openxmlformats.org/officeDocument/2006/relationships/image" Target="../media/image1105.png"/><Relationship Id="rId13" Type="http://schemas.openxmlformats.org/officeDocument/2006/relationships/image" Target="../media/image1104.png"/><Relationship Id="rId12" Type="http://schemas.openxmlformats.org/officeDocument/2006/relationships/image" Target="../media/image1103.png"/><Relationship Id="rId11" Type="http://schemas.openxmlformats.org/officeDocument/2006/relationships/image" Target="../media/image1102.png"/><Relationship Id="rId10" Type="http://schemas.openxmlformats.org/officeDocument/2006/relationships/image" Target="../media/image1101.png"/><Relationship Id="rId1" Type="http://schemas.openxmlformats.org/officeDocument/2006/relationships/image" Target="../media/image1092.png"/></Relationships>
</file>

<file path=ppt/slides/_rels/slide1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95.png"/><Relationship Id="rId8" Type="http://schemas.openxmlformats.org/officeDocument/2006/relationships/image" Target="../media/image1096.png"/><Relationship Id="rId7" Type="http://schemas.openxmlformats.org/officeDocument/2006/relationships/image" Target="../media/image1093.png"/><Relationship Id="rId6" Type="http://schemas.openxmlformats.org/officeDocument/2006/relationships/image" Target="../media/image1092.png"/><Relationship Id="rId5" Type="http://schemas.openxmlformats.org/officeDocument/2006/relationships/image" Target="../media/image1114.png"/><Relationship Id="rId4" Type="http://schemas.openxmlformats.org/officeDocument/2006/relationships/image" Target="../media/image1113.png"/><Relationship Id="rId3" Type="http://schemas.openxmlformats.org/officeDocument/2006/relationships/image" Target="../media/image1112.png"/><Relationship Id="rId27" Type="http://schemas.openxmlformats.org/officeDocument/2006/relationships/slideLayout" Target="../slideLayouts/slideLayout3.xml"/><Relationship Id="rId26" Type="http://schemas.openxmlformats.org/officeDocument/2006/relationships/image" Target="../media/image1129.png"/><Relationship Id="rId25" Type="http://schemas.openxmlformats.org/officeDocument/2006/relationships/image" Target="../media/image1128.png"/><Relationship Id="rId24" Type="http://schemas.openxmlformats.org/officeDocument/2006/relationships/image" Target="../media/image1127.png"/><Relationship Id="rId23" Type="http://schemas.openxmlformats.org/officeDocument/2006/relationships/image" Target="../media/image1126.png"/><Relationship Id="rId22" Type="http://schemas.openxmlformats.org/officeDocument/2006/relationships/image" Target="../media/image1125.png"/><Relationship Id="rId21" Type="http://schemas.openxmlformats.org/officeDocument/2006/relationships/image" Target="../media/image1124.png"/><Relationship Id="rId20" Type="http://schemas.openxmlformats.org/officeDocument/2006/relationships/image" Target="../media/image1123.png"/><Relationship Id="rId2" Type="http://schemas.openxmlformats.org/officeDocument/2006/relationships/image" Target="../media/image1111.png"/><Relationship Id="rId19" Type="http://schemas.openxmlformats.org/officeDocument/2006/relationships/image" Target="../media/image1122.png"/><Relationship Id="rId18" Type="http://schemas.openxmlformats.org/officeDocument/2006/relationships/image" Target="../media/image1121.png"/><Relationship Id="rId17" Type="http://schemas.openxmlformats.org/officeDocument/2006/relationships/image" Target="../media/image1098.png"/><Relationship Id="rId16" Type="http://schemas.openxmlformats.org/officeDocument/2006/relationships/image" Target="../media/image1120.png"/><Relationship Id="rId15" Type="http://schemas.openxmlformats.org/officeDocument/2006/relationships/image" Target="../media/image1119.png"/><Relationship Id="rId14" Type="http://schemas.openxmlformats.org/officeDocument/2006/relationships/image" Target="../media/image1118.png"/><Relationship Id="rId13" Type="http://schemas.openxmlformats.org/officeDocument/2006/relationships/image" Target="../media/image1117.png"/><Relationship Id="rId12" Type="http://schemas.openxmlformats.org/officeDocument/2006/relationships/image" Target="../media/image1116.png"/><Relationship Id="rId11" Type="http://schemas.openxmlformats.org/officeDocument/2006/relationships/image" Target="../media/image1115.png"/><Relationship Id="rId10" Type="http://schemas.openxmlformats.org/officeDocument/2006/relationships/image" Target="../media/image1094.png"/><Relationship Id="rId1" Type="http://schemas.openxmlformats.org/officeDocument/2006/relationships/image" Target="../media/image1110.png"/></Relationships>
</file>

<file path=ppt/slides/_rels/slide19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33.png"/><Relationship Id="rId3" Type="http://schemas.openxmlformats.org/officeDocument/2006/relationships/image" Target="../media/image1132.png"/><Relationship Id="rId2" Type="http://schemas.openxmlformats.org/officeDocument/2006/relationships/image" Target="../media/image1131.png"/><Relationship Id="rId1" Type="http://schemas.openxmlformats.org/officeDocument/2006/relationships/image" Target="../media/image1130.png"/></Relationships>
</file>

<file path=ppt/slides/_rels/slide19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37.png"/><Relationship Id="rId3" Type="http://schemas.openxmlformats.org/officeDocument/2006/relationships/image" Target="../media/image1136.jpeg"/><Relationship Id="rId2" Type="http://schemas.openxmlformats.org/officeDocument/2006/relationships/image" Target="../media/image1135.png"/><Relationship Id="rId1" Type="http://schemas.openxmlformats.org/officeDocument/2006/relationships/image" Target="../media/image1134.jpeg"/></Relationships>
</file>

<file path=ppt/slides/_rels/slide1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5.png"/><Relationship Id="rId8" Type="http://schemas.openxmlformats.org/officeDocument/2006/relationships/image" Target="../media/image1144.png"/><Relationship Id="rId7" Type="http://schemas.openxmlformats.org/officeDocument/2006/relationships/image" Target="../media/image1143.png"/><Relationship Id="rId6" Type="http://schemas.openxmlformats.org/officeDocument/2006/relationships/image" Target="../media/image1142.png"/><Relationship Id="rId5" Type="http://schemas.openxmlformats.org/officeDocument/2006/relationships/image" Target="../media/image1141.png"/><Relationship Id="rId4" Type="http://schemas.openxmlformats.org/officeDocument/2006/relationships/image" Target="../media/image1140.png"/><Relationship Id="rId3" Type="http://schemas.openxmlformats.org/officeDocument/2006/relationships/image" Target="../media/image1139.png"/><Relationship Id="rId2" Type="http://schemas.openxmlformats.org/officeDocument/2006/relationships/image" Target="../media/image1138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134.jpeg"/></Relationships>
</file>

<file path=ppt/slides/_rels/slide1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4.png"/><Relationship Id="rId8" Type="http://schemas.openxmlformats.org/officeDocument/2006/relationships/image" Target="../media/image1143.png"/><Relationship Id="rId7" Type="http://schemas.openxmlformats.org/officeDocument/2006/relationships/image" Target="../media/image1142.png"/><Relationship Id="rId6" Type="http://schemas.openxmlformats.org/officeDocument/2006/relationships/image" Target="../media/image1146.png"/><Relationship Id="rId5" Type="http://schemas.openxmlformats.org/officeDocument/2006/relationships/image" Target="../media/image1141.png"/><Relationship Id="rId4" Type="http://schemas.openxmlformats.org/officeDocument/2006/relationships/image" Target="../media/image1140.png"/><Relationship Id="rId3" Type="http://schemas.openxmlformats.org/officeDocument/2006/relationships/image" Target="../media/image1139.png"/><Relationship Id="rId2" Type="http://schemas.openxmlformats.org/officeDocument/2006/relationships/image" Target="../media/image1138.png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1145.png"/><Relationship Id="rId1" Type="http://schemas.openxmlformats.org/officeDocument/2006/relationships/image" Target="../media/image11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2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4.png"/><Relationship Id="rId8" Type="http://schemas.openxmlformats.org/officeDocument/2006/relationships/image" Target="../media/image1153.png"/><Relationship Id="rId7" Type="http://schemas.openxmlformats.org/officeDocument/2006/relationships/image" Target="../media/image1152.png"/><Relationship Id="rId6" Type="http://schemas.openxmlformats.org/officeDocument/2006/relationships/image" Target="../media/image1151.png"/><Relationship Id="rId5" Type="http://schemas.openxmlformats.org/officeDocument/2006/relationships/image" Target="../media/image1150.png"/><Relationship Id="rId4" Type="http://schemas.openxmlformats.org/officeDocument/2006/relationships/image" Target="../media/image1149.png"/><Relationship Id="rId3" Type="http://schemas.openxmlformats.org/officeDocument/2006/relationships/image" Target="../media/image1134.jpeg"/><Relationship Id="rId21" Type="http://schemas.openxmlformats.org/officeDocument/2006/relationships/slideLayout" Target="../slideLayouts/slideLayout3.xml"/><Relationship Id="rId20" Type="http://schemas.openxmlformats.org/officeDocument/2006/relationships/image" Target="../media/image1165.png"/><Relationship Id="rId2" Type="http://schemas.openxmlformats.org/officeDocument/2006/relationships/image" Target="../media/image1148.png"/><Relationship Id="rId19" Type="http://schemas.openxmlformats.org/officeDocument/2006/relationships/image" Target="../media/image1164.png"/><Relationship Id="rId18" Type="http://schemas.openxmlformats.org/officeDocument/2006/relationships/image" Target="../media/image1163.png"/><Relationship Id="rId17" Type="http://schemas.openxmlformats.org/officeDocument/2006/relationships/image" Target="../media/image1162.png"/><Relationship Id="rId16" Type="http://schemas.openxmlformats.org/officeDocument/2006/relationships/image" Target="../media/image1161.png"/><Relationship Id="rId15" Type="http://schemas.openxmlformats.org/officeDocument/2006/relationships/image" Target="../media/image1160.png"/><Relationship Id="rId14" Type="http://schemas.openxmlformats.org/officeDocument/2006/relationships/image" Target="../media/image1159.png"/><Relationship Id="rId13" Type="http://schemas.openxmlformats.org/officeDocument/2006/relationships/image" Target="../media/image1158.png"/><Relationship Id="rId12" Type="http://schemas.openxmlformats.org/officeDocument/2006/relationships/image" Target="../media/image1157.png"/><Relationship Id="rId11" Type="http://schemas.openxmlformats.org/officeDocument/2006/relationships/image" Target="../media/image1156.png"/><Relationship Id="rId10" Type="http://schemas.openxmlformats.org/officeDocument/2006/relationships/image" Target="../media/image1155.png"/><Relationship Id="rId1" Type="http://schemas.openxmlformats.org/officeDocument/2006/relationships/image" Target="../media/image1147.png"/></Relationships>
</file>

<file path=ppt/slides/_rels/slide2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7.png"/><Relationship Id="rId8" Type="http://schemas.openxmlformats.org/officeDocument/2006/relationships/image" Target="../media/image1156.png"/><Relationship Id="rId7" Type="http://schemas.openxmlformats.org/officeDocument/2006/relationships/image" Target="../media/image1155.png"/><Relationship Id="rId6" Type="http://schemas.openxmlformats.org/officeDocument/2006/relationships/image" Target="../media/image1154.png"/><Relationship Id="rId5" Type="http://schemas.openxmlformats.org/officeDocument/2006/relationships/image" Target="../media/image1153.png"/><Relationship Id="rId4" Type="http://schemas.openxmlformats.org/officeDocument/2006/relationships/image" Target="../media/image1152.png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1178.png"/><Relationship Id="rId31" Type="http://schemas.openxmlformats.org/officeDocument/2006/relationships/image" Target="../media/image1177.png"/><Relationship Id="rId30" Type="http://schemas.openxmlformats.org/officeDocument/2006/relationships/image" Target="../media/image1176.png"/><Relationship Id="rId3" Type="http://schemas.openxmlformats.org/officeDocument/2006/relationships/image" Target="../media/image1151.png"/><Relationship Id="rId29" Type="http://schemas.openxmlformats.org/officeDocument/2006/relationships/image" Target="../media/image1175.png"/><Relationship Id="rId28" Type="http://schemas.openxmlformats.org/officeDocument/2006/relationships/image" Target="../media/image1174.png"/><Relationship Id="rId27" Type="http://schemas.openxmlformats.org/officeDocument/2006/relationships/image" Target="../media/image1173.png"/><Relationship Id="rId26" Type="http://schemas.openxmlformats.org/officeDocument/2006/relationships/image" Target="../media/image1172.png"/><Relationship Id="rId25" Type="http://schemas.openxmlformats.org/officeDocument/2006/relationships/image" Target="../media/image1171.png"/><Relationship Id="rId24" Type="http://schemas.openxmlformats.org/officeDocument/2006/relationships/image" Target="../media/image1134.jpeg"/><Relationship Id="rId23" Type="http://schemas.openxmlformats.org/officeDocument/2006/relationships/image" Target="../media/image1147.png"/><Relationship Id="rId22" Type="http://schemas.openxmlformats.org/officeDocument/2006/relationships/image" Target="../media/image1165.png"/><Relationship Id="rId21" Type="http://schemas.openxmlformats.org/officeDocument/2006/relationships/image" Target="../media/image1164.png"/><Relationship Id="rId20" Type="http://schemas.openxmlformats.org/officeDocument/2006/relationships/image" Target="../media/image1163.png"/><Relationship Id="rId2" Type="http://schemas.openxmlformats.org/officeDocument/2006/relationships/image" Target="../media/image1150.png"/><Relationship Id="rId19" Type="http://schemas.openxmlformats.org/officeDocument/2006/relationships/image" Target="../media/image1162.png"/><Relationship Id="rId18" Type="http://schemas.openxmlformats.org/officeDocument/2006/relationships/image" Target="../media/image1161.png"/><Relationship Id="rId17" Type="http://schemas.openxmlformats.org/officeDocument/2006/relationships/image" Target="../media/image1160.png"/><Relationship Id="rId16" Type="http://schemas.openxmlformats.org/officeDocument/2006/relationships/image" Target="../media/image1159.png"/><Relationship Id="rId15" Type="http://schemas.openxmlformats.org/officeDocument/2006/relationships/image" Target="../media/image1158.png"/><Relationship Id="rId14" Type="http://schemas.openxmlformats.org/officeDocument/2006/relationships/image" Target="../media/image1170.png"/><Relationship Id="rId13" Type="http://schemas.openxmlformats.org/officeDocument/2006/relationships/image" Target="../media/image1169.png"/><Relationship Id="rId12" Type="http://schemas.openxmlformats.org/officeDocument/2006/relationships/image" Target="../media/image1168.jpeg"/><Relationship Id="rId11" Type="http://schemas.openxmlformats.org/officeDocument/2006/relationships/image" Target="../media/image1167.png"/><Relationship Id="rId10" Type="http://schemas.openxmlformats.org/officeDocument/2006/relationships/image" Target="../media/image1166.png"/><Relationship Id="rId1" Type="http://schemas.openxmlformats.org/officeDocument/2006/relationships/image" Target="../media/image1149.png"/></Relationships>
</file>

<file path=ppt/slides/_rels/slide20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7.png"/><Relationship Id="rId8" Type="http://schemas.openxmlformats.org/officeDocument/2006/relationships/image" Target="../media/image1156.png"/><Relationship Id="rId7" Type="http://schemas.openxmlformats.org/officeDocument/2006/relationships/image" Target="../media/image1155.png"/><Relationship Id="rId6" Type="http://schemas.openxmlformats.org/officeDocument/2006/relationships/image" Target="../media/image1154.png"/><Relationship Id="rId5" Type="http://schemas.openxmlformats.org/officeDocument/2006/relationships/image" Target="../media/image1153.png"/><Relationship Id="rId48" Type="http://schemas.openxmlformats.org/officeDocument/2006/relationships/slideLayout" Target="../slideLayouts/slideLayout3.xml"/><Relationship Id="rId47" Type="http://schemas.openxmlformats.org/officeDocument/2006/relationships/image" Target="../media/image1201.png"/><Relationship Id="rId46" Type="http://schemas.openxmlformats.org/officeDocument/2006/relationships/image" Target="../media/image1147.png"/><Relationship Id="rId45" Type="http://schemas.openxmlformats.org/officeDocument/2006/relationships/image" Target="../media/image1200.png"/><Relationship Id="rId44" Type="http://schemas.openxmlformats.org/officeDocument/2006/relationships/image" Target="../media/image1199.png"/><Relationship Id="rId43" Type="http://schemas.openxmlformats.org/officeDocument/2006/relationships/image" Target="../media/image1198.png"/><Relationship Id="rId42" Type="http://schemas.openxmlformats.org/officeDocument/2006/relationships/image" Target="../media/image1197.png"/><Relationship Id="rId41" Type="http://schemas.openxmlformats.org/officeDocument/2006/relationships/image" Target="../media/image1196.png"/><Relationship Id="rId40" Type="http://schemas.openxmlformats.org/officeDocument/2006/relationships/image" Target="../media/image1195.png"/><Relationship Id="rId4" Type="http://schemas.openxmlformats.org/officeDocument/2006/relationships/image" Target="../media/image1152.png"/><Relationship Id="rId39" Type="http://schemas.openxmlformats.org/officeDocument/2006/relationships/image" Target="../media/image1194.png"/><Relationship Id="rId38" Type="http://schemas.openxmlformats.org/officeDocument/2006/relationships/image" Target="../media/image1193.png"/><Relationship Id="rId37" Type="http://schemas.openxmlformats.org/officeDocument/2006/relationships/image" Target="../media/image1192.png"/><Relationship Id="rId36" Type="http://schemas.openxmlformats.org/officeDocument/2006/relationships/image" Target="../media/image1191.png"/><Relationship Id="rId35" Type="http://schemas.openxmlformats.org/officeDocument/2006/relationships/image" Target="../media/image1190.png"/><Relationship Id="rId34" Type="http://schemas.openxmlformats.org/officeDocument/2006/relationships/image" Target="../media/image1189.png"/><Relationship Id="rId33" Type="http://schemas.openxmlformats.org/officeDocument/2006/relationships/image" Target="../media/image1188.png"/><Relationship Id="rId32" Type="http://schemas.openxmlformats.org/officeDocument/2006/relationships/image" Target="../media/image1187.png"/><Relationship Id="rId31" Type="http://schemas.openxmlformats.org/officeDocument/2006/relationships/image" Target="../media/image1186.png"/><Relationship Id="rId30" Type="http://schemas.openxmlformats.org/officeDocument/2006/relationships/image" Target="../media/image1185.png"/><Relationship Id="rId3" Type="http://schemas.openxmlformats.org/officeDocument/2006/relationships/image" Target="../media/image1151.png"/><Relationship Id="rId29" Type="http://schemas.openxmlformats.org/officeDocument/2006/relationships/image" Target="../media/image1184.png"/><Relationship Id="rId28" Type="http://schemas.openxmlformats.org/officeDocument/2006/relationships/image" Target="../media/image1171.png"/><Relationship Id="rId27" Type="http://schemas.openxmlformats.org/officeDocument/2006/relationships/image" Target="../media/image1183.png"/><Relationship Id="rId26" Type="http://schemas.openxmlformats.org/officeDocument/2006/relationships/image" Target="../media/image1182.png"/><Relationship Id="rId25" Type="http://schemas.openxmlformats.org/officeDocument/2006/relationships/image" Target="../media/image1181.png"/><Relationship Id="rId24" Type="http://schemas.openxmlformats.org/officeDocument/2006/relationships/image" Target="../media/image1180.png"/><Relationship Id="rId23" Type="http://schemas.openxmlformats.org/officeDocument/2006/relationships/image" Target="../media/image1179.png"/><Relationship Id="rId22" Type="http://schemas.openxmlformats.org/officeDocument/2006/relationships/image" Target="../media/image1165.png"/><Relationship Id="rId21" Type="http://schemas.openxmlformats.org/officeDocument/2006/relationships/image" Target="../media/image1164.png"/><Relationship Id="rId20" Type="http://schemas.openxmlformats.org/officeDocument/2006/relationships/image" Target="../media/image1163.png"/><Relationship Id="rId2" Type="http://schemas.openxmlformats.org/officeDocument/2006/relationships/image" Target="../media/image1150.png"/><Relationship Id="rId19" Type="http://schemas.openxmlformats.org/officeDocument/2006/relationships/image" Target="../media/image1162.png"/><Relationship Id="rId18" Type="http://schemas.openxmlformats.org/officeDocument/2006/relationships/image" Target="../media/image1161.png"/><Relationship Id="rId17" Type="http://schemas.openxmlformats.org/officeDocument/2006/relationships/image" Target="../media/image1160.png"/><Relationship Id="rId16" Type="http://schemas.openxmlformats.org/officeDocument/2006/relationships/image" Target="../media/image1159.png"/><Relationship Id="rId15" Type="http://schemas.openxmlformats.org/officeDocument/2006/relationships/image" Target="../media/image1158.png"/><Relationship Id="rId14" Type="http://schemas.openxmlformats.org/officeDocument/2006/relationships/image" Target="../media/image1170.png"/><Relationship Id="rId13" Type="http://schemas.openxmlformats.org/officeDocument/2006/relationships/image" Target="../media/image1169.png"/><Relationship Id="rId12" Type="http://schemas.openxmlformats.org/officeDocument/2006/relationships/image" Target="../media/image1168.jpeg"/><Relationship Id="rId11" Type="http://schemas.openxmlformats.org/officeDocument/2006/relationships/image" Target="../media/image1167.png"/><Relationship Id="rId10" Type="http://schemas.openxmlformats.org/officeDocument/2006/relationships/image" Target="../media/image1166.png"/><Relationship Id="rId1" Type="http://schemas.openxmlformats.org/officeDocument/2006/relationships/image" Target="../media/image1149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08.png"/><Relationship Id="rId6" Type="http://schemas.openxmlformats.org/officeDocument/2006/relationships/image" Target="../media/image1207.png"/><Relationship Id="rId5" Type="http://schemas.openxmlformats.org/officeDocument/2006/relationships/image" Target="../media/image1206.png"/><Relationship Id="rId4" Type="http://schemas.openxmlformats.org/officeDocument/2006/relationships/image" Target="../media/image1205.png"/><Relationship Id="rId3" Type="http://schemas.openxmlformats.org/officeDocument/2006/relationships/image" Target="../media/image1204.png"/><Relationship Id="rId2" Type="http://schemas.openxmlformats.org/officeDocument/2006/relationships/image" Target="../media/image1203.jpeg"/><Relationship Id="rId1" Type="http://schemas.openxmlformats.org/officeDocument/2006/relationships/image" Target="../media/image1202.jpeg"/></Relationships>
</file>

<file path=ppt/slides/_rels/slide20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0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2.png"/><Relationship Id="rId8" Type="http://schemas.openxmlformats.org/officeDocument/2006/relationships/image" Target="../media/image1214.png"/><Relationship Id="rId7" Type="http://schemas.openxmlformats.org/officeDocument/2006/relationships/image" Target="../media/image1213.png"/><Relationship Id="rId6" Type="http://schemas.openxmlformats.org/officeDocument/2006/relationships/image" Target="../media/image1212.png"/><Relationship Id="rId5" Type="http://schemas.openxmlformats.org/officeDocument/2006/relationships/image" Target="../media/image1211.png"/><Relationship Id="rId4" Type="http://schemas.openxmlformats.org/officeDocument/2006/relationships/image" Target="../media/image1210.png"/><Relationship Id="rId3" Type="http://schemas.openxmlformats.org/officeDocument/2006/relationships/image" Target="../media/image1066.png"/><Relationship Id="rId2" Type="http://schemas.openxmlformats.org/officeDocument/2006/relationships/image" Target="../media/image1209.png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1217.png"/><Relationship Id="rId11" Type="http://schemas.openxmlformats.org/officeDocument/2006/relationships/image" Target="../media/image1216.png"/><Relationship Id="rId10" Type="http://schemas.openxmlformats.org/officeDocument/2006/relationships/image" Target="../media/image1215.png"/><Relationship Id="rId1" Type="http://schemas.openxmlformats.org/officeDocument/2006/relationships/image" Target="../media/image1068.png"/></Relationships>
</file>

<file path=ppt/slides/_rels/slide20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1.png"/><Relationship Id="rId8" Type="http://schemas.openxmlformats.org/officeDocument/2006/relationships/image" Target="../media/image172.png"/><Relationship Id="rId7" Type="http://schemas.openxmlformats.org/officeDocument/2006/relationships/image" Target="../media/image80.png"/><Relationship Id="rId6" Type="http://schemas.openxmlformats.org/officeDocument/2006/relationships/image" Target="../media/image1223.png"/><Relationship Id="rId5" Type="http://schemas.openxmlformats.org/officeDocument/2006/relationships/image" Target="../media/image1222.png"/><Relationship Id="rId4" Type="http://schemas.openxmlformats.org/officeDocument/2006/relationships/image" Target="../media/image1221.png"/><Relationship Id="rId3" Type="http://schemas.openxmlformats.org/officeDocument/2006/relationships/image" Target="../media/image1220.png"/><Relationship Id="rId2" Type="http://schemas.openxmlformats.org/officeDocument/2006/relationships/image" Target="../media/image1219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227.png"/><Relationship Id="rId13" Type="http://schemas.openxmlformats.org/officeDocument/2006/relationships/image" Target="../media/image1064.png"/><Relationship Id="rId12" Type="http://schemas.openxmlformats.org/officeDocument/2006/relationships/image" Target="../media/image1226.png"/><Relationship Id="rId11" Type="http://schemas.openxmlformats.org/officeDocument/2006/relationships/image" Target="../media/image1225.png"/><Relationship Id="rId10" Type="http://schemas.openxmlformats.org/officeDocument/2006/relationships/image" Target="../media/image1224.png"/><Relationship Id="rId1" Type="http://schemas.openxmlformats.org/officeDocument/2006/relationships/image" Target="../media/image1218.png"/></Relationships>
</file>

<file path=ppt/slides/_rels/slide20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31.png"/><Relationship Id="rId3" Type="http://schemas.openxmlformats.org/officeDocument/2006/relationships/image" Target="../media/image1230.png"/><Relationship Id="rId2" Type="http://schemas.openxmlformats.org/officeDocument/2006/relationships/image" Target="../media/image1229.png"/><Relationship Id="rId1" Type="http://schemas.openxmlformats.org/officeDocument/2006/relationships/image" Target="../media/image1228.png"/></Relationships>
</file>

<file path=ppt/slides/_rels/slide20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39.png"/><Relationship Id="rId7" Type="http://schemas.openxmlformats.org/officeDocument/2006/relationships/image" Target="../media/image1238.png"/><Relationship Id="rId6" Type="http://schemas.openxmlformats.org/officeDocument/2006/relationships/image" Target="../media/image1237.png"/><Relationship Id="rId5" Type="http://schemas.openxmlformats.org/officeDocument/2006/relationships/image" Target="../media/image1236.png"/><Relationship Id="rId4" Type="http://schemas.openxmlformats.org/officeDocument/2006/relationships/image" Target="../media/image1235.png"/><Relationship Id="rId3" Type="http://schemas.openxmlformats.org/officeDocument/2006/relationships/image" Target="../media/image1234.png"/><Relationship Id="rId2" Type="http://schemas.openxmlformats.org/officeDocument/2006/relationships/image" Target="../media/image1233.png"/><Relationship Id="rId1" Type="http://schemas.openxmlformats.org/officeDocument/2006/relationships/image" Target="../media/image1232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2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8.png"/><Relationship Id="rId8" Type="http://schemas.openxmlformats.org/officeDocument/2006/relationships/image" Target="../media/image1247.png"/><Relationship Id="rId7" Type="http://schemas.openxmlformats.org/officeDocument/2006/relationships/image" Target="../media/image1246.png"/><Relationship Id="rId6" Type="http://schemas.openxmlformats.org/officeDocument/2006/relationships/image" Target="../media/image1245.png"/><Relationship Id="rId5" Type="http://schemas.openxmlformats.org/officeDocument/2006/relationships/image" Target="../media/image1244.png"/><Relationship Id="rId4" Type="http://schemas.openxmlformats.org/officeDocument/2006/relationships/image" Target="../media/image1243.png"/><Relationship Id="rId3" Type="http://schemas.openxmlformats.org/officeDocument/2006/relationships/image" Target="../media/image1242.png"/><Relationship Id="rId2" Type="http://schemas.openxmlformats.org/officeDocument/2006/relationships/image" Target="../media/image1241.png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1252.png"/><Relationship Id="rId12" Type="http://schemas.openxmlformats.org/officeDocument/2006/relationships/image" Target="../media/image1251.png"/><Relationship Id="rId11" Type="http://schemas.openxmlformats.org/officeDocument/2006/relationships/image" Target="../media/image1250.png"/><Relationship Id="rId10" Type="http://schemas.openxmlformats.org/officeDocument/2006/relationships/image" Target="../media/image1249.png"/><Relationship Id="rId1" Type="http://schemas.openxmlformats.org/officeDocument/2006/relationships/image" Target="../media/image1240.png"/></Relationships>
</file>

<file path=ppt/slides/_rels/slide2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56.png"/><Relationship Id="rId4" Type="http://schemas.openxmlformats.org/officeDocument/2006/relationships/image" Target="../media/image1255.png"/><Relationship Id="rId3" Type="http://schemas.openxmlformats.org/officeDocument/2006/relationships/image" Target="../media/image1254.png"/><Relationship Id="rId2" Type="http://schemas.openxmlformats.org/officeDocument/2006/relationships/image" Target="../media/image1253.png"/><Relationship Id="rId1" Type="http://schemas.openxmlformats.org/officeDocument/2006/relationships/image" Target="../media/image1134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58.jpeg"/><Relationship Id="rId1" Type="http://schemas.openxmlformats.org/officeDocument/2006/relationships/image" Target="../media/image1257.jpeg"/></Relationships>
</file>

<file path=ppt/slides/_rels/slide2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4.png"/><Relationship Id="rId8" Type="http://schemas.openxmlformats.org/officeDocument/2006/relationships/image" Target="../media/image1073.png"/><Relationship Id="rId7" Type="http://schemas.openxmlformats.org/officeDocument/2006/relationships/image" Target="../media/image1072.png"/><Relationship Id="rId6" Type="http://schemas.openxmlformats.org/officeDocument/2006/relationships/image" Target="../media/image1071.png"/><Relationship Id="rId5" Type="http://schemas.openxmlformats.org/officeDocument/2006/relationships/image" Target="../media/image1070.png"/><Relationship Id="rId4" Type="http://schemas.openxmlformats.org/officeDocument/2006/relationships/image" Target="../media/image1069.png"/><Relationship Id="rId3" Type="http://schemas.openxmlformats.org/officeDocument/2006/relationships/image" Target="../media/image1068.png"/><Relationship Id="rId2" Type="http://schemas.openxmlformats.org/officeDocument/2006/relationships/image" Target="../media/image1067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264.png"/><Relationship Id="rId17" Type="http://schemas.openxmlformats.org/officeDocument/2006/relationships/image" Target="../media/image1263.png"/><Relationship Id="rId16" Type="http://schemas.openxmlformats.org/officeDocument/2006/relationships/image" Target="../media/image1262.png"/><Relationship Id="rId15" Type="http://schemas.openxmlformats.org/officeDocument/2006/relationships/image" Target="../media/image1261.png"/><Relationship Id="rId14" Type="http://schemas.openxmlformats.org/officeDocument/2006/relationships/image" Target="../media/image1260.png"/><Relationship Id="rId13" Type="http://schemas.openxmlformats.org/officeDocument/2006/relationships/image" Target="../media/image1259.png"/><Relationship Id="rId12" Type="http://schemas.openxmlformats.org/officeDocument/2006/relationships/image" Target="../media/image1036.png"/><Relationship Id="rId11" Type="http://schemas.openxmlformats.org/officeDocument/2006/relationships/image" Target="../media/image1076.png"/><Relationship Id="rId10" Type="http://schemas.openxmlformats.org/officeDocument/2006/relationships/image" Target="../media/image1075.png"/><Relationship Id="rId1" Type="http://schemas.openxmlformats.org/officeDocument/2006/relationships/image" Target="../media/image1066.png"/></Relationships>
</file>

<file path=ppt/slides/_rels/slide2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68.png"/><Relationship Id="rId3" Type="http://schemas.openxmlformats.org/officeDocument/2006/relationships/image" Target="../media/image1267.png"/><Relationship Id="rId2" Type="http://schemas.openxmlformats.org/officeDocument/2006/relationships/image" Target="../media/image1266.png"/><Relationship Id="rId1" Type="http://schemas.openxmlformats.org/officeDocument/2006/relationships/image" Target="../media/image1265.png"/></Relationships>
</file>

<file path=ppt/slides/_rels/slide2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74.png"/><Relationship Id="rId5" Type="http://schemas.openxmlformats.org/officeDocument/2006/relationships/image" Target="../media/image1273.png"/><Relationship Id="rId4" Type="http://schemas.openxmlformats.org/officeDocument/2006/relationships/image" Target="../media/image1272.png"/><Relationship Id="rId3" Type="http://schemas.openxmlformats.org/officeDocument/2006/relationships/image" Target="../media/image1271.png"/><Relationship Id="rId2" Type="http://schemas.openxmlformats.org/officeDocument/2006/relationships/image" Target="../media/image1270.png"/><Relationship Id="rId1" Type="http://schemas.openxmlformats.org/officeDocument/2006/relationships/image" Target="../media/image1269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5.png"/></Relationships>
</file>

<file path=ppt/slides/_rels/slide2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80.png"/><Relationship Id="rId4" Type="http://schemas.openxmlformats.org/officeDocument/2006/relationships/image" Target="../media/image1279.png"/><Relationship Id="rId3" Type="http://schemas.openxmlformats.org/officeDocument/2006/relationships/image" Target="../media/image1278.png"/><Relationship Id="rId2" Type="http://schemas.openxmlformats.org/officeDocument/2006/relationships/image" Target="../media/image1277.png"/><Relationship Id="rId1" Type="http://schemas.openxmlformats.org/officeDocument/2006/relationships/image" Target="../media/image1276.png"/></Relationships>
</file>

<file path=ppt/slides/_rels/slide2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85.png"/><Relationship Id="rId8" Type="http://schemas.openxmlformats.org/officeDocument/2006/relationships/image" Target="../media/image1284.png"/><Relationship Id="rId7" Type="http://schemas.openxmlformats.org/officeDocument/2006/relationships/image" Target="../media/image1283.png"/><Relationship Id="rId6" Type="http://schemas.openxmlformats.org/officeDocument/2006/relationships/image" Target="../media/image1282.png"/><Relationship Id="rId5" Type="http://schemas.openxmlformats.org/officeDocument/2006/relationships/image" Target="../media/image1281.png"/><Relationship Id="rId4" Type="http://schemas.openxmlformats.org/officeDocument/2006/relationships/image" Target="../media/image1280.png"/><Relationship Id="rId3" Type="http://schemas.openxmlformats.org/officeDocument/2006/relationships/image" Target="../media/image1279.png"/><Relationship Id="rId2" Type="http://schemas.openxmlformats.org/officeDocument/2006/relationships/image" Target="../media/image127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87.png"/><Relationship Id="rId10" Type="http://schemas.openxmlformats.org/officeDocument/2006/relationships/image" Target="../media/image1286.png"/><Relationship Id="rId1" Type="http://schemas.openxmlformats.org/officeDocument/2006/relationships/image" Target="../media/image1277.png"/></Relationships>
</file>

<file path=ppt/slides/_rels/slide2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91.png"/><Relationship Id="rId4" Type="http://schemas.openxmlformats.org/officeDocument/2006/relationships/hyperlink" Target="http://zh.pttpedia.wikia.com/wiki/%E6%8E%A5%E9%BE%8D%25" TargetMode="External"/><Relationship Id="rId3" Type="http://schemas.openxmlformats.org/officeDocument/2006/relationships/image" Target="../media/image1290.png"/><Relationship Id="rId2" Type="http://schemas.openxmlformats.org/officeDocument/2006/relationships/image" Target="../media/image1289.png"/><Relationship Id="rId1" Type="http://schemas.openxmlformats.org/officeDocument/2006/relationships/image" Target="../media/image128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png"/><Relationship Id="rId8" Type="http://schemas.openxmlformats.org/officeDocument/2006/relationships/image" Target="../media/image135.png"/><Relationship Id="rId7" Type="http://schemas.openxmlformats.org/officeDocument/2006/relationships/image" Target="../media/image134.png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80.png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142.jpeg"/><Relationship Id="rId14" Type="http://schemas.openxmlformats.org/officeDocument/2006/relationships/image" Target="../media/image141.png"/><Relationship Id="rId13" Type="http://schemas.openxmlformats.org/officeDocument/2006/relationships/image" Target="../media/image140.png"/><Relationship Id="rId12" Type="http://schemas.openxmlformats.org/officeDocument/2006/relationships/image" Target="../media/image139.png"/><Relationship Id="rId11" Type="http://schemas.openxmlformats.org/officeDocument/2006/relationships/image" Target="../media/image138.png"/><Relationship Id="rId10" Type="http://schemas.openxmlformats.org/officeDocument/2006/relationships/image" Target="../media/image137.png"/><Relationship Id="rId1" Type="http://schemas.openxmlformats.org/officeDocument/2006/relationships/image" Target="../media/image129.jpeg"/></Relationships>
</file>

<file path=ppt/slides/_rels/slide2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92.png"/><Relationship Id="rId8" Type="http://schemas.openxmlformats.org/officeDocument/2006/relationships/image" Target="../media/image1284.png"/><Relationship Id="rId7" Type="http://schemas.openxmlformats.org/officeDocument/2006/relationships/image" Target="../media/image1283.png"/><Relationship Id="rId6" Type="http://schemas.openxmlformats.org/officeDocument/2006/relationships/image" Target="../media/image1282.png"/><Relationship Id="rId5" Type="http://schemas.openxmlformats.org/officeDocument/2006/relationships/image" Target="../media/image1281.png"/><Relationship Id="rId4" Type="http://schemas.openxmlformats.org/officeDocument/2006/relationships/image" Target="../media/image1280.png"/><Relationship Id="rId3" Type="http://schemas.openxmlformats.org/officeDocument/2006/relationships/image" Target="../media/image1279.png"/><Relationship Id="rId2" Type="http://schemas.openxmlformats.org/officeDocument/2006/relationships/image" Target="../media/image127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94.png"/><Relationship Id="rId10" Type="http://schemas.openxmlformats.org/officeDocument/2006/relationships/image" Target="../media/image1293.png"/><Relationship Id="rId1" Type="http://schemas.openxmlformats.org/officeDocument/2006/relationships/image" Target="../media/image1277.png"/></Relationships>
</file>

<file path=ppt/slides/_rels/slide2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02.png"/><Relationship Id="rId7" Type="http://schemas.openxmlformats.org/officeDocument/2006/relationships/image" Target="../media/image1301.png"/><Relationship Id="rId6" Type="http://schemas.openxmlformats.org/officeDocument/2006/relationships/image" Target="../media/image1300.png"/><Relationship Id="rId5" Type="http://schemas.openxmlformats.org/officeDocument/2006/relationships/image" Target="../media/image1299.png"/><Relationship Id="rId4" Type="http://schemas.openxmlformats.org/officeDocument/2006/relationships/image" Target="../media/image1298.png"/><Relationship Id="rId3" Type="http://schemas.openxmlformats.org/officeDocument/2006/relationships/image" Target="../media/image1297.png"/><Relationship Id="rId2" Type="http://schemas.openxmlformats.org/officeDocument/2006/relationships/image" Target="../media/image1296.png"/><Relationship Id="rId1" Type="http://schemas.openxmlformats.org/officeDocument/2006/relationships/image" Target="../media/image1295.jpeg"/></Relationships>
</file>

<file path=ppt/slides/_rels/slide2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1.png"/><Relationship Id="rId8" Type="http://schemas.openxmlformats.org/officeDocument/2006/relationships/image" Target="../media/image1310.jpeg"/><Relationship Id="rId7" Type="http://schemas.openxmlformats.org/officeDocument/2006/relationships/image" Target="../media/image1309.png"/><Relationship Id="rId6" Type="http://schemas.openxmlformats.org/officeDocument/2006/relationships/image" Target="../media/image1308.jpeg"/><Relationship Id="rId5" Type="http://schemas.openxmlformats.org/officeDocument/2006/relationships/image" Target="../media/image1307.png"/><Relationship Id="rId4" Type="http://schemas.openxmlformats.org/officeDocument/2006/relationships/image" Target="../media/image1306.png"/><Relationship Id="rId3" Type="http://schemas.openxmlformats.org/officeDocument/2006/relationships/image" Target="../media/image1305.png"/><Relationship Id="rId2" Type="http://schemas.openxmlformats.org/officeDocument/2006/relationships/image" Target="../media/image130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03.jpe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2.png"/></Relationships>
</file>

<file path=ppt/slides/_rels/slide2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21.png"/><Relationship Id="rId8" Type="http://schemas.openxmlformats.org/officeDocument/2006/relationships/image" Target="../media/image1320.png"/><Relationship Id="rId7" Type="http://schemas.openxmlformats.org/officeDocument/2006/relationships/image" Target="../media/image1319.png"/><Relationship Id="rId6" Type="http://schemas.openxmlformats.org/officeDocument/2006/relationships/image" Target="../media/image1318.png"/><Relationship Id="rId5" Type="http://schemas.openxmlformats.org/officeDocument/2006/relationships/image" Target="../media/image1317.png"/><Relationship Id="rId4" Type="http://schemas.openxmlformats.org/officeDocument/2006/relationships/image" Target="../media/image1316.png"/><Relationship Id="rId3" Type="http://schemas.openxmlformats.org/officeDocument/2006/relationships/image" Target="../media/image1315.jpeg"/><Relationship Id="rId2" Type="http://schemas.openxmlformats.org/officeDocument/2006/relationships/image" Target="../media/image1314.jpeg"/><Relationship Id="rId14" Type="http://schemas.openxmlformats.org/officeDocument/2006/relationships/slideLayout" Target="../slideLayouts/slideLayout2.xml"/><Relationship Id="rId13" Type="http://schemas.openxmlformats.org/officeDocument/2006/relationships/hyperlink" Target="http://cs231n.stanford.e/" TargetMode="External"/><Relationship Id="rId12" Type="http://schemas.openxmlformats.org/officeDocument/2006/relationships/image" Target="../media/image1324.png"/><Relationship Id="rId11" Type="http://schemas.openxmlformats.org/officeDocument/2006/relationships/image" Target="../media/image1323.png"/><Relationship Id="rId10" Type="http://schemas.openxmlformats.org/officeDocument/2006/relationships/image" Target="../media/image1322.png"/><Relationship Id="rId1" Type="http://schemas.openxmlformats.org/officeDocument/2006/relationships/image" Target="../media/image1313.jpeg"/></Relationships>
</file>

<file path=ppt/slides/_rels/slide2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0.png"/><Relationship Id="rId8" Type="http://schemas.openxmlformats.org/officeDocument/2006/relationships/image" Target="../media/image1329.png"/><Relationship Id="rId7" Type="http://schemas.openxmlformats.org/officeDocument/2006/relationships/image" Target="../media/image1328.png"/><Relationship Id="rId6" Type="http://schemas.openxmlformats.org/officeDocument/2006/relationships/image" Target="../media/image1327.png"/><Relationship Id="rId5" Type="http://schemas.openxmlformats.org/officeDocument/2006/relationships/image" Target="../media/image1326.jpeg"/><Relationship Id="rId4" Type="http://schemas.openxmlformats.org/officeDocument/2006/relationships/image" Target="../media/image1315.jpeg"/><Relationship Id="rId3" Type="http://schemas.openxmlformats.org/officeDocument/2006/relationships/image" Target="../media/image1314.jpeg"/><Relationship Id="rId2" Type="http://schemas.openxmlformats.org/officeDocument/2006/relationships/image" Target="../media/image1313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331.png"/><Relationship Id="rId1" Type="http://schemas.openxmlformats.org/officeDocument/2006/relationships/image" Target="../media/image132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.png"/><Relationship Id="rId8" Type="http://schemas.openxmlformats.org/officeDocument/2006/relationships/image" Target="../media/image138.png"/><Relationship Id="rId7" Type="http://schemas.openxmlformats.org/officeDocument/2006/relationships/image" Target="../media/image145.png"/><Relationship Id="rId6" Type="http://schemas.openxmlformats.org/officeDocument/2006/relationships/image" Target="../media/image136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3" Type="http://schemas.openxmlformats.org/officeDocument/2006/relationships/image" Target="../media/image133.png"/><Relationship Id="rId2" Type="http://schemas.openxmlformats.org/officeDocument/2006/relationships/image" Target="../media/image80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50.png"/><Relationship Id="rId13" Type="http://schemas.openxmlformats.org/officeDocument/2006/relationships/image" Target="../media/image149.png"/><Relationship Id="rId12" Type="http://schemas.openxmlformats.org/officeDocument/2006/relationships/image" Target="../media/image148.png"/><Relationship Id="rId11" Type="http://schemas.openxmlformats.org/officeDocument/2006/relationships/image" Target="../media/image147.png"/><Relationship Id="rId10" Type="http://schemas.openxmlformats.org/officeDocument/2006/relationships/image" Target="../media/image146.png"/><Relationship Id="rId1" Type="http://schemas.openxmlformats.org/officeDocument/2006/relationships/image" Target="../media/image129.jpeg"/></Relationships>
</file>

<file path=ppt/slides/_rels/slide2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32.png"/><Relationship Id="rId7" Type="http://schemas.openxmlformats.org/officeDocument/2006/relationships/image" Target="../media/image1329.png"/><Relationship Id="rId6" Type="http://schemas.openxmlformats.org/officeDocument/2006/relationships/image" Target="../media/image1328.png"/><Relationship Id="rId5" Type="http://schemas.openxmlformats.org/officeDocument/2006/relationships/image" Target="../media/image1327.png"/><Relationship Id="rId4" Type="http://schemas.openxmlformats.org/officeDocument/2006/relationships/image" Target="../media/image1315.jpeg"/><Relationship Id="rId3" Type="http://schemas.openxmlformats.org/officeDocument/2006/relationships/image" Target="../media/image1314.jpeg"/><Relationship Id="rId2" Type="http://schemas.openxmlformats.org/officeDocument/2006/relationships/image" Target="../media/image1313.jpeg"/><Relationship Id="rId1" Type="http://schemas.openxmlformats.org/officeDocument/2006/relationships/image" Target="../media/image1325.png"/></Relationships>
</file>

<file path=ppt/slides/_rels/slide2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37.png"/><Relationship Id="rId4" Type="http://schemas.openxmlformats.org/officeDocument/2006/relationships/image" Target="../media/image1336.png"/><Relationship Id="rId3" Type="http://schemas.openxmlformats.org/officeDocument/2006/relationships/image" Target="../media/image1335.png"/><Relationship Id="rId2" Type="http://schemas.openxmlformats.org/officeDocument/2006/relationships/image" Target="../media/image1334.png"/><Relationship Id="rId1" Type="http://schemas.openxmlformats.org/officeDocument/2006/relationships/image" Target="../media/image1333.png"/></Relationships>
</file>

<file path=ppt/slides/_rels/slide2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46.png"/><Relationship Id="rId8" Type="http://schemas.openxmlformats.org/officeDocument/2006/relationships/image" Target="../media/image1345.png"/><Relationship Id="rId7" Type="http://schemas.openxmlformats.org/officeDocument/2006/relationships/image" Target="../media/image1344.png"/><Relationship Id="rId6" Type="http://schemas.openxmlformats.org/officeDocument/2006/relationships/image" Target="../media/image1343.png"/><Relationship Id="rId5" Type="http://schemas.openxmlformats.org/officeDocument/2006/relationships/image" Target="../media/image1342.png"/><Relationship Id="rId4" Type="http://schemas.openxmlformats.org/officeDocument/2006/relationships/image" Target="../media/image1341.png"/><Relationship Id="rId3" Type="http://schemas.openxmlformats.org/officeDocument/2006/relationships/image" Target="../media/image1340.png"/><Relationship Id="rId2" Type="http://schemas.openxmlformats.org/officeDocument/2006/relationships/image" Target="../media/image1339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355.png"/><Relationship Id="rId17" Type="http://schemas.openxmlformats.org/officeDocument/2006/relationships/image" Target="../media/image1354.png"/><Relationship Id="rId16" Type="http://schemas.openxmlformats.org/officeDocument/2006/relationships/image" Target="../media/image1353.png"/><Relationship Id="rId15" Type="http://schemas.openxmlformats.org/officeDocument/2006/relationships/image" Target="../media/image1352.png"/><Relationship Id="rId14" Type="http://schemas.openxmlformats.org/officeDocument/2006/relationships/image" Target="../media/image1351.png"/><Relationship Id="rId13" Type="http://schemas.openxmlformats.org/officeDocument/2006/relationships/image" Target="../media/image1350.png"/><Relationship Id="rId12" Type="http://schemas.openxmlformats.org/officeDocument/2006/relationships/image" Target="../media/image1349.png"/><Relationship Id="rId11" Type="http://schemas.openxmlformats.org/officeDocument/2006/relationships/image" Target="../media/image1348.png"/><Relationship Id="rId10" Type="http://schemas.openxmlformats.org/officeDocument/2006/relationships/image" Target="../media/image1347.png"/><Relationship Id="rId1" Type="http://schemas.openxmlformats.org/officeDocument/2006/relationships/image" Target="../media/image1338.png"/></Relationships>
</file>

<file path=ppt/slides/_rels/slide2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63.png"/><Relationship Id="rId7" Type="http://schemas.openxmlformats.org/officeDocument/2006/relationships/image" Target="../media/image1362.png"/><Relationship Id="rId6" Type="http://schemas.openxmlformats.org/officeDocument/2006/relationships/image" Target="../media/image1361.png"/><Relationship Id="rId5" Type="http://schemas.openxmlformats.org/officeDocument/2006/relationships/image" Target="../media/image1360.png"/><Relationship Id="rId4" Type="http://schemas.openxmlformats.org/officeDocument/2006/relationships/image" Target="../media/image1359.png"/><Relationship Id="rId3" Type="http://schemas.openxmlformats.org/officeDocument/2006/relationships/image" Target="../media/image1358.png"/><Relationship Id="rId2" Type="http://schemas.openxmlformats.org/officeDocument/2006/relationships/image" Target="../media/image1357.png"/><Relationship Id="rId1" Type="http://schemas.openxmlformats.org/officeDocument/2006/relationships/image" Target="../media/image1356.png"/></Relationships>
</file>

<file path=ppt/slides/_rels/slide2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2.png"/><Relationship Id="rId8" Type="http://schemas.openxmlformats.org/officeDocument/2006/relationships/image" Target="../media/image1371.png"/><Relationship Id="rId7" Type="http://schemas.openxmlformats.org/officeDocument/2006/relationships/image" Target="../media/image1370.png"/><Relationship Id="rId6" Type="http://schemas.openxmlformats.org/officeDocument/2006/relationships/image" Target="../media/image1369.png"/><Relationship Id="rId5" Type="http://schemas.openxmlformats.org/officeDocument/2006/relationships/image" Target="../media/image1368.png"/><Relationship Id="rId4" Type="http://schemas.openxmlformats.org/officeDocument/2006/relationships/image" Target="../media/image1367.png"/><Relationship Id="rId3" Type="http://schemas.openxmlformats.org/officeDocument/2006/relationships/image" Target="../media/image1366.png"/><Relationship Id="rId2" Type="http://schemas.openxmlformats.org/officeDocument/2006/relationships/image" Target="../media/image1365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381.png"/><Relationship Id="rId17" Type="http://schemas.openxmlformats.org/officeDocument/2006/relationships/image" Target="../media/image1380.png"/><Relationship Id="rId16" Type="http://schemas.openxmlformats.org/officeDocument/2006/relationships/image" Target="../media/image1379.png"/><Relationship Id="rId15" Type="http://schemas.openxmlformats.org/officeDocument/2006/relationships/image" Target="../media/image1378.png"/><Relationship Id="rId14" Type="http://schemas.openxmlformats.org/officeDocument/2006/relationships/image" Target="../media/image1377.png"/><Relationship Id="rId13" Type="http://schemas.openxmlformats.org/officeDocument/2006/relationships/image" Target="../media/image1376.png"/><Relationship Id="rId12" Type="http://schemas.openxmlformats.org/officeDocument/2006/relationships/image" Target="../media/image1375.png"/><Relationship Id="rId11" Type="http://schemas.openxmlformats.org/officeDocument/2006/relationships/image" Target="../media/image1374.png"/><Relationship Id="rId10" Type="http://schemas.openxmlformats.org/officeDocument/2006/relationships/image" Target="../media/image1373.png"/><Relationship Id="rId1" Type="http://schemas.openxmlformats.org/officeDocument/2006/relationships/image" Target="../media/image1364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83.png"/><Relationship Id="rId2" Type="http://schemas.openxmlformats.org/officeDocument/2006/relationships/hyperlink" Target="http://henrylo1605.blogspot.tw/2015/05/blog-post_56.html" TargetMode="External"/><Relationship Id="rId1" Type="http://schemas.openxmlformats.org/officeDocument/2006/relationships/image" Target="../media/image1382.jpeg"/></Relationships>
</file>

<file path=ppt/slides/_rels/slide2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2.png"/><Relationship Id="rId8" Type="http://schemas.openxmlformats.org/officeDocument/2006/relationships/image" Target="../media/image1391.png"/><Relationship Id="rId7" Type="http://schemas.openxmlformats.org/officeDocument/2006/relationships/image" Target="../media/image1390.png"/><Relationship Id="rId6" Type="http://schemas.openxmlformats.org/officeDocument/2006/relationships/image" Target="../media/image1389.png"/><Relationship Id="rId5" Type="http://schemas.openxmlformats.org/officeDocument/2006/relationships/image" Target="../media/image1388.png"/><Relationship Id="rId4" Type="http://schemas.openxmlformats.org/officeDocument/2006/relationships/image" Target="../media/image1387.png"/><Relationship Id="rId3" Type="http://schemas.openxmlformats.org/officeDocument/2006/relationships/image" Target="../media/image1386.png"/><Relationship Id="rId2" Type="http://schemas.openxmlformats.org/officeDocument/2006/relationships/image" Target="../media/image1385.png"/><Relationship Id="rId11" Type="http://schemas.openxmlformats.org/officeDocument/2006/relationships/slideLayout" Target="../slideLayouts/slideLayout2.xml"/><Relationship Id="rId10" Type="http://schemas.openxmlformats.org/officeDocument/2006/relationships/hyperlink" Target="http://speech.ee.ntu.edu.tw/%7Etlkagk/courses/MLDS_2015_2/Lecture/Attain%20(v3).e" TargetMode="External"/><Relationship Id="rId1" Type="http://schemas.openxmlformats.org/officeDocument/2006/relationships/image" Target="../media/image1384.png"/></Relationships>
</file>

<file path=ppt/slides/_rels/slide2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98.png"/><Relationship Id="rId8" Type="http://schemas.openxmlformats.org/officeDocument/2006/relationships/image" Target="../media/image1391.png"/><Relationship Id="rId7" Type="http://schemas.openxmlformats.org/officeDocument/2006/relationships/image" Target="../media/image1397.png"/><Relationship Id="rId6" Type="http://schemas.openxmlformats.org/officeDocument/2006/relationships/image" Target="../media/image1396.png"/><Relationship Id="rId5" Type="http://schemas.openxmlformats.org/officeDocument/2006/relationships/image" Target="../media/image1388.png"/><Relationship Id="rId4" Type="http://schemas.openxmlformats.org/officeDocument/2006/relationships/image" Target="../media/image1395.png"/><Relationship Id="rId3" Type="http://schemas.openxmlformats.org/officeDocument/2006/relationships/image" Target="../media/image1394.png"/><Relationship Id="rId2" Type="http://schemas.openxmlformats.org/officeDocument/2006/relationships/image" Target="../media/image1393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401.png"/><Relationship Id="rId11" Type="http://schemas.openxmlformats.org/officeDocument/2006/relationships/image" Target="../media/image1400.png"/><Relationship Id="rId10" Type="http://schemas.openxmlformats.org/officeDocument/2006/relationships/image" Target="../media/image1399.png"/><Relationship Id="rId1" Type="http://schemas.openxmlformats.org/officeDocument/2006/relationships/image" Target="../media/image1384.png"/></Relationships>
</file>

<file path=ppt/slides/_rels/slide2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05.png"/><Relationship Id="rId5" Type="http://schemas.openxmlformats.org/officeDocument/2006/relationships/image" Target="../media/image1404.png"/><Relationship Id="rId4" Type="http://schemas.openxmlformats.org/officeDocument/2006/relationships/image" Target="../media/image1386.png"/><Relationship Id="rId3" Type="http://schemas.openxmlformats.org/officeDocument/2006/relationships/image" Target="../media/image1403.png"/><Relationship Id="rId2" Type="http://schemas.openxmlformats.org/officeDocument/2006/relationships/image" Target="../media/image1384.png"/><Relationship Id="rId1" Type="http://schemas.openxmlformats.org/officeDocument/2006/relationships/image" Target="../media/image140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png"/><Relationship Id="rId8" Type="http://schemas.openxmlformats.org/officeDocument/2006/relationships/image" Target="../media/image115.png"/><Relationship Id="rId7" Type="http://schemas.openxmlformats.org/officeDocument/2006/relationships/image" Target="../media/image152.png"/><Relationship Id="rId6" Type="http://schemas.openxmlformats.org/officeDocument/2006/relationships/image" Target="../media/image83.png"/><Relationship Id="rId5" Type="http://schemas.openxmlformats.org/officeDocument/2006/relationships/image" Target="../media/image84.png"/><Relationship Id="rId4" Type="http://schemas.openxmlformats.org/officeDocument/2006/relationships/image" Target="../media/image151.png"/><Relationship Id="rId3" Type="http://schemas.openxmlformats.org/officeDocument/2006/relationships/image" Target="../media/image111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58.png"/><Relationship Id="rId20" Type="http://schemas.openxmlformats.org/officeDocument/2006/relationships/image" Target="../media/image157.png"/><Relationship Id="rId2" Type="http://schemas.openxmlformats.org/officeDocument/2006/relationships/image" Target="../media/image80.png"/><Relationship Id="rId19" Type="http://schemas.openxmlformats.org/officeDocument/2006/relationships/image" Target="../media/image156.png"/><Relationship Id="rId18" Type="http://schemas.openxmlformats.org/officeDocument/2006/relationships/image" Target="../media/image141.png"/><Relationship Id="rId17" Type="http://schemas.openxmlformats.org/officeDocument/2006/relationships/image" Target="../media/image155.png"/><Relationship Id="rId16" Type="http://schemas.openxmlformats.org/officeDocument/2006/relationships/image" Target="../media/image139.png"/><Relationship Id="rId15" Type="http://schemas.openxmlformats.org/officeDocument/2006/relationships/image" Target="../media/image138.png"/><Relationship Id="rId14" Type="http://schemas.openxmlformats.org/officeDocument/2006/relationships/image" Target="../media/image154.png"/><Relationship Id="rId13" Type="http://schemas.openxmlformats.org/officeDocument/2006/relationships/image" Target="../media/image136.png"/><Relationship Id="rId12" Type="http://schemas.openxmlformats.org/officeDocument/2006/relationships/image" Target="../media/image144.png"/><Relationship Id="rId11" Type="http://schemas.openxmlformats.org/officeDocument/2006/relationships/image" Target="../media/image153.png"/><Relationship Id="rId10" Type="http://schemas.openxmlformats.org/officeDocument/2006/relationships/image" Target="../media/image133.png"/><Relationship Id="rId1" Type="http://schemas.openxmlformats.org/officeDocument/2006/relationships/image" Target="../media/image129.jpe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6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07.jpeg"/><Relationship Id="rId1" Type="http://schemas.openxmlformats.org/officeDocument/2006/relationships/hyperlink" Target="http://visualqa.org/" TargetMode="External"/></Relationships>
</file>

<file path=ppt/slides/_rels/slide2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4.png"/><Relationship Id="rId8" Type="http://schemas.openxmlformats.org/officeDocument/2006/relationships/image" Target="../media/image1413.png"/><Relationship Id="rId7" Type="http://schemas.openxmlformats.org/officeDocument/2006/relationships/image" Target="../media/image1412.png"/><Relationship Id="rId6" Type="http://schemas.openxmlformats.org/officeDocument/2006/relationships/image" Target="../media/image1411.png"/><Relationship Id="rId5" Type="http://schemas.openxmlformats.org/officeDocument/2006/relationships/image" Target="../media/image1410.png"/><Relationship Id="rId4" Type="http://schemas.openxmlformats.org/officeDocument/2006/relationships/image" Target="../media/image1409.png"/><Relationship Id="rId3" Type="http://schemas.openxmlformats.org/officeDocument/2006/relationships/image" Target="../media/image1386.png"/><Relationship Id="rId2" Type="http://schemas.openxmlformats.org/officeDocument/2006/relationships/image" Target="../media/image1408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1416.png"/><Relationship Id="rId10" Type="http://schemas.openxmlformats.org/officeDocument/2006/relationships/image" Target="../media/image1415.png"/><Relationship Id="rId1" Type="http://schemas.openxmlformats.org/officeDocument/2006/relationships/image" Target="../media/image1384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17.jpe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8.png"/></Relationships>
</file>

<file path=ppt/slides/_rels/slide2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423.png"/><Relationship Id="rId4" Type="http://schemas.openxmlformats.org/officeDocument/2006/relationships/image" Target="../media/image1422.png"/><Relationship Id="rId3" Type="http://schemas.openxmlformats.org/officeDocument/2006/relationships/image" Target="../media/image1421.png"/><Relationship Id="rId2" Type="http://schemas.openxmlformats.org/officeDocument/2006/relationships/image" Target="../media/image1420.png"/><Relationship Id="rId1" Type="http://schemas.openxmlformats.org/officeDocument/2006/relationships/image" Target="../media/image1419.jpeg"/></Relationships>
</file>

<file path=ppt/slides/_rels/slide2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32.png"/><Relationship Id="rId8" Type="http://schemas.openxmlformats.org/officeDocument/2006/relationships/image" Target="../media/image1431.png"/><Relationship Id="rId7" Type="http://schemas.openxmlformats.org/officeDocument/2006/relationships/image" Target="../media/image1430.png"/><Relationship Id="rId6" Type="http://schemas.openxmlformats.org/officeDocument/2006/relationships/image" Target="../media/image1429.png"/><Relationship Id="rId5" Type="http://schemas.openxmlformats.org/officeDocument/2006/relationships/image" Target="../media/image1428.png"/><Relationship Id="rId4" Type="http://schemas.openxmlformats.org/officeDocument/2006/relationships/image" Target="../media/image1427.png"/><Relationship Id="rId3" Type="http://schemas.openxmlformats.org/officeDocument/2006/relationships/image" Target="../media/image1426.png"/><Relationship Id="rId2" Type="http://schemas.openxmlformats.org/officeDocument/2006/relationships/image" Target="../media/image1425.pn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424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3.jpe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4.jpeg"/></Relationships>
</file>

<file path=ppt/slides/_rels/slide2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438.png"/><Relationship Id="rId4" Type="http://schemas.openxmlformats.org/officeDocument/2006/relationships/image" Target="../media/image1437.png"/><Relationship Id="rId3" Type="http://schemas.openxmlformats.org/officeDocument/2006/relationships/image" Target="../media/image1436.png"/><Relationship Id="rId2" Type="http://schemas.openxmlformats.org/officeDocument/2006/relationships/image" Target="../media/image1433.jpeg"/><Relationship Id="rId1" Type="http://schemas.openxmlformats.org/officeDocument/2006/relationships/image" Target="../media/image143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jpeg"/></Relationships>
</file>

<file path=ppt/slides/_rels/slide2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40.png"/><Relationship Id="rId2" Type="http://schemas.openxmlformats.org/officeDocument/2006/relationships/image" Target="../media/image1439.png"/><Relationship Id="rId1" Type="http://schemas.openxmlformats.org/officeDocument/2006/relationships/image" Target="../media/image1419.jpeg"/></Relationships>
</file>

<file path=ppt/slides/_rels/slide2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41.png"/><Relationship Id="rId3" Type="http://schemas.openxmlformats.org/officeDocument/2006/relationships/image" Target="../media/image1440.png"/><Relationship Id="rId2" Type="http://schemas.openxmlformats.org/officeDocument/2006/relationships/image" Target="../media/image1439.png"/><Relationship Id="rId1" Type="http://schemas.openxmlformats.org/officeDocument/2006/relationships/image" Target="../media/image1419.jpe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44.jpeg"/><Relationship Id="rId3" Type="http://schemas.openxmlformats.org/officeDocument/2006/relationships/image" Target="../media/image1443.jpeg"/><Relationship Id="rId2" Type="http://schemas.openxmlformats.org/officeDocument/2006/relationships/image" Target="../media/image1442.png"/><Relationship Id="rId1" Type="http://schemas.openxmlformats.org/officeDocument/2006/relationships/image" Target="../media/image1306.png"/></Relationships>
</file>

<file path=ppt/slides/_rels/slide2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hyperlink" Target="http://www.sznews.com/news/conte" TargetMode="External"/><Relationship Id="rId7" Type="http://schemas.openxmlformats.org/officeDocument/2006/relationships/image" Target="../media/image1448.png"/><Relationship Id="rId6" Type="http://schemas.openxmlformats.org/officeDocument/2006/relationships/image" Target="../media/image1447.png"/><Relationship Id="rId5" Type="http://schemas.openxmlformats.org/officeDocument/2006/relationships/image" Target="../media/image1446.png"/><Relationship Id="rId4" Type="http://schemas.openxmlformats.org/officeDocument/2006/relationships/image" Target="../media/image1445.jpeg"/><Relationship Id="rId3" Type="http://schemas.openxmlformats.org/officeDocument/2006/relationships/image" Target="../media/image1443.jpeg"/><Relationship Id="rId2" Type="http://schemas.openxmlformats.org/officeDocument/2006/relationships/image" Target="../media/image1442.png"/><Relationship Id="rId1" Type="http://schemas.openxmlformats.org/officeDocument/2006/relationships/image" Target="../media/image1306.png"/></Relationships>
</file>

<file path=ppt/slides/_rels/slide2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6.png"/><Relationship Id="rId8" Type="http://schemas.openxmlformats.org/officeDocument/2006/relationships/image" Target="../media/image1455.png"/><Relationship Id="rId7" Type="http://schemas.openxmlformats.org/officeDocument/2006/relationships/image" Target="../media/image1454.png"/><Relationship Id="rId6" Type="http://schemas.openxmlformats.org/officeDocument/2006/relationships/image" Target="../media/image1453.png"/><Relationship Id="rId5" Type="http://schemas.openxmlformats.org/officeDocument/2006/relationships/image" Target="../media/image1452.png"/><Relationship Id="rId4" Type="http://schemas.openxmlformats.org/officeDocument/2006/relationships/image" Target="../media/image1451.png"/><Relationship Id="rId3" Type="http://schemas.openxmlformats.org/officeDocument/2006/relationships/image" Target="../media/image1450.png"/><Relationship Id="rId2" Type="http://schemas.openxmlformats.org/officeDocument/2006/relationships/image" Target="../media/image1449.jpeg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036.png"/></Relationships>
</file>

<file path=ppt/slides/_rels/slide2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4.png"/><Relationship Id="rId8" Type="http://schemas.openxmlformats.org/officeDocument/2006/relationships/image" Target="../media/image1463.png"/><Relationship Id="rId7" Type="http://schemas.openxmlformats.org/officeDocument/2006/relationships/image" Target="../media/image1462.png"/><Relationship Id="rId6" Type="http://schemas.openxmlformats.org/officeDocument/2006/relationships/image" Target="../media/image1461.jpeg"/><Relationship Id="rId5" Type="http://schemas.openxmlformats.org/officeDocument/2006/relationships/image" Target="../media/image1460.jpeg"/><Relationship Id="rId4" Type="http://schemas.openxmlformats.org/officeDocument/2006/relationships/image" Target="../media/image1459.png"/><Relationship Id="rId3" Type="http://schemas.openxmlformats.org/officeDocument/2006/relationships/image" Target="../media/image1458.png"/><Relationship Id="rId2" Type="http://schemas.openxmlformats.org/officeDocument/2006/relationships/image" Target="../media/image1457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448.png"/><Relationship Id="rId17" Type="http://schemas.openxmlformats.org/officeDocument/2006/relationships/image" Target="../media/image1447.png"/><Relationship Id="rId16" Type="http://schemas.openxmlformats.org/officeDocument/2006/relationships/image" Target="../media/image1446.png"/><Relationship Id="rId15" Type="http://schemas.openxmlformats.org/officeDocument/2006/relationships/image" Target="../media/image1470.png"/><Relationship Id="rId14" Type="http://schemas.openxmlformats.org/officeDocument/2006/relationships/image" Target="../media/image1469.png"/><Relationship Id="rId13" Type="http://schemas.openxmlformats.org/officeDocument/2006/relationships/image" Target="../media/image1468.png"/><Relationship Id="rId12" Type="http://schemas.openxmlformats.org/officeDocument/2006/relationships/image" Target="../media/image1467.png"/><Relationship Id="rId11" Type="http://schemas.openxmlformats.org/officeDocument/2006/relationships/image" Target="../media/image1466.png"/><Relationship Id="rId10" Type="http://schemas.openxmlformats.org/officeDocument/2006/relationships/image" Target="../media/image1465.png"/><Relationship Id="rId1" Type="http://schemas.openxmlformats.org/officeDocument/2006/relationships/image" Target="../media/image1442.png"/></Relationships>
</file>

<file path=ppt/slides/_rels/slide2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74.png"/><Relationship Id="rId4" Type="http://schemas.openxmlformats.org/officeDocument/2006/relationships/image" Target="../media/image1473.png"/><Relationship Id="rId3" Type="http://schemas.openxmlformats.org/officeDocument/2006/relationships/image" Target="../media/image1472.png"/><Relationship Id="rId2" Type="http://schemas.openxmlformats.org/officeDocument/2006/relationships/image" Target="../media/image1460.jpeg"/><Relationship Id="rId1" Type="http://schemas.openxmlformats.org/officeDocument/2006/relationships/image" Target="../media/image1471.jpe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5.jpeg"/></Relationships>
</file>

<file path=ppt/slides/_rels/slide2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82.png"/><Relationship Id="rId8" Type="http://schemas.openxmlformats.org/officeDocument/2006/relationships/image" Target="../media/image1481.png"/><Relationship Id="rId7" Type="http://schemas.openxmlformats.org/officeDocument/2006/relationships/image" Target="../media/image1480.png"/><Relationship Id="rId6" Type="http://schemas.openxmlformats.org/officeDocument/2006/relationships/image" Target="../media/image1479.png"/><Relationship Id="rId5" Type="http://schemas.openxmlformats.org/officeDocument/2006/relationships/image" Target="../media/image1478.png"/><Relationship Id="rId4" Type="http://schemas.openxmlformats.org/officeDocument/2006/relationships/image" Target="../media/image1477.png"/><Relationship Id="rId3" Type="http://schemas.openxmlformats.org/officeDocument/2006/relationships/image" Target="../media/image1476.png"/><Relationship Id="rId2" Type="http://schemas.openxmlformats.org/officeDocument/2006/relationships/image" Target="../media/image1306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1484.png"/><Relationship Id="rId10" Type="http://schemas.openxmlformats.org/officeDocument/2006/relationships/image" Target="../media/image1483.png"/><Relationship Id="rId1" Type="http://schemas.openxmlformats.org/officeDocument/2006/relationships/image" Target="../media/image144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87.png"/><Relationship Id="rId2" Type="http://schemas.openxmlformats.org/officeDocument/2006/relationships/image" Target="../media/image1486.jpeg"/><Relationship Id="rId1" Type="http://schemas.openxmlformats.org/officeDocument/2006/relationships/image" Target="../media/image1485.jpe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8.png"/></Relationships>
</file>

<file path=ppt/slides/_rels/slide2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www.bloomberg.com/news/articles/2016-07-" TargetMode="External"/><Relationship Id="rId2" Type="http://schemas.openxmlformats.org/officeDocument/2006/relationships/hyperlink" Target="http://www.youtube.com/watch?v=0xo1Ldx3L" TargetMode="External"/><Relationship Id="rId1" Type="http://schemas.openxmlformats.org/officeDocument/2006/relationships/hyperlink" Target="http://www.youtube.com/watch?v=0JL04JJjocc" TargetMode="Externa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videolectures.net/rldm2015_silver_reinfo" TargetMode="External"/><Relationship Id="rId1" Type="http://schemas.openxmlformats.org/officeDocument/2006/relationships/hyperlink" Target="http://www0.cs.ucl.ac.uk/staff/D.Silver/web/Te" TargetMode="Externa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90.jpeg"/><Relationship Id="rId2" Type="http://schemas.openxmlformats.org/officeDocument/2006/relationships/image" Target="../media/image1489.jpeg"/><Relationship Id="rId1" Type="http://schemas.openxmlformats.org/officeDocument/2006/relationships/image" Target="../media/image1306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deepdreamgenerator.com/" TargetMode="External"/><Relationship Id="rId1" Type="http://schemas.openxmlformats.org/officeDocument/2006/relationships/image" Target="../media/image1491.jpe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92.png"/><Relationship Id="rId1" Type="http://schemas.openxmlformats.org/officeDocument/2006/relationships/hyperlink" Target="http://deepdreamgenerator.com/" TargetMode="Externa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93.jpeg"/><Relationship Id="rId1" Type="http://schemas.openxmlformats.org/officeDocument/2006/relationships/image" Target="../media/image1491.jpe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4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9.jpeg"/><Relationship Id="rId7" Type="http://schemas.openxmlformats.org/officeDocument/2006/relationships/image" Target="../media/image168.jpeg"/><Relationship Id="rId6" Type="http://schemas.openxmlformats.org/officeDocument/2006/relationships/image" Target="../media/image167.jpeg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Relationship Id="rId3" Type="http://schemas.openxmlformats.org/officeDocument/2006/relationships/image" Target="../media/image164.jpeg"/><Relationship Id="rId2" Type="http://schemas.openxmlformats.org/officeDocument/2006/relationships/image" Target="../media/image163.jpeg"/><Relationship Id="rId1" Type="http://schemas.openxmlformats.org/officeDocument/2006/relationships/image" Target="../media/image162.jpeg"/></Relationships>
</file>

<file path=ppt/slides/_rels/slide2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01.png"/><Relationship Id="rId8" Type="http://schemas.openxmlformats.org/officeDocument/2006/relationships/image" Target="../media/image1500.png"/><Relationship Id="rId7" Type="http://schemas.openxmlformats.org/officeDocument/2006/relationships/image" Target="../media/image1499.png"/><Relationship Id="rId6" Type="http://schemas.openxmlformats.org/officeDocument/2006/relationships/image" Target="../media/image1498.png"/><Relationship Id="rId5" Type="http://schemas.openxmlformats.org/officeDocument/2006/relationships/image" Target="../media/image1497.png"/><Relationship Id="rId4" Type="http://schemas.openxmlformats.org/officeDocument/2006/relationships/image" Target="../media/image1496.png"/><Relationship Id="rId3" Type="http://schemas.openxmlformats.org/officeDocument/2006/relationships/image" Target="../media/image1495.png"/><Relationship Id="rId2" Type="http://schemas.openxmlformats.org/officeDocument/2006/relationships/image" Target="../media/image1493.jpeg"/><Relationship Id="rId18" Type="http://schemas.openxmlformats.org/officeDocument/2006/relationships/slideLayout" Target="../slideLayouts/slideLayout3.xml"/><Relationship Id="rId17" Type="http://schemas.openxmlformats.org/officeDocument/2006/relationships/image" Target="../media/image1509.png"/><Relationship Id="rId16" Type="http://schemas.openxmlformats.org/officeDocument/2006/relationships/image" Target="../media/image1508.png"/><Relationship Id="rId15" Type="http://schemas.openxmlformats.org/officeDocument/2006/relationships/image" Target="../media/image1507.jpeg"/><Relationship Id="rId14" Type="http://schemas.openxmlformats.org/officeDocument/2006/relationships/image" Target="../media/image1506.png"/><Relationship Id="rId13" Type="http://schemas.openxmlformats.org/officeDocument/2006/relationships/image" Target="../media/image1505.png"/><Relationship Id="rId12" Type="http://schemas.openxmlformats.org/officeDocument/2006/relationships/image" Target="../media/image1504.png"/><Relationship Id="rId11" Type="http://schemas.openxmlformats.org/officeDocument/2006/relationships/image" Target="../media/image1503.png"/><Relationship Id="rId10" Type="http://schemas.openxmlformats.org/officeDocument/2006/relationships/image" Target="../media/image1502.png"/><Relationship Id="rId1" Type="http://schemas.openxmlformats.org/officeDocument/2006/relationships/image" Target="../media/image1491.jpeg"/></Relationships>
</file>

<file path=ppt/slides/_rels/slide27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23.jpeg"/><Relationship Id="rId1" Type="http://schemas.openxmlformats.org/officeDocument/2006/relationships/image" Target="../media/image1510.png"/></Relationships>
</file>

<file path=ppt/slides/_rels/slide27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15.jpeg"/><Relationship Id="rId5" Type="http://schemas.openxmlformats.org/officeDocument/2006/relationships/image" Target="../media/image1306.png"/><Relationship Id="rId4" Type="http://schemas.openxmlformats.org/officeDocument/2006/relationships/image" Target="../media/image1514.jpeg"/><Relationship Id="rId3" Type="http://schemas.openxmlformats.org/officeDocument/2006/relationships/image" Target="../media/image1513.jpeg"/><Relationship Id="rId2" Type="http://schemas.openxmlformats.org/officeDocument/2006/relationships/image" Target="../media/image1512.jpeg"/><Relationship Id="rId1" Type="http://schemas.openxmlformats.org/officeDocument/2006/relationships/image" Target="../media/image1511.jpeg"/></Relationships>
</file>

<file path=ppt/slides/_rels/slide2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19.jpeg"/><Relationship Id="rId3" Type="http://schemas.openxmlformats.org/officeDocument/2006/relationships/image" Target="../media/image1518.jpeg"/><Relationship Id="rId2" Type="http://schemas.openxmlformats.org/officeDocument/2006/relationships/image" Target="../media/image1517.png"/><Relationship Id="rId1" Type="http://schemas.openxmlformats.org/officeDocument/2006/relationships/image" Target="../media/image1516.png"/></Relationships>
</file>

<file path=ppt/slides/_rels/slide2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23.png"/><Relationship Id="rId4" Type="http://schemas.openxmlformats.org/officeDocument/2006/relationships/image" Target="../media/image1518.jpeg"/><Relationship Id="rId3" Type="http://schemas.openxmlformats.org/officeDocument/2006/relationships/image" Target="../media/image1522.png"/><Relationship Id="rId2" Type="http://schemas.openxmlformats.org/officeDocument/2006/relationships/image" Target="../media/image1521.png"/><Relationship Id="rId1" Type="http://schemas.openxmlformats.org/officeDocument/2006/relationships/image" Target="../media/image1520.png"/></Relationships>
</file>

<file path=ppt/slides/_rels/slide2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18.jpeg"/><Relationship Id="rId3" Type="http://schemas.openxmlformats.org/officeDocument/2006/relationships/image" Target="../media/image1525.png"/><Relationship Id="rId2" Type="http://schemas.openxmlformats.org/officeDocument/2006/relationships/image" Target="../media/image1524.png"/><Relationship Id="rId1" Type="http://schemas.openxmlformats.org/officeDocument/2006/relationships/hyperlink" Target="http://arxiv.org/abs/1406.2661" TargetMode="Externa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26.jpeg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27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30.png"/><Relationship Id="rId4" Type="http://schemas.openxmlformats.org/officeDocument/2006/relationships/image" Target="../media/image1529.jpeg"/><Relationship Id="rId3" Type="http://schemas.openxmlformats.org/officeDocument/2006/relationships/image" Target="../media/image1528.png"/><Relationship Id="rId2" Type="http://schemas.openxmlformats.org/officeDocument/2006/relationships/hyperlink" Target="http://top-breaking-news.com/" TargetMode="External"/><Relationship Id="rId1" Type="http://schemas.openxmlformats.org/officeDocument/2006/relationships/image" Target="../media/image816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3.png"/><Relationship Id="rId8" Type="http://schemas.openxmlformats.org/officeDocument/2006/relationships/image" Target="../media/image174.png"/><Relationship Id="rId7" Type="http://schemas.openxmlformats.org/officeDocument/2006/relationships/image" Target="../media/image173.png"/><Relationship Id="rId6" Type="http://schemas.openxmlformats.org/officeDocument/2006/relationships/image" Target="../media/image172.png"/><Relationship Id="rId5" Type="http://schemas.openxmlformats.org/officeDocument/2006/relationships/image" Target="../media/image82.png"/><Relationship Id="rId4" Type="http://schemas.openxmlformats.org/officeDocument/2006/relationships/image" Target="../media/image171.png"/><Relationship Id="rId3" Type="http://schemas.openxmlformats.org/officeDocument/2006/relationships/image" Target="../media/image170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182.png"/><Relationship Id="rId2" Type="http://schemas.openxmlformats.org/officeDocument/2006/relationships/image" Target="../media/image80.png"/><Relationship Id="rId19" Type="http://schemas.openxmlformats.org/officeDocument/2006/relationships/image" Target="../media/image115.png"/><Relationship Id="rId18" Type="http://schemas.openxmlformats.org/officeDocument/2006/relationships/image" Target="../media/image181.png"/><Relationship Id="rId17" Type="http://schemas.openxmlformats.org/officeDocument/2006/relationships/image" Target="../media/image180.png"/><Relationship Id="rId16" Type="http://schemas.openxmlformats.org/officeDocument/2006/relationships/image" Target="../media/image179.png"/><Relationship Id="rId15" Type="http://schemas.openxmlformats.org/officeDocument/2006/relationships/image" Target="../media/image139.png"/><Relationship Id="rId14" Type="http://schemas.openxmlformats.org/officeDocument/2006/relationships/image" Target="../media/image178.png"/><Relationship Id="rId13" Type="http://schemas.openxmlformats.org/officeDocument/2006/relationships/image" Target="../media/image177.png"/><Relationship Id="rId12" Type="http://schemas.openxmlformats.org/officeDocument/2006/relationships/image" Target="../media/image176.png"/><Relationship Id="rId11" Type="http://schemas.openxmlformats.org/officeDocument/2006/relationships/image" Target="../media/image135.png"/><Relationship Id="rId10" Type="http://schemas.openxmlformats.org/officeDocument/2006/relationships/image" Target="../media/image175.png"/><Relationship Id="rId1" Type="http://schemas.openxmlformats.org/officeDocument/2006/relationships/image" Target="../media/image129.jpeg"/></Relationships>
</file>

<file path=ppt/slides/_rels/slide2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31.png"/><Relationship Id="rId2" Type="http://schemas.openxmlformats.org/officeDocument/2006/relationships/image" Target="../media/image1529.jpeg"/><Relationship Id="rId1" Type="http://schemas.openxmlformats.org/officeDocument/2006/relationships/image" Target="../media/image1528.png"/></Relationships>
</file>

<file path=ppt/slides/_rels/slide2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34.jpeg"/><Relationship Id="rId2" Type="http://schemas.openxmlformats.org/officeDocument/2006/relationships/image" Target="../media/image1533.png"/><Relationship Id="rId1" Type="http://schemas.openxmlformats.org/officeDocument/2006/relationships/image" Target="../media/image1532.png"/></Relationships>
</file>

<file path=ppt/slides/_rels/slide2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36.png"/><Relationship Id="rId2" Type="http://schemas.openxmlformats.org/officeDocument/2006/relationships/image" Target="../media/image1535.png"/><Relationship Id="rId1" Type="http://schemas.openxmlformats.org/officeDocument/2006/relationships/image" Target="../media/image1528.png"/></Relationships>
</file>

<file path=ppt/slides/_rels/slide2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www.slideshare.net/hustwj/cikm-keynotenov2014" TargetMode="External"/><Relationship Id="rId2" Type="http://schemas.openxmlformats.org/officeDocument/2006/relationships/image" Target="../media/image1538.jpeg"/><Relationship Id="rId1" Type="http://schemas.openxmlformats.org/officeDocument/2006/relationships/image" Target="../media/image1537.jpe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40.png"/><Relationship Id="rId3" Type="http://schemas.openxmlformats.org/officeDocument/2006/relationships/image" Target="../media/image1539.png"/><Relationship Id="rId2" Type="http://schemas.openxmlformats.org/officeDocument/2006/relationships/image" Target="../media/image1529.jpeg"/><Relationship Id="rId1" Type="http://schemas.openxmlformats.org/officeDocument/2006/relationships/image" Target="../media/image1528.png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42.png"/><Relationship Id="rId1" Type="http://schemas.openxmlformats.org/officeDocument/2006/relationships/image" Target="../media/image1541.jpeg"/></Relationships>
</file>

<file path=ppt/slides/_rels/slide28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48.png"/><Relationship Id="rId5" Type="http://schemas.openxmlformats.org/officeDocument/2006/relationships/image" Target="../media/image1547.png"/><Relationship Id="rId4" Type="http://schemas.openxmlformats.org/officeDocument/2006/relationships/image" Target="../media/image1546.png"/><Relationship Id="rId3" Type="http://schemas.openxmlformats.org/officeDocument/2006/relationships/image" Target="../media/image1545.png"/><Relationship Id="rId2" Type="http://schemas.openxmlformats.org/officeDocument/2006/relationships/image" Target="../media/image1544.png"/><Relationship Id="rId1" Type="http://schemas.openxmlformats.org/officeDocument/2006/relationships/image" Target="../media/image1543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png"/><Relationship Id="rId8" Type="http://schemas.openxmlformats.org/officeDocument/2006/relationships/image" Target="../media/image165.jpeg"/><Relationship Id="rId7" Type="http://schemas.openxmlformats.org/officeDocument/2006/relationships/image" Target="../media/image186.png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3" Type="http://schemas.openxmlformats.org/officeDocument/2006/relationships/image" Target="../media/image170.png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201.png"/><Relationship Id="rId23" Type="http://schemas.openxmlformats.org/officeDocument/2006/relationships/image" Target="../media/image200.png"/><Relationship Id="rId22" Type="http://schemas.openxmlformats.org/officeDocument/2006/relationships/image" Target="../media/image199.png"/><Relationship Id="rId21" Type="http://schemas.openxmlformats.org/officeDocument/2006/relationships/image" Target="../media/image198.png"/><Relationship Id="rId20" Type="http://schemas.openxmlformats.org/officeDocument/2006/relationships/image" Target="../media/image197.png"/><Relationship Id="rId2" Type="http://schemas.openxmlformats.org/officeDocument/2006/relationships/image" Target="../media/image171.png"/><Relationship Id="rId19" Type="http://schemas.openxmlformats.org/officeDocument/2006/relationships/image" Target="../media/image196.png"/><Relationship Id="rId18" Type="http://schemas.openxmlformats.org/officeDocument/2006/relationships/image" Target="../media/image195.png"/><Relationship Id="rId17" Type="http://schemas.openxmlformats.org/officeDocument/2006/relationships/image" Target="../media/image194.png"/><Relationship Id="rId16" Type="http://schemas.openxmlformats.org/officeDocument/2006/relationships/image" Target="../media/image193.png"/><Relationship Id="rId15" Type="http://schemas.openxmlformats.org/officeDocument/2006/relationships/image" Target="../media/image192.png"/><Relationship Id="rId14" Type="http://schemas.openxmlformats.org/officeDocument/2006/relationships/image" Target="../media/image191.png"/><Relationship Id="rId13" Type="http://schemas.openxmlformats.org/officeDocument/2006/relationships/image" Target="../media/image190.png"/><Relationship Id="rId12" Type="http://schemas.openxmlformats.org/officeDocument/2006/relationships/image" Target="../media/image189.png"/><Relationship Id="rId11" Type="http://schemas.openxmlformats.org/officeDocument/2006/relationships/image" Target="../media/image188.png"/><Relationship Id="rId10" Type="http://schemas.openxmlformats.org/officeDocument/2006/relationships/image" Target="../media/image115.png"/><Relationship Id="rId1" Type="http://schemas.openxmlformats.org/officeDocument/2006/relationships/image" Target="../media/image80.pn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55.jpeg"/><Relationship Id="rId6" Type="http://schemas.openxmlformats.org/officeDocument/2006/relationships/image" Target="../media/image1554.jpeg"/><Relationship Id="rId5" Type="http://schemas.openxmlformats.org/officeDocument/2006/relationships/image" Target="../media/image1553.jpeg"/><Relationship Id="rId4" Type="http://schemas.openxmlformats.org/officeDocument/2006/relationships/image" Target="../media/image1552.jpeg"/><Relationship Id="rId3" Type="http://schemas.openxmlformats.org/officeDocument/2006/relationships/image" Target="../media/image1551.png"/><Relationship Id="rId2" Type="http://schemas.openxmlformats.org/officeDocument/2006/relationships/image" Target="../media/image1550.png"/><Relationship Id="rId1" Type="http://schemas.openxmlformats.org/officeDocument/2006/relationships/image" Target="../media/image1549.png"/></Relationships>
</file>

<file path=ppt/slides/_rels/slide2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3.png"/><Relationship Id="rId8" Type="http://schemas.openxmlformats.org/officeDocument/2006/relationships/image" Target="../media/image1562.png"/><Relationship Id="rId7" Type="http://schemas.openxmlformats.org/officeDocument/2006/relationships/image" Target="../media/image1561.png"/><Relationship Id="rId6" Type="http://schemas.openxmlformats.org/officeDocument/2006/relationships/image" Target="../media/image1560.png"/><Relationship Id="rId5" Type="http://schemas.openxmlformats.org/officeDocument/2006/relationships/image" Target="../media/image1559.png"/><Relationship Id="rId4" Type="http://schemas.openxmlformats.org/officeDocument/2006/relationships/image" Target="../media/image1558.png"/><Relationship Id="rId3" Type="http://schemas.openxmlformats.org/officeDocument/2006/relationships/image" Target="../media/image1551.png"/><Relationship Id="rId2" Type="http://schemas.openxmlformats.org/officeDocument/2006/relationships/image" Target="../media/image1557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1564.jpeg"/><Relationship Id="rId10" Type="http://schemas.openxmlformats.org/officeDocument/2006/relationships/image" Target="../media/image1550.png"/><Relationship Id="rId1" Type="http://schemas.openxmlformats.org/officeDocument/2006/relationships/image" Target="../media/image1556.png"/></Relationships>
</file>

<file path=ppt/slides/_rels/slide29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65.png"/><Relationship Id="rId8" Type="http://schemas.openxmlformats.org/officeDocument/2006/relationships/image" Target="../media/image1563.png"/><Relationship Id="rId7" Type="http://schemas.openxmlformats.org/officeDocument/2006/relationships/image" Target="../media/image1562.png"/><Relationship Id="rId6" Type="http://schemas.openxmlformats.org/officeDocument/2006/relationships/image" Target="../media/image1561.png"/><Relationship Id="rId5" Type="http://schemas.openxmlformats.org/officeDocument/2006/relationships/image" Target="../media/image1560.png"/><Relationship Id="rId4" Type="http://schemas.openxmlformats.org/officeDocument/2006/relationships/image" Target="../media/image1551.png"/><Relationship Id="rId3" Type="http://schemas.openxmlformats.org/officeDocument/2006/relationships/image" Target="../media/image1557.png"/><Relationship Id="rId2" Type="http://schemas.openxmlformats.org/officeDocument/2006/relationships/image" Target="../media/image1559.png"/><Relationship Id="rId16" Type="http://schemas.openxmlformats.org/officeDocument/2006/relationships/slideLayout" Target="../slideLayouts/slideLayout3.xml"/><Relationship Id="rId15" Type="http://schemas.openxmlformats.org/officeDocument/2006/relationships/image" Target="../media/image1571.png"/><Relationship Id="rId14" Type="http://schemas.openxmlformats.org/officeDocument/2006/relationships/image" Target="../media/image1570.png"/><Relationship Id="rId13" Type="http://schemas.openxmlformats.org/officeDocument/2006/relationships/image" Target="../media/image1569.png"/><Relationship Id="rId12" Type="http://schemas.openxmlformats.org/officeDocument/2006/relationships/image" Target="../media/image1568.png"/><Relationship Id="rId11" Type="http://schemas.openxmlformats.org/officeDocument/2006/relationships/image" Target="../media/image1567.png"/><Relationship Id="rId10" Type="http://schemas.openxmlformats.org/officeDocument/2006/relationships/image" Target="../media/image1566.png"/><Relationship Id="rId1" Type="http://schemas.openxmlformats.org/officeDocument/2006/relationships/image" Target="../media/image1558.pn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72.jpe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73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75.png"/><Relationship Id="rId2" Type="http://schemas.openxmlformats.org/officeDocument/2006/relationships/hyperlink" Target="http://www.express.co.uk/news/science/651202/First-step-towards-The-Terminator-" TargetMode="External"/><Relationship Id="rId1" Type="http://schemas.openxmlformats.org/officeDocument/2006/relationships/image" Target="../media/image1574.jpe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76.jpe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0.png"/><Relationship Id="rId8" Type="http://schemas.openxmlformats.org/officeDocument/2006/relationships/image" Target="../media/image209.png"/><Relationship Id="rId7" Type="http://schemas.openxmlformats.org/officeDocument/2006/relationships/image" Target="../media/image208.png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Relationship Id="rId3" Type="http://schemas.openxmlformats.org/officeDocument/2006/relationships/image" Target="../media/image204.png"/><Relationship Id="rId28" Type="http://schemas.openxmlformats.org/officeDocument/2006/relationships/slideLayout" Target="../slideLayouts/slideLayout3.xml"/><Relationship Id="rId27" Type="http://schemas.openxmlformats.org/officeDocument/2006/relationships/image" Target="../media/image226.png"/><Relationship Id="rId26" Type="http://schemas.openxmlformats.org/officeDocument/2006/relationships/image" Target="../media/image225.png"/><Relationship Id="rId25" Type="http://schemas.openxmlformats.org/officeDocument/2006/relationships/image" Target="../media/image224.png"/><Relationship Id="rId24" Type="http://schemas.openxmlformats.org/officeDocument/2006/relationships/image" Target="../media/image223.png"/><Relationship Id="rId23" Type="http://schemas.openxmlformats.org/officeDocument/2006/relationships/image" Target="../media/image222.png"/><Relationship Id="rId22" Type="http://schemas.openxmlformats.org/officeDocument/2006/relationships/image" Target="../media/image221.png"/><Relationship Id="rId21" Type="http://schemas.openxmlformats.org/officeDocument/2006/relationships/image" Target="../media/image220.png"/><Relationship Id="rId20" Type="http://schemas.openxmlformats.org/officeDocument/2006/relationships/image" Target="../media/image219.png"/><Relationship Id="rId2" Type="http://schemas.openxmlformats.org/officeDocument/2006/relationships/image" Target="../media/image203.png"/><Relationship Id="rId19" Type="http://schemas.openxmlformats.org/officeDocument/2006/relationships/image" Target="../media/image218.png"/><Relationship Id="rId18" Type="http://schemas.openxmlformats.org/officeDocument/2006/relationships/image" Target="../media/image217.png"/><Relationship Id="rId17" Type="http://schemas.openxmlformats.org/officeDocument/2006/relationships/image" Target="../media/image216.png"/><Relationship Id="rId16" Type="http://schemas.openxmlformats.org/officeDocument/2006/relationships/image" Target="../media/image215.png"/><Relationship Id="rId15" Type="http://schemas.openxmlformats.org/officeDocument/2006/relationships/image" Target="../media/image214.png"/><Relationship Id="rId14" Type="http://schemas.openxmlformats.org/officeDocument/2006/relationships/image" Target="../media/image213.png"/><Relationship Id="rId13" Type="http://schemas.openxmlformats.org/officeDocument/2006/relationships/image" Target="../media/image163.jpeg"/><Relationship Id="rId12" Type="http://schemas.openxmlformats.org/officeDocument/2006/relationships/image" Target="../media/image162.jpeg"/><Relationship Id="rId11" Type="http://schemas.openxmlformats.org/officeDocument/2006/relationships/image" Target="../media/image212.png"/><Relationship Id="rId10" Type="http://schemas.openxmlformats.org/officeDocument/2006/relationships/image" Target="../media/image211.png"/><Relationship Id="rId1" Type="http://schemas.openxmlformats.org/officeDocument/2006/relationships/image" Target="../media/image202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gvm.com.tw/web" TargetMode="External"/><Relationship Id="rId1" Type="http://schemas.openxmlformats.org/officeDocument/2006/relationships/image" Target="../media/image1577.jpeg"/></Relationships>
</file>

<file path=ppt/slides/_rels/slide30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6.png"/><Relationship Id="rId8" Type="http://schemas.openxmlformats.org/officeDocument/2006/relationships/image" Target="../media/image1585.png"/><Relationship Id="rId7" Type="http://schemas.openxmlformats.org/officeDocument/2006/relationships/image" Target="../media/image1584.jpeg"/><Relationship Id="rId6" Type="http://schemas.openxmlformats.org/officeDocument/2006/relationships/image" Target="../media/image1583.png"/><Relationship Id="rId5" Type="http://schemas.openxmlformats.org/officeDocument/2006/relationships/image" Target="../media/image1582.png"/><Relationship Id="rId4" Type="http://schemas.openxmlformats.org/officeDocument/2006/relationships/image" Target="../media/image1581.png"/><Relationship Id="rId3" Type="http://schemas.openxmlformats.org/officeDocument/2006/relationships/image" Target="../media/image1580.png"/><Relationship Id="rId2" Type="http://schemas.openxmlformats.org/officeDocument/2006/relationships/image" Target="../media/image1579.png"/><Relationship Id="rId19" Type="http://schemas.openxmlformats.org/officeDocument/2006/relationships/slideLayout" Target="../slideLayouts/slideLayout5.xml"/><Relationship Id="rId18" Type="http://schemas.openxmlformats.org/officeDocument/2006/relationships/image" Target="../media/image1595.png"/><Relationship Id="rId17" Type="http://schemas.openxmlformats.org/officeDocument/2006/relationships/image" Target="../media/image1594.png"/><Relationship Id="rId16" Type="http://schemas.openxmlformats.org/officeDocument/2006/relationships/image" Target="../media/image1593.png"/><Relationship Id="rId15" Type="http://schemas.openxmlformats.org/officeDocument/2006/relationships/image" Target="../media/image1592.png"/><Relationship Id="rId14" Type="http://schemas.openxmlformats.org/officeDocument/2006/relationships/image" Target="../media/image1591.png"/><Relationship Id="rId13" Type="http://schemas.openxmlformats.org/officeDocument/2006/relationships/image" Target="../media/image1590.png"/><Relationship Id="rId12" Type="http://schemas.openxmlformats.org/officeDocument/2006/relationships/image" Target="../media/image1589.png"/><Relationship Id="rId11" Type="http://schemas.openxmlformats.org/officeDocument/2006/relationships/image" Target="../media/image1588.png"/><Relationship Id="rId10" Type="http://schemas.openxmlformats.org/officeDocument/2006/relationships/image" Target="../media/image1587.png"/><Relationship Id="rId1" Type="http://schemas.openxmlformats.org/officeDocument/2006/relationships/image" Target="../media/image157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3.png"/><Relationship Id="rId8" Type="http://schemas.openxmlformats.org/officeDocument/2006/relationships/image" Target="../media/image232.png"/><Relationship Id="rId7" Type="http://schemas.openxmlformats.org/officeDocument/2006/relationships/image" Target="../media/image231.png"/><Relationship Id="rId6" Type="http://schemas.openxmlformats.org/officeDocument/2006/relationships/image" Target="../media/image230.png"/><Relationship Id="rId5" Type="http://schemas.openxmlformats.org/officeDocument/2006/relationships/image" Target="../media/image111.png"/><Relationship Id="rId4" Type="http://schemas.openxmlformats.org/officeDocument/2006/relationships/image" Target="../media/image151.png"/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35.png"/><Relationship Id="rId10" Type="http://schemas.openxmlformats.org/officeDocument/2006/relationships/image" Target="../media/image234.png"/><Relationship Id="rId1" Type="http://schemas.openxmlformats.org/officeDocument/2006/relationships/image" Target="../media/image22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4.png"/><Relationship Id="rId8" Type="http://schemas.openxmlformats.org/officeDocument/2006/relationships/image" Target="../media/image243.png"/><Relationship Id="rId7" Type="http://schemas.openxmlformats.org/officeDocument/2006/relationships/image" Target="../media/image242.png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29.png"/><Relationship Id="rId13" Type="http://schemas.openxmlformats.org/officeDocument/2006/relationships/image" Target="../media/image228.png"/><Relationship Id="rId12" Type="http://schemas.openxmlformats.org/officeDocument/2006/relationships/image" Target="../media/image227.png"/><Relationship Id="rId11" Type="http://schemas.openxmlformats.org/officeDocument/2006/relationships/image" Target="../media/image245.png"/><Relationship Id="rId10" Type="http://schemas.openxmlformats.org/officeDocument/2006/relationships/hyperlink" Target="http://chico386.pixnet.net/album/photo/171572850" TargetMode="External"/><Relationship Id="rId1" Type="http://schemas.openxmlformats.org/officeDocument/2006/relationships/image" Target="../media/image236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image" Target="../media/image24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image" Target="../media/image249.pn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54.png"/><Relationship Id="rId5" Type="http://schemas.openxmlformats.org/officeDocument/2006/relationships/image" Target="../media/image251.png"/><Relationship Id="rId4" Type="http://schemas.openxmlformats.org/officeDocument/2006/relationships/image" Target="../media/image253.png"/><Relationship Id="rId3" Type="http://schemas.openxmlformats.org/officeDocument/2006/relationships/image" Target="../media/image250.png"/><Relationship Id="rId2" Type="http://schemas.openxmlformats.org/officeDocument/2006/relationships/image" Target="../media/image252.png"/><Relationship Id="rId1" Type="http://schemas.openxmlformats.org/officeDocument/2006/relationships/image" Target="../media/image2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1.png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image" Target="../media/image25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7.png"/><Relationship Id="rId8" Type="http://schemas.openxmlformats.org/officeDocument/2006/relationships/image" Target="../media/image256.png"/><Relationship Id="rId7" Type="http://schemas.openxmlformats.org/officeDocument/2006/relationships/image" Target="../media/image267.png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8.png"/><Relationship Id="rId1" Type="http://schemas.openxmlformats.org/officeDocument/2006/relationships/image" Target="../media/image255.jpe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6.png"/><Relationship Id="rId8" Type="http://schemas.openxmlformats.org/officeDocument/2006/relationships/image" Target="../media/image275.png"/><Relationship Id="rId7" Type="http://schemas.openxmlformats.org/officeDocument/2006/relationships/image" Target="../media/image274.png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77.png"/><Relationship Id="rId1" Type="http://schemas.openxmlformats.org/officeDocument/2006/relationships/image" Target="../media/image268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82.png"/><Relationship Id="rId6" Type="http://schemas.openxmlformats.org/officeDocument/2006/relationships/image" Target="../media/image281.png"/><Relationship Id="rId5" Type="http://schemas.openxmlformats.org/officeDocument/2006/relationships/image" Target="../media/image265.png"/><Relationship Id="rId4" Type="http://schemas.openxmlformats.org/officeDocument/2006/relationships/image" Target="../media/image280.png"/><Relationship Id="rId3" Type="http://schemas.openxmlformats.org/officeDocument/2006/relationships/image" Target="../media/image279.png"/><Relationship Id="rId2" Type="http://schemas.openxmlformats.org/officeDocument/2006/relationships/image" Target="../media/image262.png"/><Relationship Id="rId1" Type="http://schemas.openxmlformats.org/officeDocument/2006/relationships/image" Target="../media/image27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4.jpeg"/><Relationship Id="rId1" Type="http://schemas.openxmlformats.org/officeDocument/2006/relationships/image" Target="../media/image283.jpe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2.jpeg"/><Relationship Id="rId8" Type="http://schemas.openxmlformats.org/officeDocument/2006/relationships/image" Target="../media/image291.jpeg"/><Relationship Id="rId7" Type="http://schemas.openxmlformats.org/officeDocument/2006/relationships/image" Target="../media/image290.png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jpeg"/><Relationship Id="rId3" Type="http://schemas.openxmlformats.org/officeDocument/2006/relationships/image" Target="../media/image286.png"/><Relationship Id="rId2" Type="http://schemas.openxmlformats.org/officeDocument/2006/relationships/image" Target="../media/image285.jpeg"/><Relationship Id="rId10" Type="http://schemas.openxmlformats.org/officeDocument/2006/relationships/slideLayout" Target="../slideLayouts/slideLayout2.xml"/><Relationship Id="rId1" Type="http://schemas.openxmlformats.org/officeDocument/2006/relationships/hyperlink" Target="http://speech.ee.ntu.edu.tw/%7Etlkagk/courses/MLDS_201" TargetMode="External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neuralnetworksandde/" TargetMode="External"/><Relationship Id="rId1" Type="http://schemas.openxmlformats.org/officeDocument/2006/relationships/image" Target="../media/image294.jpe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3.png"/><Relationship Id="rId8" Type="http://schemas.openxmlformats.org/officeDocument/2006/relationships/image" Target="../media/image302.png"/><Relationship Id="rId7" Type="http://schemas.openxmlformats.org/officeDocument/2006/relationships/image" Target="../media/image301.png"/><Relationship Id="rId6" Type="http://schemas.openxmlformats.org/officeDocument/2006/relationships/image" Target="../media/image300.png"/><Relationship Id="rId5" Type="http://schemas.openxmlformats.org/officeDocument/2006/relationships/image" Target="../media/image299.png"/><Relationship Id="rId4" Type="http://schemas.openxmlformats.org/officeDocument/2006/relationships/image" Target="../media/image298.png"/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312.png"/><Relationship Id="rId17" Type="http://schemas.openxmlformats.org/officeDocument/2006/relationships/image" Target="../media/image311.png"/><Relationship Id="rId16" Type="http://schemas.openxmlformats.org/officeDocument/2006/relationships/image" Target="../media/image310.png"/><Relationship Id="rId15" Type="http://schemas.openxmlformats.org/officeDocument/2006/relationships/image" Target="../media/image309.png"/><Relationship Id="rId14" Type="http://schemas.openxmlformats.org/officeDocument/2006/relationships/image" Target="../media/image308.png"/><Relationship Id="rId13" Type="http://schemas.openxmlformats.org/officeDocument/2006/relationships/image" Target="../media/image307.png"/><Relationship Id="rId12" Type="http://schemas.openxmlformats.org/officeDocument/2006/relationships/image" Target="../media/image306.png"/><Relationship Id="rId11" Type="http://schemas.openxmlformats.org/officeDocument/2006/relationships/image" Target="../media/image305.png"/><Relationship Id="rId10" Type="http://schemas.openxmlformats.org/officeDocument/2006/relationships/image" Target="../media/image304.png"/><Relationship Id="rId1" Type="http://schemas.openxmlformats.org/officeDocument/2006/relationships/image" Target="../media/image29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5.png"/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image" Target="../media/image293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4.png"/><Relationship Id="rId8" Type="http://schemas.openxmlformats.org/officeDocument/2006/relationships/image" Target="../media/image323.png"/><Relationship Id="rId7" Type="http://schemas.openxmlformats.org/officeDocument/2006/relationships/image" Target="../media/image322.png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Relationship Id="rId3" Type="http://schemas.openxmlformats.org/officeDocument/2006/relationships/image" Target="../media/image318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317.png"/><Relationship Id="rId19" Type="http://schemas.openxmlformats.org/officeDocument/2006/relationships/image" Target="../media/image334.png"/><Relationship Id="rId18" Type="http://schemas.openxmlformats.org/officeDocument/2006/relationships/image" Target="../media/image333.png"/><Relationship Id="rId17" Type="http://schemas.openxmlformats.org/officeDocument/2006/relationships/image" Target="../media/image332.png"/><Relationship Id="rId16" Type="http://schemas.openxmlformats.org/officeDocument/2006/relationships/image" Target="../media/image331.png"/><Relationship Id="rId15" Type="http://schemas.openxmlformats.org/officeDocument/2006/relationships/image" Target="../media/image330.png"/><Relationship Id="rId14" Type="http://schemas.openxmlformats.org/officeDocument/2006/relationships/image" Target="../media/image329.png"/><Relationship Id="rId13" Type="http://schemas.openxmlformats.org/officeDocument/2006/relationships/image" Target="../media/image328.png"/><Relationship Id="rId12" Type="http://schemas.openxmlformats.org/officeDocument/2006/relationships/image" Target="../media/image327.png"/><Relationship Id="rId11" Type="http://schemas.openxmlformats.org/officeDocument/2006/relationships/image" Target="../media/image326.png"/><Relationship Id="rId10" Type="http://schemas.openxmlformats.org/officeDocument/2006/relationships/image" Target="../media/image325.jpeg"/><Relationship Id="rId1" Type="http://schemas.openxmlformats.org/officeDocument/2006/relationships/image" Target="../media/image316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3.png"/><Relationship Id="rId8" Type="http://schemas.openxmlformats.org/officeDocument/2006/relationships/image" Target="../media/image342.png"/><Relationship Id="rId7" Type="http://schemas.openxmlformats.org/officeDocument/2006/relationships/image" Target="../media/image341.png"/><Relationship Id="rId6" Type="http://schemas.openxmlformats.org/officeDocument/2006/relationships/image" Target="../media/image340.png"/><Relationship Id="rId5" Type="http://schemas.openxmlformats.org/officeDocument/2006/relationships/image" Target="../media/image339.png"/><Relationship Id="rId4" Type="http://schemas.openxmlformats.org/officeDocument/2006/relationships/image" Target="../media/image338.png"/><Relationship Id="rId3" Type="http://schemas.openxmlformats.org/officeDocument/2006/relationships/image" Target="../media/image337.png"/><Relationship Id="rId28" Type="http://schemas.openxmlformats.org/officeDocument/2006/relationships/slideLayout" Target="../slideLayouts/slideLayout3.xml"/><Relationship Id="rId27" Type="http://schemas.openxmlformats.org/officeDocument/2006/relationships/image" Target="../media/image361.png"/><Relationship Id="rId26" Type="http://schemas.openxmlformats.org/officeDocument/2006/relationships/image" Target="../media/image360.png"/><Relationship Id="rId25" Type="http://schemas.openxmlformats.org/officeDocument/2006/relationships/image" Target="../media/image359.png"/><Relationship Id="rId24" Type="http://schemas.openxmlformats.org/officeDocument/2006/relationships/image" Target="../media/image358.png"/><Relationship Id="rId23" Type="http://schemas.openxmlformats.org/officeDocument/2006/relationships/image" Target="../media/image357.png"/><Relationship Id="rId22" Type="http://schemas.openxmlformats.org/officeDocument/2006/relationships/image" Target="../media/image356.png"/><Relationship Id="rId21" Type="http://schemas.openxmlformats.org/officeDocument/2006/relationships/image" Target="../media/image355.png"/><Relationship Id="rId20" Type="http://schemas.openxmlformats.org/officeDocument/2006/relationships/image" Target="../media/image354.png"/><Relationship Id="rId2" Type="http://schemas.openxmlformats.org/officeDocument/2006/relationships/image" Target="../media/image336.png"/><Relationship Id="rId19" Type="http://schemas.openxmlformats.org/officeDocument/2006/relationships/image" Target="../media/image353.png"/><Relationship Id="rId18" Type="http://schemas.openxmlformats.org/officeDocument/2006/relationships/image" Target="../media/image352.png"/><Relationship Id="rId17" Type="http://schemas.openxmlformats.org/officeDocument/2006/relationships/image" Target="../media/image351.png"/><Relationship Id="rId16" Type="http://schemas.openxmlformats.org/officeDocument/2006/relationships/image" Target="../media/image350.png"/><Relationship Id="rId15" Type="http://schemas.openxmlformats.org/officeDocument/2006/relationships/image" Target="../media/image349.png"/><Relationship Id="rId14" Type="http://schemas.openxmlformats.org/officeDocument/2006/relationships/image" Target="../media/image348.png"/><Relationship Id="rId13" Type="http://schemas.openxmlformats.org/officeDocument/2006/relationships/image" Target="../media/image347.png"/><Relationship Id="rId12" Type="http://schemas.openxmlformats.org/officeDocument/2006/relationships/image" Target="../media/image346.png"/><Relationship Id="rId11" Type="http://schemas.openxmlformats.org/officeDocument/2006/relationships/image" Target="../media/image345.png"/><Relationship Id="rId10" Type="http://schemas.openxmlformats.org/officeDocument/2006/relationships/image" Target="../media/image344.png"/><Relationship Id="rId1" Type="http://schemas.openxmlformats.org/officeDocument/2006/relationships/image" Target="../media/image335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6.png"/><Relationship Id="rId8" Type="http://schemas.openxmlformats.org/officeDocument/2006/relationships/image" Target="../media/image369.png"/><Relationship Id="rId7" Type="http://schemas.openxmlformats.org/officeDocument/2006/relationships/image" Target="../media/image368.png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Relationship Id="rId3" Type="http://schemas.openxmlformats.org/officeDocument/2006/relationships/image" Target="../media/image364.png"/><Relationship Id="rId24" Type="http://schemas.openxmlformats.org/officeDocument/2006/relationships/slideLayout" Target="../slideLayouts/slideLayout3.xml"/><Relationship Id="rId23" Type="http://schemas.openxmlformats.org/officeDocument/2006/relationships/image" Target="../media/image379.png"/><Relationship Id="rId22" Type="http://schemas.openxmlformats.org/officeDocument/2006/relationships/image" Target="../media/image378.png"/><Relationship Id="rId21" Type="http://schemas.openxmlformats.org/officeDocument/2006/relationships/image" Target="../media/image377.png"/><Relationship Id="rId20" Type="http://schemas.openxmlformats.org/officeDocument/2006/relationships/image" Target="../media/image355.png"/><Relationship Id="rId2" Type="http://schemas.openxmlformats.org/officeDocument/2006/relationships/image" Target="../media/image363.png"/><Relationship Id="rId19" Type="http://schemas.openxmlformats.org/officeDocument/2006/relationships/image" Target="../media/image376.png"/><Relationship Id="rId18" Type="http://schemas.openxmlformats.org/officeDocument/2006/relationships/image" Target="../media/image375.png"/><Relationship Id="rId17" Type="http://schemas.openxmlformats.org/officeDocument/2006/relationships/image" Target="../media/image374.png"/><Relationship Id="rId16" Type="http://schemas.openxmlformats.org/officeDocument/2006/relationships/image" Target="../media/image373.png"/><Relationship Id="rId15" Type="http://schemas.openxmlformats.org/officeDocument/2006/relationships/image" Target="../media/image372.png"/><Relationship Id="rId14" Type="http://schemas.openxmlformats.org/officeDocument/2006/relationships/image" Target="../media/image351.png"/><Relationship Id="rId13" Type="http://schemas.openxmlformats.org/officeDocument/2006/relationships/image" Target="../media/image353.png"/><Relationship Id="rId12" Type="http://schemas.openxmlformats.org/officeDocument/2006/relationships/image" Target="../media/image350.png"/><Relationship Id="rId11" Type="http://schemas.openxmlformats.org/officeDocument/2006/relationships/image" Target="../media/image371.png"/><Relationship Id="rId10" Type="http://schemas.openxmlformats.org/officeDocument/2006/relationships/image" Target="../media/image370.png"/><Relationship Id="rId1" Type="http://schemas.openxmlformats.org/officeDocument/2006/relationships/image" Target="../media/image362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1.png"/><Relationship Id="rId8" Type="http://schemas.openxmlformats.org/officeDocument/2006/relationships/image" Target="../media/image380.png"/><Relationship Id="rId7" Type="http://schemas.openxmlformats.org/officeDocument/2006/relationships/image" Target="../media/image368.png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Relationship Id="rId3" Type="http://schemas.openxmlformats.org/officeDocument/2006/relationships/image" Target="../media/image364.png"/><Relationship Id="rId27" Type="http://schemas.openxmlformats.org/officeDocument/2006/relationships/slideLayout" Target="../slideLayouts/slideLayout3.xml"/><Relationship Id="rId26" Type="http://schemas.openxmlformats.org/officeDocument/2006/relationships/image" Target="../media/image396.png"/><Relationship Id="rId25" Type="http://schemas.openxmlformats.org/officeDocument/2006/relationships/image" Target="../media/image395.png"/><Relationship Id="rId24" Type="http://schemas.openxmlformats.org/officeDocument/2006/relationships/image" Target="../media/image394.png"/><Relationship Id="rId23" Type="http://schemas.openxmlformats.org/officeDocument/2006/relationships/image" Target="../media/image393.png"/><Relationship Id="rId22" Type="http://schemas.openxmlformats.org/officeDocument/2006/relationships/image" Target="../media/image392.png"/><Relationship Id="rId21" Type="http://schemas.openxmlformats.org/officeDocument/2006/relationships/image" Target="../media/image391.png"/><Relationship Id="rId20" Type="http://schemas.openxmlformats.org/officeDocument/2006/relationships/image" Target="../media/image390.png"/><Relationship Id="rId2" Type="http://schemas.openxmlformats.org/officeDocument/2006/relationships/image" Target="../media/image363.png"/><Relationship Id="rId19" Type="http://schemas.openxmlformats.org/officeDocument/2006/relationships/image" Target="../media/image389.png"/><Relationship Id="rId18" Type="http://schemas.openxmlformats.org/officeDocument/2006/relationships/image" Target="../media/image388.png"/><Relationship Id="rId17" Type="http://schemas.openxmlformats.org/officeDocument/2006/relationships/image" Target="../media/image387.png"/><Relationship Id="rId16" Type="http://schemas.openxmlformats.org/officeDocument/2006/relationships/image" Target="../media/image341.png"/><Relationship Id="rId15" Type="http://schemas.openxmlformats.org/officeDocument/2006/relationships/image" Target="../media/image386.png"/><Relationship Id="rId14" Type="http://schemas.openxmlformats.org/officeDocument/2006/relationships/image" Target="../media/image385.png"/><Relationship Id="rId13" Type="http://schemas.openxmlformats.org/officeDocument/2006/relationships/image" Target="../media/image384.png"/><Relationship Id="rId12" Type="http://schemas.openxmlformats.org/officeDocument/2006/relationships/image" Target="../media/image383.png"/><Relationship Id="rId11" Type="http://schemas.openxmlformats.org/officeDocument/2006/relationships/image" Target="../media/image342.png"/><Relationship Id="rId10" Type="http://schemas.openxmlformats.org/officeDocument/2006/relationships/image" Target="../media/image382.png"/><Relationship Id="rId1" Type="http://schemas.openxmlformats.org/officeDocument/2006/relationships/image" Target="../media/image362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85.png"/><Relationship Id="rId7" Type="http://schemas.openxmlformats.org/officeDocument/2006/relationships/image" Target="../media/image399.png"/><Relationship Id="rId6" Type="http://schemas.openxmlformats.org/officeDocument/2006/relationships/image" Target="../media/image84.png"/><Relationship Id="rId5" Type="http://schemas.openxmlformats.org/officeDocument/2006/relationships/image" Target="../media/image113.png"/><Relationship Id="rId4" Type="http://schemas.openxmlformats.org/officeDocument/2006/relationships/image" Target="../media/image398.png"/><Relationship Id="rId3" Type="http://schemas.openxmlformats.org/officeDocument/2006/relationships/image" Target="../media/image82.png"/><Relationship Id="rId24" Type="http://schemas.openxmlformats.org/officeDocument/2006/relationships/slideLayout" Target="../slideLayouts/slideLayout2.xml"/><Relationship Id="rId23" Type="http://schemas.openxmlformats.org/officeDocument/2006/relationships/image" Target="../media/image412.png"/><Relationship Id="rId22" Type="http://schemas.openxmlformats.org/officeDocument/2006/relationships/image" Target="../media/image411.png"/><Relationship Id="rId21" Type="http://schemas.openxmlformats.org/officeDocument/2006/relationships/image" Target="../media/image410.png"/><Relationship Id="rId20" Type="http://schemas.openxmlformats.org/officeDocument/2006/relationships/image" Target="../media/image409.png"/><Relationship Id="rId2" Type="http://schemas.openxmlformats.org/officeDocument/2006/relationships/image" Target="../media/image397.png"/><Relationship Id="rId19" Type="http://schemas.openxmlformats.org/officeDocument/2006/relationships/image" Target="../media/image408.png"/><Relationship Id="rId18" Type="http://schemas.openxmlformats.org/officeDocument/2006/relationships/image" Target="../media/image407.png"/><Relationship Id="rId17" Type="http://schemas.openxmlformats.org/officeDocument/2006/relationships/image" Target="../media/image406.png"/><Relationship Id="rId16" Type="http://schemas.openxmlformats.org/officeDocument/2006/relationships/image" Target="../media/image405.png"/><Relationship Id="rId15" Type="http://schemas.openxmlformats.org/officeDocument/2006/relationships/image" Target="../media/image404.png"/><Relationship Id="rId14" Type="http://schemas.openxmlformats.org/officeDocument/2006/relationships/image" Target="../media/image403.png"/><Relationship Id="rId13" Type="http://schemas.openxmlformats.org/officeDocument/2006/relationships/image" Target="../media/image402.png"/><Relationship Id="rId12" Type="http://schemas.openxmlformats.org/officeDocument/2006/relationships/image" Target="../media/image401.png"/><Relationship Id="rId11" Type="http://schemas.openxmlformats.org/officeDocument/2006/relationships/image" Target="../media/image400.png"/><Relationship Id="rId10" Type="http://schemas.openxmlformats.org/officeDocument/2006/relationships/image" Target="../media/image188.png"/><Relationship Id="rId1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85.png"/><Relationship Id="rId7" Type="http://schemas.openxmlformats.org/officeDocument/2006/relationships/image" Target="../media/image399.png"/><Relationship Id="rId6" Type="http://schemas.openxmlformats.org/officeDocument/2006/relationships/image" Target="../media/image84.png"/><Relationship Id="rId5" Type="http://schemas.openxmlformats.org/officeDocument/2006/relationships/image" Target="../media/image113.png"/><Relationship Id="rId4" Type="http://schemas.openxmlformats.org/officeDocument/2006/relationships/image" Target="../media/image398.png"/><Relationship Id="rId3" Type="http://schemas.openxmlformats.org/officeDocument/2006/relationships/image" Target="../media/image82.png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421.jpeg"/><Relationship Id="rId27" Type="http://schemas.openxmlformats.org/officeDocument/2006/relationships/image" Target="../media/image420.jpeg"/><Relationship Id="rId26" Type="http://schemas.openxmlformats.org/officeDocument/2006/relationships/image" Target="../media/image419.jpeg"/><Relationship Id="rId25" Type="http://schemas.openxmlformats.org/officeDocument/2006/relationships/image" Target="../media/image418.jpeg"/><Relationship Id="rId24" Type="http://schemas.openxmlformats.org/officeDocument/2006/relationships/image" Target="../media/image417.jpeg"/><Relationship Id="rId23" Type="http://schemas.openxmlformats.org/officeDocument/2006/relationships/image" Target="../media/image416.jpeg"/><Relationship Id="rId22" Type="http://schemas.openxmlformats.org/officeDocument/2006/relationships/image" Target="../media/image415.jpeg"/><Relationship Id="rId21" Type="http://schemas.openxmlformats.org/officeDocument/2006/relationships/image" Target="../media/image414.png"/><Relationship Id="rId20" Type="http://schemas.openxmlformats.org/officeDocument/2006/relationships/image" Target="../media/image413.png"/><Relationship Id="rId2" Type="http://schemas.openxmlformats.org/officeDocument/2006/relationships/image" Target="../media/image397.png"/><Relationship Id="rId19" Type="http://schemas.openxmlformats.org/officeDocument/2006/relationships/image" Target="../media/image408.png"/><Relationship Id="rId18" Type="http://schemas.openxmlformats.org/officeDocument/2006/relationships/image" Target="../media/image407.png"/><Relationship Id="rId17" Type="http://schemas.openxmlformats.org/officeDocument/2006/relationships/image" Target="../media/image406.png"/><Relationship Id="rId16" Type="http://schemas.openxmlformats.org/officeDocument/2006/relationships/image" Target="../media/image405.png"/><Relationship Id="rId15" Type="http://schemas.openxmlformats.org/officeDocument/2006/relationships/image" Target="../media/image404.png"/><Relationship Id="rId14" Type="http://schemas.openxmlformats.org/officeDocument/2006/relationships/image" Target="../media/image403.png"/><Relationship Id="rId13" Type="http://schemas.openxmlformats.org/officeDocument/2006/relationships/image" Target="../media/image402.png"/><Relationship Id="rId12" Type="http://schemas.openxmlformats.org/officeDocument/2006/relationships/image" Target="../media/image401.png"/><Relationship Id="rId11" Type="http://schemas.openxmlformats.org/officeDocument/2006/relationships/image" Target="../media/image400.png"/><Relationship Id="rId10" Type="http://schemas.openxmlformats.org/officeDocument/2006/relationships/image" Target="../media/image188.png"/><Relationship Id="rId1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hyperlink" Target="http://speech.ee.ntu.edu.tw/%7Etlkagk/courses/MLDS_2015_2/Le" TargetMode="External"/><Relationship Id="rId4" Type="http://schemas.openxmlformats.org/officeDocument/2006/relationships/hyperlink" Target="http://speech.ee.ntu.edu.tw/%7Etlkagk/courses/MLDS_2015_2/L" TargetMode="External"/><Relationship Id="rId3" Type="http://schemas.openxmlformats.org/officeDocument/2006/relationships/image" Target="../media/image422.jpeg"/><Relationship Id="rId2" Type="http://schemas.openxmlformats.org/officeDocument/2006/relationships/image" Target="../media/image286.png"/><Relationship Id="rId1" Type="http://schemas.openxmlformats.org/officeDocument/2006/relationships/image" Target="../media/image285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keras.io/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1" Type="http://schemas.openxmlformats.org/officeDocument/2006/relationships/image" Target="../media/image423.jpe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5.png"/><Relationship Id="rId2" Type="http://schemas.openxmlformats.org/officeDocument/2006/relationships/hyperlink" Target="http://keras.io/datasets/" TargetMode="External"/><Relationship Id="rId1" Type="http://schemas.openxmlformats.org/officeDocument/2006/relationships/hyperlink" Target="http://yann.lecun.com/exdb/mnist/" TargetMode="Externa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4.png"/><Relationship Id="rId8" Type="http://schemas.openxmlformats.org/officeDocument/2006/relationships/image" Target="../media/image433.png"/><Relationship Id="rId7" Type="http://schemas.openxmlformats.org/officeDocument/2006/relationships/image" Target="../media/image432.png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439.png"/><Relationship Id="rId13" Type="http://schemas.openxmlformats.org/officeDocument/2006/relationships/image" Target="../media/image438.png"/><Relationship Id="rId12" Type="http://schemas.openxmlformats.org/officeDocument/2006/relationships/image" Target="../media/image437.png"/><Relationship Id="rId11" Type="http://schemas.openxmlformats.org/officeDocument/2006/relationships/image" Target="../media/image436.png"/><Relationship Id="rId10" Type="http://schemas.openxmlformats.org/officeDocument/2006/relationships/image" Target="../media/image435.png"/><Relationship Id="rId1" Type="http://schemas.openxmlformats.org/officeDocument/2006/relationships/image" Target="../media/image426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1.jpeg"/><Relationship Id="rId2" Type="http://schemas.openxmlformats.org/officeDocument/2006/relationships/image" Target="../media/image440.png"/><Relationship Id="rId1" Type="http://schemas.openxmlformats.org/officeDocument/2006/relationships/image" Target="../media/image426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2.png"/><Relationship Id="rId2" Type="http://schemas.openxmlformats.org/officeDocument/2006/relationships/image" Target="../media/image440.png"/><Relationship Id="rId1" Type="http://schemas.openxmlformats.org/officeDocument/2006/relationships/image" Target="../media/image426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4.jpeg"/><Relationship Id="rId4" Type="http://schemas.openxmlformats.org/officeDocument/2006/relationships/hyperlink" Target="http://www.tensorflow.org/versions/r0.8/tutorials/mnist/beginners/index.html" TargetMode="External"/><Relationship Id="rId3" Type="http://schemas.openxmlformats.org/officeDocument/2006/relationships/image" Target="../media/image442.png"/><Relationship Id="rId2" Type="http://schemas.openxmlformats.org/officeDocument/2006/relationships/image" Target="../media/image443.png"/><Relationship Id="rId1" Type="http://schemas.openxmlformats.org/officeDocument/2006/relationships/image" Target="../media/image426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://keras.io/getting-started/faq/#how-can-i-save-a-keras-model" TargetMode="External"/><Relationship Id="rId4" Type="http://schemas.openxmlformats.org/officeDocument/2006/relationships/image" Target="../media/image426.png"/><Relationship Id="rId3" Type="http://schemas.openxmlformats.org/officeDocument/2006/relationships/image" Target="../media/image447.jpeg"/><Relationship Id="rId2" Type="http://schemas.openxmlformats.org/officeDocument/2006/relationships/image" Target="../media/image446.png"/><Relationship Id="rId1" Type="http://schemas.openxmlformats.org/officeDocument/2006/relationships/image" Target="../media/image4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8.jpe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6.png"/><Relationship Id="rId8" Type="http://schemas.openxmlformats.org/officeDocument/2006/relationships/image" Target="../media/image455.jpeg"/><Relationship Id="rId7" Type="http://schemas.openxmlformats.org/officeDocument/2006/relationships/image" Target="../media/image454.png"/><Relationship Id="rId6" Type="http://schemas.openxmlformats.org/officeDocument/2006/relationships/image" Target="../media/image453.png"/><Relationship Id="rId5" Type="http://schemas.openxmlformats.org/officeDocument/2006/relationships/image" Target="../media/image452.png"/><Relationship Id="rId4" Type="http://schemas.openxmlformats.org/officeDocument/2006/relationships/image" Target="../media/image451.png"/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2" Type="http://schemas.openxmlformats.org/officeDocument/2006/relationships/slideLayout" Target="../slideLayouts/slideLayout3.xml"/><Relationship Id="rId11" Type="http://schemas.openxmlformats.org/officeDocument/2006/relationships/image" Target="../media/image458.png"/><Relationship Id="rId10" Type="http://schemas.openxmlformats.org/officeDocument/2006/relationships/image" Target="../media/image457.png"/><Relationship Id="rId1" Type="http://schemas.openxmlformats.org/officeDocument/2006/relationships/image" Target="../media/image448.jpe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7.png"/><Relationship Id="rId8" Type="http://schemas.openxmlformats.org/officeDocument/2006/relationships/image" Target="../media/image466.jpeg"/><Relationship Id="rId7" Type="http://schemas.openxmlformats.org/officeDocument/2006/relationships/image" Target="../media/image465.png"/><Relationship Id="rId6" Type="http://schemas.openxmlformats.org/officeDocument/2006/relationships/image" Target="../media/image464.png"/><Relationship Id="rId5" Type="http://schemas.openxmlformats.org/officeDocument/2006/relationships/image" Target="../media/image463.png"/><Relationship Id="rId4" Type="http://schemas.openxmlformats.org/officeDocument/2006/relationships/image" Target="../media/image462.jpeg"/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35.png"/><Relationship Id="rId11" Type="http://schemas.openxmlformats.org/officeDocument/2006/relationships/image" Target="../media/image469.png"/><Relationship Id="rId10" Type="http://schemas.openxmlformats.org/officeDocument/2006/relationships/image" Target="../media/image468.png"/><Relationship Id="rId1" Type="http://schemas.openxmlformats.org/officeDocument/2006/relationships/image" Target="../media/image459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472.png"/><Relationship Id="rId7" Type="http://schemas.openxmlformats.org/officeDocument/2006/relationships/image" Target="../media/image471.png"/><Relationship Id="rId6" Type="http://schemas.openxmlformats.org/officeDocument/2006/relationships/image" Target="../media/image470.png"/><Relationship Id="rId5" Type="http://schemas.openxmlformats.org/officeDocument/2006/relationships/image" Target="../media/image455.jpeg"/><Relationship Id="rId4" Type="http://schemas.openxmlformats.org/officeDocument/2006/relationships/image" Target="../media/image451.png"/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image" Target="../media/image448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5.jpeg"/><Relationship Id="rId1" Type="http://schemas.openxmlformats.org/officeDocument/2006/relationships/image" Target="../media/image473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8" Type="http://schemas.openxmlformats.org/officeDocument/2006/relationships/image" Target="../media/image477.png"/><Relationship Id="rId7" Type="http://schemas.openxmlformats.org/officeDocument/2006/relationships/image" Target="../media/image165.jpeg"/><Relationship Id="rId6" Type="http://schemas.openxmlformats.org/officeDocument/2006/relationships/image" Target="../media/image476.png"/><Relationship Id="rId5" Type="http://schemas.openxmlformats.org/officeDocument/2006/relationships/image" Target="../media/image475.png"/><Relationship Id="rId4" Type="http://schemas.openxmlformats.org/officeDocument/2006/relationships/image" Target="../media/image474.png"/><Relationship Id="rId3" Type="http://schemas.openxmlformats.org/officeDocument/2006/relationships/image" Target="../media/image111.png"/><Relationship Id="rId23" Type="http://schemas.openxmlformats.org/officeDocument/2006/relationships/slideLayout" Target="../slideLayouts/slideLayout3.xml"/><Relationship Id="rId22" Type="http://schemas.openxmlformats.org/officeDocument/2006/relationships/image" Target="../media/image489.png"/><Relationship Id="rId21" Type="http://schemas.openxmlformats.org/officeDocument/2006/relationships/image" Target="../media/image488.png"/><Relationship Id="rId20" Type="http://schemas.openxmlformats.org/officeDocument/2006/relationships/image" Target="../media/image487.png"/><Relationship Id="rId2" Type="http://schemas.openxmlformats.org/officeDocument/2006/relationships/image" Target="../media/image151.png"/><Relationship Id="rId19" Type="http://schemas.openxmlformats.org/officeDocument/2006/relationships/image" Target="../media/image486.png"/><Relationship Id="rId18" Type="http://schemas.openxmlformats.org/officeDocument/2006/relationships/image" Target="../media/image485.png"/><Relationship Id="rId17" Type="http://schemas.openxmlformats.org/officeDocument/2006/relationships/image" Target="../media/image484.png"/><Relationship Id="rId16" Type="http://schemas.openxmlformats.org/officeDocument/2006/relationships/image" Target="../media/image483.png"/><Relationship Id="rId15" Type="http://schemas.openxmlformats.org/officeDocument/2006/relationships/image" Target="../media/image482.png"/><Relationship Id="rId14" Type="http://schemas.openxmlformats.org/officeDocument/2006/relationships/image" Target="../media/image481.png"/><Relationship Id="rId13" Type="http://schemas.openxmlformats.org/officeDocument/2006/relationships/image" Target="../media/image480.png"/><Relationship Id="rId12" Type="http://schemas.openxmlformats.org/officeDocument/2006/relationships/image" Target="../media/image479.png"/><Relationship Id="rId11" Type="http://schemas.openxmlformats.org/officeDocument/2006/relationships/image" Target="../media/image478.png"/><Relationship Id="rId10" Type="http://schemas.openxmlformats.org/officeDocument/2006/relationships/image" Target="../media/image85.png"/><Relationship Id="rId1" Type="http://schemas.openxmlformats.org/officeDocument/2006/relationships/image" Target="../media/image80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97.png"/><Relationship Id="rId7" Type="http://schemas.openxmlformats.org/officeDocument/2006/relationships/image" Target="../media/image496.png"/><Relationship Id="rId6" Type="http://schemas.openxmlformats.org/officeDocument/2006/relationships/image" Target="../media/image495.png"/><Relationship Id="rId5" Type="http://schemas.openxmlformats.org/officeDocument/2006/relationships/image" Target="../media/image494.png"/><Relationship Id="rId4" Type="http://schemas.openxmlformats.org/officeDocument/2006/relationships/image" Target="../media/image493.png"/><Relationship Id="rId3" Type="http://schemas.openxmlformats.org/officeDocument/2006/relationships/image" Target="../media/image492.png"/><Relationship Id="rId2" Type="http://schemas.openxmlformats.org/officeDocument/2006/relationships/image" Target="../media/image491.png"/><Relationship Id="rId1" Type="http://schemas.openxmlformats.org/officeDocument/2006/relationships/image" Target="../media/image49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04.png"/><Relationship Id="rId6" Type="http://schemas.openxmlformats.org/officeDocument/2006/relationships/image" Target="../media/image503.png"/><Relationship Id="rId5" Type="http://schemas.openxmlformats.org/officeDocument/2006/relationships/image" Target="../media/image502.png"/><Relationship Id="rId4" Type="http://schemas.openxmlformats.org/officeDocument/2006/relationships/image" Target="../media/image501.png"/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image" Target="../media/image498.png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hyperlink" Target="http://jmlr.org/procee" TargetMode="External"/><Relationship Id="rId7" Type="http://schemas.openxmlformats.org/officeDocument/2006/relationships/image" Target="../media/image509.png"/><Relationship Id="rId6" Type="http://schemas.openxmlformats.org/officeDocument/2006/relationships/image" Target="../media/image508.png"/><Relationship Id="rId5" Type="http://schemas.openxmlformats.org/officeDocument/2006/relationships/image" Target="../media/image502.png"/><Relationship Id="rId4" Type="http://schemas.openxmlformats.org/officeDocument/2006/relationships/image" Target="../media/image507.png"/><Relationship Id="rId3" Type="http://schemas.openxmlformats.org/officeDocument/2006/relationships/image" Target="../media/image506.png"/><Relationship Id="rId2" Type="http://schemas.openxmlformats.org/officeDocument/2006/relationships/image" Target="../media/image484.png"/><Relationship Id="rId1" Type="http://schemas.openxmlformats.org/officeDocument/2006/relationships/image" Target="../media/image505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42.png"/><Relationship Id="rId2" Type="http://schemas.openxmlformats.org/officeDocument/2006/relationships/image" Target="../media/image455.jpeg"/><Relationship Id="rId1" Type="http://schemas.openxmlformats.org/officeDocument/2006/relationships/image" Target="../media/image473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jpeg"/><Relationship Id="rId8" Type="http://schemas.openxmlformats.org/officeDocument/2006/relationships/image" Target="../media/image164.jpeg"/><Relationship Id="rId7" Type="http://schemas.openxmlformats.org/officeDocument/2006/relationships/image" Target="../media/image163.jpeg"/><Relationship Id="rId6" Type="http://schemas.openxmlformats.org/officeDocument/2006/relationships/image" Target="../media/image162.jpeg"/><Relationship Id="rId5" Type="http://schemas.openxmlformats.org/officeDocument/2006/relationships/image" Target="../media/image511.png"/><Relationship Id="rId4" Type="http://schemas.openxmlformats.org/officeDocument/2006/relationships/image" Target="../media/image208.png"/><Relationship Id="rId3" Type="http://schemas.openxmlformats.org/officeDocument/2006/relationships/image" Target="../media/image206.png"/><Relationship Id="rId22" Type="http://schemas.openxmlformats.org/officeDocument/2006/relationships/slideLayout" Target="../slideLayouts/slideLayout3.xml"/><Relationship Id="rId21" Type="http://schemas.openxmlformats.org/officeDocument/2006/relationships/image" Target="../media/image520.png"/><Relationship Id="rId20" Type="http://schemas.openxmlformats.org/officeDocument/2006/relationships/image" Target="../media/image519.png"/><Relationship Id="rId2" Type="http://schemas.openxmlformats.org/officeDocument/2006/relationships/image" Target="../media/image510.png"/><Relationship Id="rId19" Type="http://schemas.openxmlformats.org/officeDocument/2006/relationships/image" Target="../media/image518.png"/><Relationship Id="rId18" Type="http://schemas.openxmlformats.org/officeDocument/2006/relationships/image" Target="../media/image517.png"/><Relationship Id="rId17" Type="http://schemas.openxmlformats.org/officeDocument/2006/relationships/image" Target="../media/image516.png"/><Relationship Id="rId16" Type="http://schemas.openxmlformats.org/officeDocument/2006/relationships/image" Target="../media/image515.png"/><Relationship Id="rId15" Type="http://schemas.openxmlformats.org/officeDocument/2006/relationships/image" Target="../media/image514.png"/><Relationship Id="rId14" Type="http://schemas.openxmlformats.org/officeDocument/2006/relationships/image" Target="../media/image513.png"/><Relationship Id="rId13" Type="http://schemas.openxmlformats.org/officeDocument/2006/relationships/image" Target="../media/image512.png"/><Relationship Id="rId12" Type="http://schemas.openxmlformats.org/officeDocument/2006/relationships/image" Target="../media/image209.png"/><Relationship Id="rId11" Type="http://schemas.openxmlformats.org/officeDocument/2006/relationships/image" Target="../media/image207.png"/><Relationship Id="rId10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jpeg"/><Relationship Id="rId3" Type="http://schemas.openxmlformats.org/officeDocument/2006/relationships/image" Target="../media/image10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9" Type="http://schemas.openxmlformats.org/officeDocument/2006/relationships/image" Target="../media/image26.png"/><Relationship Id="rId18" Type="http://schemas.openxmlformats.org/officeDocument/2006/relationships/image" Target="../media/image25.png"/><Relationship Id="rId17" Type="http://schemas.openxmlformats.org/officeDocument/2006/relationships/image" Target="../media/image24.png"/><Relationship Id="rId16" Type="http://schemas.openxmlformats.org/officeDocument/2006/relationships/image" Target="../media/image12.jpeg"/><Relationship Id="rId15" Type="http://schemas.openxmlformats.org/officeDocument/2006/relationships/image" Target="../media/image11.jpeg"/><Relationship Id="rId14" Type="http://schemas.openxmlformats.org/officeDocument/2006/relationships/image" Target="../media/image23.jpe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6.jpe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jpeg"/><Relationship Id="rId8" Type="http://schemas.openxmlformats.org/officeDocument/2006/relationships/image" Target="../media/image527.png"/><Relationship Id="rId7" Type="http://schemas.openxmlformats.org/officeDocument/2006/relationships/image" Target="../media/image526.png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4" Type="http://schemas.openxmlformats.org/officeDocument/2006/relationships/slideLayout" Target="../slideLayouts/slideLayout3.xml"/><Relationship Id="rId13" Type="http://schemas.openxmlformats.org/officeDocument/2006/relationships/image" Target="../media/image530.png"/><Relationship Id="rId12" Type="http://schemas.openxmlformats.org/officeDocument/2006/relationships/image" Target="../media/image529.png"/><Relationship Id="rId11" Type="http://schemas.openxmlformats.org/officeDocument/2006/relationships/image" Target="../media/image528.png"/><Relationship Id="rId10" Type="http://schemas.openxmlformats.org/officeDocument/2006/relationships/image" Target="../media/image164.jpeg"/><Relationship Id="rId1" Type="http://schemas.openxmlformats.org/officeDocument/2006/relationships/image" Target="../media/image442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5.jpeg"/><Relationship Id="rId8" Type="http://schemas.openxmlformats.org/officeDocument/2006/relationships/image" Target="../media/image164.jpeg"/><Relationship Id="rId7" Type="http://schemas.openxmlformats.org/officeDocument/2006/relationships/image" Target="../media/image163.jpeg"/><Relationship Id="rId6" Type="http://schemas.openxmlformats.org/officeDocument/2006/relationships/image" Target="../media/image162.jpeg"/><Relationship Id="rId5" Type="http://schemas.openxmlformats.org/officeDocument/2006/relationships/image" Target="../media/image511.png"/><Relationship Id="rId4" Type="http://schemas.openxmlformats.org/officeDocument/2006/relationships/image" Target="../media/image208.png"/><Relationship Id="rId3" Type="http://schemas.openxmlformats.org/officeDocument/2006/relationships/image" Target="../media/image206.png"/><Relationship Id="rId2" Type="http://schemas.openxmlformats.org/officeDocument/2006/relationships/image" Target="../media/image510.png"/><Relationship Id="rId19" Type="http://schemas.openxmlformats.org/officeDocument/2006/relationships/slideLayout" Target="../slideLayouts/slideLayout3.xml"/><Relationship Id="rId18" Type="http://schemas.openxmlformats.org/officeDocument/2006/relationships/image" Target="../media/image520.png"/><Relationship Id="rId17" Type="http://schemas.openxmlformats.org/officeDocument/2006/relationships/image" Target="../media/image519.png"/><Relationship Id="rId16" Type="http://schemas.openxmlformats.org/officeDocument/2006/relationships/image" Target="../media/image518.png"/><Relationship Id="rId15" Type="http://schemas.openxmlformats.org/officeDocument/2006/relationships/image" Target="../media/image533.png"/><Relationship Id="rId14" Type="http://schemas.openxmlformats.org/officeDocument/2006/relationships/image" Target="../media/image532.png"/><Relationship Id="rId13" Type="http://schemas.openxmlformats.org/officeDocument/2006/relationships/image" Target="../media/image531.png"/><Relationship Id="rId12" Type="http://schemas.openxmlformats.org/officeDocument/2006/relationships/image" Target="../media/image209.png"/><Relationship Id="rId11" Type="http://schemas.openxmlformats.org/officeDocument/2006/relationships/image" Target="../media/image207.png"/><Relationship Id="rId10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41.png"/><Relationship Id="rId7" Type="http://schemas.openxmlformats.org/officeDocument/2006/relationships/image" Target="../media/image540.png"/><Relationship Id="rId6" Type="http://schemas.openxmlformats.org/officeDocument/2006/relationships/image" Target="../media/image539.png"/><Relationship Id="rId5" Type="http://schemas.openxmlformats.org/officeDocument/2006/relationships/image" Target="../media/image538.jpeg"/><Relationship Id="rId4" Type="http://schemas.openxmlformats.org/officeDocument/2006/relationships/image" Target="../media/image537.png"/><Relationship Id="rId3" Type="http://schemas.openxmlformats.org/officeDocument/2006/relationships/image" Target="../media/image536.png"/><Relationship Id="rId2" Type="http://schemas.openxmlformats.org/officeDocument/2006/relationships/image" Target="../media/image535.png"/><Relationship Id="rId1" Type="http://schemas.openxmlformats.org/officeDocument/2006/relationships/image" Target="../media/image534.jpe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0.png"/><Relationship Id="rId8" Type="http://schemas.openxmlformats.org/officeDocument/2006/relationships/image" Target="../media/image549.png"/><Relationship Id="rId7" Type="http://schemas.openxmlformats.org/officeDocument/2006/relationships/image" Target="../media/image548.png"/><Relationship Id="rId6" Type="http://schemas.openxmlformats.org/officeDocument/2006/relationships/image" Target="../media/image547.png"/><Relationship Id="rId5" Type="http://schemas.openxmlformats.org/officeDocument/2006/relationships/image" Target="../media/image546.png"/><Relationship Id="rId4" Type="http://schemas.openxmlformats.org/officeDocument/2006/relationships/image" Target="../media/image545.png"/><Relationship Id="rId3" Type="http://schemas.openxmlformats.org/officeDocument/2006/relationships/image" Target="../media/image544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561.png"/><Relationship Id="rId2" Type="http://schemas.openxmlformats.org/officeDocument/2006/relationships/image" Target="../media/image543.png"/><Relationship Id="rId19" Type="http://schemas.openxmlformats.org/officeDocument/2006/relationships/image" Target="../media/image560.png"/><Relationship Id="rId18" Type="http://schemas.openxmlformats.org/officeDocument/2006/relationships/image" Target="../media/image559.png"/><Relationship Id="rId17" Type="http://schemas.openxmlformats.org/officeDocument/2006/relationships/image" Target="../media/image558.png"/><Relationship Id="rId16" Type="http://schemas.openxmlformats.org/officeDocument/2006/relationships/image" Target="../media/image557.png"/><Relationship Id="rId15" Type="http://schemas.openxmlformats.org/officeDocument/2006/relationships/image" Target="../media/image556.png"/><Relationship Id="rId14" Type="http://schemas.openxmlformats.org/officeDocument/2006/relationships/image" Target="../media/image555.png"/><Relationship Id="rId13" Type="http://schemas.openxmlformats.org/officeDocument/2006/relationships/image" Target="../media/image554.png"/><Relationship Id="rId12" Type="http://schemas.openxmlformats.org/officeDocument/2006/relationships/image" Target="../media/image553.png"/><Relationship Id="rId11" Type="http://schemas.openxmlformats.org/officeDocument/2006/relationships/image" Target="../media/image552.png"/><Relationship Id="rId10" Type="http://schemas.openxmlformats.org/officeDocument/2006/relationships/image" Target="../media/image551.png"/><Relationship Id="rId1" Type="http://schemas.openxmlformats.org/officeDocument/2006/relationships/image" Target="../media/image542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68.png"/><Relationship Id="rId6" Type="http://schemas.openxmlformats.org/officeDocument/2006/relationships/image" Target="../media/image567.png"/><Relationship Id="rId5" Type="http://schemas.openxmlformats.org/officeDocument/2006/relationships/image" Target="../media/image566.png"/><Relationship Id="rId4" Type="http://schemas.openxmlformats.org/officeDocument/2006/relationships/image" Target="../media/image565.png"/><Relationship Id="rId3" Type="http://schemas.openxmlformats.org/officeDocument/2006/relationships/image" Target="../media/image564.png"/><Relationship Id="rId2" Type="http://schemas.openxmlformats.org/officeDocument/2006/relationships/image" Target="../media/image563.png"/><Relationship Id="rId1" Type="http://schemas.openxmlformats.org/officeDocument/2006/relationships/image" Target="../media/image562.png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4.png"/><Relationship Id="rId8" Type="http://schemas.openxmlformats.org/officeDocument/2006/relationships/image" Target="../media/image572.png"/><Relationship Id="rId7" Type="http://schemas.openxmlformats.org/officeDocument/2006/relationships/image" Target="../media/image571.png"/><Relationship Id="rId6" Type="http://schemas.openxmlformats.org/officeDocument/2006/relationships/image" Target="../media/image570.png"/><Relationship Id="rId5" Type="http://schemas.openxmlformats.org/officeDocument/2006/relationships/image" Target="../media/image569.png"/><Relationship Id="rId4" Type="http://schemas.openxmlformats.org/officeDocument/2006/relationships/image" Target="../media/image209.png"/><Relationship Id="rId3" Type="http://schemas.openxmlformats.org/officeDocument/2006/relationships/image" Target="../media/image207.png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510.png"/><Relationship Id="rId19" Type="http://schemas.openxmlformats.org/officeDocument/2006/relationships/image" Target="../media/image577.png"/><Relationship Id="rId18" Type="http://schemas.openxmlformats.org/officeDocument/2006/relationships/image" Target="../media/image576.png"/><Relationship Id="rId17" Type="http://schemas.openxmlformats.org/officeDocument/2006/relationships/image" Target="../media/image575.png"/><Relationship Id="rId16" Type="http://schemas.openxmlformats.org/officeDocument/2006/relationships/image" Target="../media/image574.png"/><Relationship Id="rId15" Type="http://schemas.openxmlformats.org/officeDocument/2006/relationships/image" Target="../media/image511.png"/><Relationship Id="rId14" Type="http://schemas.openxmlformats.org/officeDocument/2006/relationships/image" Target="../media/image208.png"/><Relationship Id="rId13" Type="http://schemas.openxmlformats.org/officeDocument/2006/relationships/image" Target="../media/image206.png"/><Relationship Id="rId12" Type="http://schemas.openxmlformats.org/officeDocument/2006/relationships/image" Target="../media/image202.png"/><Relationship Id="rId11" Type="http://schemas.openxmlformats.org/officeDocument/2006/relationships/image" Target="../media/image524.png"/><Relationship Id="rId10" Type="http://schemas.openxmlformats.org/officeDocument/2006/relationships/image" Target="../media/image573.png"/><Relationship Id="rId1" Type="http://schemas.openxmlformats.org/officeDocument/2006/relationships/image" Target="../media/image20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5.jpeg"/><Relationship Id="rId1" Type="http://schemas.openxmlformats.org/officeDocument/2006/relationships/image" Target="../media/image473.png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1.png"/><Relationship Id="rId3" Type="http://schemas.openxmlformats.org/officeDocument/2006/relationships/image" Target="../media/image580.png"/><Relationship Id="rId2" Type="http://schemas.openxmlformats.org/officeDocument/2006/relationships/image" Target="../media/image579.png"/><Relationship Id="rId1" Type="http://schemas.openxmlformats.org/officeDocument/2006/relationships/image" Target="../media/image578.jpeg"/></Relationships>
</file>

<file path=ppt/slides/_rels/slide8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87.png"/><Relationship Id="rId5" Type="http://schemas.openxmlformats.org/officeDocument/2006/relationships/image" Target="../media/image586.png"/><Relationship Id="rId4" Type="http://schemas.openxmlformats.org/officeDocument/2006/relationships/image" Target="../media/image585.png"/><Relationship Id="rId3" Type="http://schemas.openxmlformats.org/officeDocument/2006/relationships/image" Target="../media/image584.png"/><Relationship Id="rId2" Type="http://schemas.openxmlformats.org/officeDocument/2006/relationships/image" Target="../media/image583.png"/><Relationship Id="rId1" Type="http://schemas.openxmlformats.org/officeDocument/2006/relationships/image" Target="../media/image582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595.png"/><Relationship Id="rId7" Type="http://schemas.openxmlformats.org/officeDocument/2006/relationships/image" Target="../media/image594.png"/><Relationship Id="rId6" Type="http://schemas.openxmlformats.org/officeDocument/2006/relationships/image" Target="../media/image593.png"/><Relationship Id="rId5" Type="http://schemas.openxmlformats.org/officeDocument/2006/relationships/image" Target="../media/image592.png"/><Relationship Id="rId4" Type="http://schemas.openxmlformats.org/officeDocument/2006/relationships/image" Target="../media/image591.png"/><Relationship Id="rId3" Type="http://schemas.openxmlformats.org/officeDocument/2006/relationships/image" Target="../media/image590.png"/><Relationship Id="rId21" Type="http://schemas.openxmlformats.org/officeDocument/2006/relationships/slideLayout" Target="../slideLayouts/slideLayout3.xml"/><Relationship Id="rId20" Type="http://schemas.openxmlformats.org/officeDocument/2006/relationships/image" Target="../media/image597.png"/><Relationship Id="rId2" Type="http://schemas.openxmlformats.org/officeDocument/2006/relationships/image" Target="../media/image589.png"/><Relationship Id="rId19" Type="http://schemas.openxmlformats.org/officeDocument/2006/relationships/image" Target="../media/image85.png"/><Relationship Id="rId18" Type="http://schemas.openxmlformats.org/officeDocument/2006/relationships/image" Target="../media/image596.png"/><Relationship Id="rId17" Type="http://schemas.openxmlformats.org/officeDocument/2006/relationships/image" Target="../media/image115.png"/><Relationship Id="rId16" Type="http://schemas.openxmlformats.org/officeDocument/2006/relationships/image" Target="../media/image399.png"/><Relationship Id="rId15" Type="http://schemas.openxmlformats.org/officeDocument/2006/relationships/image" Target="../media/image233.png"/><Relationship Id="rId14" Type="http://schemas.openxmlformats.org/officeDocument/2006/relationships/image" Target="../media/image84.png"/><Relationship Id="rId13" Type="http://schemas.openxmlformats.org/officeDocument/2006/relationships/image" Target="../media/image172.png"/><Relationship Id="rId12" Type="http://schemas.openxmlformats.org/officeDocument/2006/relationships/image" Target="../media/image171.png"/><Relationship Id="rId11" Type="http://schemas.openxmlformats.org/officeDocument/2006/relationships/image" Target="../media/image230.png"/><Relationship Id="rId10" Type="http://schemas.openxmlformats.org/officeDocument/2006/relationships/image" Target="../media/image111.png"/><Relationship Id="rId1" Type="http://schemas.openxmlformats.org/officeDocument/2006/relationships/image" Target="../media/image58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8.jpeg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37.png"/><Relationship Id="rId23" Type="http://schemas.openxmlformats.org/officeDocument/2006/relationships/image" Target="../media/image36.png"/><Relationship Id="rId22" Type="http://schemas.openxmlformats.org/officeDocument/2006/relationships/image" Target="../media/image35.png"/><Relationship Id="rId21" Type="http://schemas.openxmlformats.org/officeDocument/2006/relationships/image" Target="../media/image34.png"/><Relationship Id="rId20" Type="http://schemas.openxmlformats.org/officeDocument/2006/relationships/image" Target="../media/image33.png"/><Relationship Id="rId2" Type="http://schemas.openxmlformats.org/officeDocument/2006/relationships/image" Target="../media/image10.png"/><Relationship Id="rId19" Type="http://schemas.openxmlformats.org/officeDocument/2006/relationships/image" Target="../media/image32.png"/><Relationship Id="rId18" Type="http://schemas.openxmlformats.org/officeDocument/2006/relationships/image" Target="../media/image31.png"/><Relationship Id="rId17" Type="http://schemas.openxmlformats.org/officeDocument/2006/relationships/image" Target="../media/image30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0.png"/><Relationship Id="rId13" Type="http://schemas.openxmlformats.org/officeDocument/2006/relationships/image" Target="../media/image27.pn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23.jpeg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9.png"/><Relationship Id="rId8" Type="http://schemas.openxmlformats.org/officeDocument/2006/relationships/image" Target="../media/image83.png"/><Relationship Id="rId7" Type="http://schemas.openxmlformats.org/officeDocument/2006/relationships/image" Target="../media/image84.png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4" Type="http://schemas.openxmlformats.org/officeDocument/2006/relationships/image" Target="../media/image82.png"/><Relationship Id="rId3" Type="http://schemas.openxmlformats.org/officeDocument/2006/relationships/image" Target="../media/image110.png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612.png"/><Relationship Id="rId23" Type="http://schemas.openxmlformats.org/officeDocument/2006/relationships/image" Target="../media/image611.png"/><Relationship Id="rId22" Type="http://schemas.openxmlformats.org/officeDocument/2006/relationships/image" Target="../media/image610.png"/><Relationship Id="rId21" Type="http://schemas.openxmlformats.org/officeDocument/2006/relationships/image" Target="../media/image609.png"/><Relationship Id="rId20" Type="http://schemas.openxmlformats.org/officeDocument/2006/relationships/image" Target="../media/image608.png"/><Relationship Id="rId2" Type="http://schemas.openxmlformats.org/officeDocument/2006/relationships/image" Target="../media/image80.png"/><Relationship Id="rId19" Type="http://schemas.openxmlformats.org/officeDocument/2006/relationships/image" Target="../media/image607.png"/><Relationship Id="rId18" Type="http://schemas.openxmlformats.org/officeDocument/2006/relationships/image" Target="../media/image606.png"/><Relationship Id="rId17" Type="http://schemas.openxmlformats.org/officeDocument/2006/relationships/image" Target="../media/image605.png"/><Relationship Id="rId16" Type="http://schemas.openxmlformats.org/officeDocument/2006/relationships/image" Target="../media/image604.png"/><Relationship Id="rId15" Type="http://schemas.openxmlformats.org/officeDocument/2006/relationships/image" Target="../media/image603.png"/><Relationship Id="rId14" Type="http://schemas.openxmlformats.org/officeDocument/2006/relationships/image" Target="../media/image602.png"/><Relationship Id="rId13" Type="http://schemas.openxmlformats.org/officeDocument/2006/relationships/image" Target="../media/image601.png"/><Relationship Id="rId12" Type="http://schemas.openxmlformats.org/officeDocument/2006/relationships/image" Target="../media/image600.png"/><Relationship Id="rId11" Type="http://schemas.openxmlformats.org/officeDocument/2006/relationships/image" Target="../media/image85.png"/><Relationship Id="rId10" Type="http://schemas.openxmlformats.org/officeDocument/2006/relationships/image" Target="../media/image152.png"/><Relationship Id="rId1" Type="http://schemas.openxmlformats.org/officeDocument/2006/relationships/image" Target="../media/image598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5.png"/><Relationship Id="rId3" Type="http://schemas.openxmlformats.org/officeDocument/2006/relationships/image" Target="../media/image614.png"/><Relationship Id="rId2" Type="http://schemas.openxmlformats.org/officeDocument/2006/relationships/image" Target="../media/image613.png"/><Relationship Id="rId1" Type="http://schemas.openxmlformats.org/officeDocument/2006/relationships/image" Target="../media/image578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5.png"/><Relationship Id="rId8" Type="http://schemas.openxmlformats.org/officeDocument/2006/relationships/image" Target="../media/image114.png"/><Relationship Id="rId7" Type="http://schemas.openxmlformats.org/officeDocument/2006/relationships/image" Target="../media/image619.png"/><Relationship Id="rId6" Type="http://schemas.openxmlformats.org/officeDocument/2006/relationships/image" Target="../media/image618.png"/><Relationship Id="rId5" Type="http://schemas.openxmlformats.org/officeDocument/2006/relationships/image" Target="../media/image113.png"/><Relationship Id="rId4" Type="http://schemas.openxmlformats.org/officeDocument/2006/relationships/image" Target="../media/image617.png"/><Relationship Id="rId3" Type="http://schemas.openxmlformats.org/officeDocument/2006/relationships/image" Target="../media/image616.png"/><Relationship Id="rId2" Type="http://schemas.openxmlformats.org/officeDocument/2006/relationships/image" Target="../media/image397.png"/><Relationship Id="rId12" Type="http://schemas.openxmlformats.org/officeDocument/2006/relationships/slideLayout" Target="../slideLayouts/slideLayout5.xml"/><Relationship Id="rId11" Type="http://schemas.openxmlformats.org/officeDocument/2006/relationships/image" Target="../media/image399.png"/><Relationship Id="rId10" Type="http://schemas.openxmlformats.org/officeDocument/2006/relationships/image" Target="../media/image171.png"/><Relationship Id="rId1" Type="http://schemas.openxmlformats.org/officeDocument/2006/relationships/image" Target="../media/image80.png"/></Relationships>
</file>

<file path=ppt/slides/_rels/slide9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1.png"/><Relationship Id="rId8" Type="http://schemas.openxmlformats.org/officeDocument/2006/relationships/image" Target="../media/image620.png"/><Relationship Id="rId7" Type="http://schemas.openxmlformats.org/officeDocument/2006/relationships/image" Target="../media/image399.png"/><Relationship Id="rId6" Type="http://schemas.openxmlformats.org/officeDocument/2006/relationships/image" Target="../media/image85.png"/><Relationship Id="rId5" Type="http://schemas.openxmlformats.org/officeDocument/2006/relationships/image" Target="../media/image114.png"/><Relationship Id="rId4" Type="http://schemas.openxmlformats.org/officeDocument/2006/relationships/image" Target="../media/image618.png"/><Relationship Id="rId3" Type="http://schemas.openxmlformats.org/officeDocument/2006/relationships/image" Target="../media/image616.png"/><Relationship Id="rId2" Type="http://schemas.openxmlformats.org/officeDocument/2006/relationships/image" Target="../media/image397.png"/><Relationship Id="rId14" Type="http://schemas.openxmlformats.org/officeDocument/2006/relationships/slideLayout" Target="../slideLayouts/slideLayout5.xml"/><Relationship Id="rId13" Type="http://schemas.openxmlformats.org/officeDocument/2006/relationships/image" Target="../media/image625.png"/><Relationship Id="rId12" Type="http://schemas.openxmlformats.org/officeDocument/2006/relationships/image" Target="../media/image624.png"/><Relationship Id="rId11" Type="http://schemas.openxmlformats.org/officeDocument/2006/relationships/image" Target="../media/image623.png"/><Relationship Id="rId10" Type="http://schemas.openxmlformats.org/officeDocument/2006/relationships/image" Target="../media/image622.png"/><Relationship Id="rId1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7.png"/><Relationship Id="rId1" Type="http://schemas.openxmlformats.org/officeDocument/2006/relationships/image" Target="../media/image626.jpe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587.png"/><Relationship Id="rId6" Type="http://schemas.openxmlformats.org/officeDocument/2006/relationships/image" Target="../media/image631.png"/><Relationship Id="rId5" Type="http://schemas.openxmlformats.org/officeDocument/2006/relationships/image" Target="../media/image630.png"/><Relationship Id="rId4" Type="http://schemas.openxmlformats.org/officeDocument/2006/relationships/image" Target="../media/image585.png"/><Relationship Id="rId3" Type="http://schemas.openxmlformats.org/officeDocument/2006/relationships/image" Target="../media/image629.png"/><Relationship Id="rId2" Type="http://schemas.openxmlformats.org/officeDocument/2006/relationships/image" Target="../media/image583.png"/><Relationship Id="rId1" Type="http://schemas.openxmlformats.org/officeDocument/2006/relationships/image" Target="../media/image628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34.png"/><Relationship Id="rId2" Type="http://schemas.openxmlformats.org/officeDocument/2006/relationships/image" Target="../media/image633.png"/><Relationship Id="rId1" Type="http://schemas.openxmlformats.org/officeDocument/2006/relationships/image" Target="../media/image632.png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1.png"/><Relationship Id="rId8" Type="http://schemas.openxmlformats.org/officeDocument/2006/relationships/image" Target="../media/image640.png"/><Relationship Id="rId7" Type="http://schemas.openxmlformats.org/officeDocument/2006/relationships/image" Target="../media/image110.png"/><Relationship Id="rId6" Type="http://schemas.openxmlformats.org/officeDocument/2006/relationships/image" Target="../media/image80.png"/><Relationship Id="rId5" Type="http://schemas.openxmlformats.org/officeDocument/2006/relationships/image" Target="../media/image639.png"/><Relationship Id="rId4" Type="http://schemas.openxmlformats.org/officeDocument/2006/relationships/image" Target="../media/image638.png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668.png"/><Relationship Id="rId35" Type="http://schemas.openxmlformats.org/officeDocument/2006/relationships/image" Target="../media/image667.png"/><Relationship Id="rId34" Type="http://schemas.openxmlformats.org/officeDocument/2006/relationships/image" Target="../media/image666.png"/><Relationship Id="rId33" Type="http://schemas.openxmlformats.org/officeDocument/2006/relationships/image" Target="../media/image665.png"/><Relationship Id="rId32" Type="http://schemas.openxmlformats.org/officeDocument/2006/relationships/image" Target="../media/image664.png"/><Relationship Id="rId31" Type="http://schemas.openxmlformats.org/officeDocument/2006/relationships/image" Target="../media/image663.png"/><Relationship Id="rId30" Type="http://schemas.openxmlformats.org/officeDocument/2006/relationships/image" Target="../media/image662.png"/><Relationship Id="rId3" Type="http://schemas.openxmlformats.org/officeDocument/2006/relationships/image" Target="../media/image637.png"/><Relationship Id="rId29" Type="http://schemas.openxmlformats.org/officeDocument/2006/relationships/image" Target="../media/image661.png"/><Relationship Id="rId28" Type="http://schemas.openxmlformats.org/officeDocument/2006/relationships/image" Target="../media/image660.png"/><Relationship Id="rId27" Type="http://schemas.openxmlformats.org/officeDocument/2006/relationships/image" Target="../media/image659.png"/><Relationship Id="rId26" Type="http://schemas.openxmlformats.org/officeDocument/2006/relationships/image" Target="../media/image658.png"/><Relationship Id="rId25" Type="http://schemas.openxmlformats.org/officeDocument/2006/relationships/image" Target="../media/image657.png"/><Relationship Id="rId24" Type="http://schemas.openxmlformats.org/officeDocument/2006/relationships/image" Target="../media/image656.png"/><Relationship Id="rId23" Type="http://schemas.openxmlformats.org/officeDocument/2006/relationships/image" Target="../media/image655.png"/><Relationship Id="rId22" Type="http://schemas.openxmlformats.org/officeDocument/2006/relationships/image" Target="../media/image654.png"/><Relationship Id="rId21" Type="http://schemas.openxmlformats.org/officeDocument/2006/relationships/image" Target="../media/image653.png"/><Relationship Id="rId20" Type="http://schemas.openxmlformats.org/officeDocument/2006/relationships/image" Target="../media/image652.png"/><Relationship Id="rId2" Type="http://schemas.openxmlformats.org/officeDocument/2006/relationships/image" Target="../media/image636.png"/><Relationship Id="rId19" Type="http://schemas.openxmlformats.org/officeDocument/2006/relationships/image" Target="../media/image651.png"/><Relationship Id="rId18" Type="http://schemas.openxmlformats.org/officeDocument/2006/relationships/image" Target="../media/image650.png"/><Relationship Id="rId17" Type="http://schemas.openxmlformats.org/officeDocument/2006/relationships/image" Target="../media/image649.png"/><Relationship Id="rId16" Type="http://schemas.openxmlformats.org/officeDocument/2006/relationships/image" Target="../media/image648.png"/><Relationship Id="rId15" Type="http://schemas.openxmlformats.org/officeDocument/2006/relationships/image" Target="../media/image647.png"/><Relationship Id="rId14" Type="http://schemas.openxmlformats.org/officeDocument/2006/relationships/image" Target="../media/image646.png"/><Relationship Id="rId13" Type="http://schemas.openxmlformats.org/officeDocument/2006/relationships/image" Target="../media/image645.png"/><Relationship Id="rId12" Type="http://schemas.openxmlformats.org/officeDocument/2006/relationships/image" Target="../media/image644.png"/><Relationship Id="rId11" Type="http://schemas.openxmlformats.org/officeDocument/2006/relationships/image" Target="../media/image643.png"/><Relationship Id="rId10" Type="http://schemas.openxmlformats.org/officeDocument/2006/relationships/image" Target="../media/image642.png"/><Relationship Id="rId1" Type="http://schemas.openxmlformats.org/officeDocument/2006/relationships/image" Target="../media/image635.png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4.png"/><Relationship Id="rId8" Type="http://schemas.openxmlformats.org/officeDocument/2006/relationships/image" Target="../media/image673.png"/><Relationship Id="rId7" Type="http://schemas.openxmlformats.org/officeDocument/2006/relationships/image" Target="../media/image672.png"/><Relationship Id="rId6" Type="http://schemas.openxmlformats.org/officeDocument/2006/relationships/image" Target="../media/image671.png"/><Relationship Id="rId5" Type="http://schemas.openxmlformats.org/officeDocument/2006/relationships/image" Target="../media/image670.png"/><Relationship Id="rId4" Type="http://schemas.openxmlformats.org/officeDocument/2006/relationships/image" Target="../media/image669.png"/><Relationship Id="rId3" Type="http://schemas.openxmlformats.org/officeDocument/2006/relationships/image" Target="../media/image665.png"/><Relationship Id="rId2" Type="http://schemas.openxmlformats.org/officeDocument/2006/relationships/image" Target="../media/image66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1402" y="2501772"/>
            <a:ext cx="6922134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zh-CN" sz="6000" dirty="0"/>
              <a:t>深度学习教程</a:t>
            </a:r>
            <a:endParaRPr lang="zh-CN" sz="6000"/>
          </a:p>
        </p:txBody>
      </p:sp>
      <p:sp>
        <p:nvSpPr>
          <p:cNvPr id="3" name="object 3"/>
          <p:cNvSpPr txBox="1"/>
          <p:nvPr/>
        </p:nvSpPr>
        <p:spPr>
          <a:xfrm>
            <a:off x="3469385" y="3566414"/>
            <a:ext cx="2205990" cy="1167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3600" dirty="0">
                <a:latin typeface="PMingLiU"/>
                <a:cs typeface="PMingLiU"/>
              </a:rPr>
              <a:t>李宏毅</a:t>
            </a:r>
            <a:endParaRPr sz="3600">
              <a:latin typeface="PMingLiU"/>
              <a:cs typeface="PMingLiU"/>
            </a:endParaRPr>
          </a:p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sz="3600" spc="-5" dirty="0">
                <a:latin typeface="Calibri" panose="020F0502020204030204"/>
                <a:cs typeface="Calibri" panose="020F0502020204030204"/>
              </a:rPr>
              <a:t>Hung-yi</a:t>
            </a:r>
            <a:r>
              <a:rPr sz="36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spc="-5" dirty="0">
                <a:latin typeface="Calibri" panose="020F0502020204030204"/>
                <a:cs typeface="Calibri" panose="020F0502020204030204"/>
              </a:rPr>
              <a:t>Lee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0318" y="2150872"/>
            <a:ext cx="17037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7571" y="2150872"/>
            <a:ext cx="177165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31305" y="2150872"/>
            <a:ext cx="168275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marR="5080" indent="-227330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</a:t>
            </a:r>
            <a:r>
              <a:rPr sz="2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 Learning</a:t>
            </a:r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3955" y="3779266"/>
            <a:ext cx="378967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Deep Learning is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simple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48146" y="1062228"/>
            <a:ext cx="2037714" cy="260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marL="192405" marR="5080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01953" y="1720977"/>
            <a:ext cx="3468370" cy="222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Mini-batch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New activation</a:t>
            </a:r>
            <a:r>
              <a:rPr sz="2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98803" y="4312920"/>
            <a:ext cx="3789045" cy="652780"/>
          </a:xfrm>
          <a:prstGeom prst="rect">
            <a:avLst/>
          </a:prstGeom>
          <a:solidFill>
            <a:srgbClr val="33D2C5"/>
          </a:solidFill>
          <a:ln w="76200">
            <a:solidFill>
              <a:srgbClr val="FF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1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Adaptive Learning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1953" y="5264302"/>
            <a:ext cx="17494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Momentum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8052" y="1409700"/>
            <a:ext cx="7092696" cy="53187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79696" y="6329476"/>
            <a:ext cx="36195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4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3697" y="3837685"/>
            <a:ext cx="36957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8900" y="5334000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108204" y="0"/>
                </a:move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8495" y="150346"/>
                </a:lnTo>
                <a:lnTo>
                  <a:pt x="31670" y="184737"/>
                </a:lnTo>
                <a:lnTo>
                  <a:pt x="66061" y="207912"/>
                </a:lnTo>
                <a:lnTo>
                  <a:pt x="108204" y="216408"/>
                </a:lnTo>
                <a:lnTo>
                  <a:pt x="150346" y="207912"/>
                </a:lnTo>
                <a:lnTo>
                  <a:pt x="184737" y="184737"/>
                </a:lnTo>
                <a:lnTo>
                  <a:pt x="207912" y="150346"/>
                </a:lnTo>
                <a:lnTo>
                  <a:pt x="216407" y="108203"/>
                </a:lnTo>
                <a:lnTo>
                  <a:pt x="207912" y="66061"/>
                </a:lnTo>
                <a:lnTo>
                  <a:pt x="184737" y="31670"/>
                </a:lnTo>
                <a:lnTo>
                  <a:pt x="150346" y="8495"/>
                </a:lnTo>
                <a:lnTo>
                  <a:pt x="1082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Learning</a:t>
            </a:r>
            <a:r>
              <a:rPr spc="-75" dirty="0"/>
              <a:t> </a:t>
            </a:r>
            <a:r>
              <a:rPr spc="-25" dirty="0"/>
              <a:t>Rates</a:t>
            </a:r>
            <a:endParaRPr spc="-25" dirty="0"/>
          </a:p>
        </p:txBody>
      </p:sp>
      <p:sp>
        <p:nvSpPr>
          <p:cNvPr id="7" name="object 7"/>
          <p:cNvSpPr/>
          <p:nvPr/>
        </p:nvSpPr>
        <p:spPr>
          <a:xfrm>
            <a:off x="5052059" y="2054351"/>
            <a:ext cx="3646932" cy="57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60620" y="2007107"/>
            <a:ext cx="3717035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11496" y="2093976"/>
            <a:ext cx="3528059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190490" y="2119884"/>
            <a:ext cx="32569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If learning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too</a:t>
            </a:r>
            <a:r>
              <a:rPr sz="24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52059" y="3108960"/>
            <a:ext cx="3826764" cy="949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60620" y="3063239"/>
            <a:ext cx="3947160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11496" y="3148583"/>
            <a:ext cx="3707892" cy="832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190490" y="3175761"/>
            <a:ext cx="342011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Total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4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decrease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after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update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82767" y="588263"/>
            <a:ext cx="2593847" cy="1071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60847" y="525780"/>
            <a:ext cx="2901696" cy="12923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42203" y="627887"/>
            <a:ext cx="2474976" cy="954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521578" y="649604"/>
            <a:ext cx="229870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η</a:t>
            </a:r>
            <a:r>
              <a:rPr sz="2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carefully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36469" y="2141982"/>
            <a:ext cx="1046480" cy="3259454"/>
          </a:xfrm>
          <a:custGeom>
            <a:avLst/>
            <a:gdLst/>
            <a:ahLst/>
            <a:cxnLst/>
            <a:rect l="l" t="t" r="r" b="b"/>
            <a:pathLst>
              <a:path w="1046479" h="3259454">
                <a:moveTo>
                  <a:pt x="973396" y="103584"/>
                </a:moveTo>
                <a:lnTo>
                  <a:pt x="0" y="3248024"/>
                </a:lnTo>
                <a:lnTo>
                  <a:pt x="36322" y="3259328"/>
                </a:lnTo>
                <a:lnTo>
                  <a:pt x="1009737" y="114825"/>
                </a:lnTo>
                <a:lnTo>
                  <a:pt x="973396" y="103584"/>
                </a:lnTo>
                <a:close/>
              </a:path>
              <a:path w="1046479" h="3259454">
                <a:moveTo>
                  <a:pt x="1039493" y="85343"/>
                </a:moveTo>
                <a:lnTo>
                  <a:pt x="979043" y="85343"/>
                </a:lnTo>
                <a:lnTo>
                  <a:pt x="1015365" y="96646"/>
                </a:lnTo>
                <a:lnTo>
                  <a:pt x="1009737" y="114825"/>
                </a:lnTo>
                <a:lnTo>
                  <a:pt x="1046226" y="126110"/>
                </a:lnTo>
                <a:lnTo>
                  <a:pt x="1039493" y="85343"/>
                </a:lnTo>
                <a:close/>
              </a:path>
              <a:path w="1046479" h="3259454">
                <a:moveTo>
                  <a:pt x="979043" y="85343"/>
                </a:moveTo>
                <a:lnTo>
                  <a:pt x="973396" y="103584"/>
                </a:lnTo>
                <a:lnTo>
                  <a:pt x="1009737" y="114825"/>
                </a:lnTo>
                <a:lnTo>
                  <a:pt x="1015365" y="96646"/>
                </a:lnTo>
                <a:lnTo>
                  <a:pt x="979043" y="85343"/>
                </a:lnTo>
                <a:close/>
              </a:path>
              <a:path w="1046479" h="3259454">
                <a:moveTo>
                  <a:pt x="1025397" y="0"/>
                </a:moveTo>
                <a:lnTo>
                  <a:pt x="937006" y="92328"/>
                </a:lnTo>
                <a:lnTo>
                  <a:pt x="973396" y="103584"/>
                </a:lnTo>
                <a:lnTo>
                  <a:pt x="979043" y="85343"/>
                </a:lnTo>
                <a:lnTo>
                  <a:pt x="1039493" y="85343"/>
                </a:lnTo>
                <a:lnTo>
                  <a:pt x="10253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89603" y="1924811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108204" y="0"/>
                </a:move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8495" y="150346"/>
                </a:lnTo>
                <a:lnTo>
                  <a:pt x="31670" y="184737"/>
                </a:lnTo>
                <a:lnTo>
                  <a:pt x="66061" y="207912"/>
                </a:lnTo>
                <a:lnTo>
                  <a:pt x="108204" y="216408"/>
                </a:lnTo>
                <a:lnTo>
                  <a:pt x="150346" y="207912"/>
                </a:lnTo>
                <a:lnTo>
                  <a:pt x="184737" y="184737"/>
                </a:lnTo>
                <a:lnTo>
                  <a:pt x="207912" y="150346"/>
                </a:lnTo>
                <a:lnTo>
                  <a:pt x="216408" y="108203"/>
                </a:lnTo>
                <a:lnTo>
                  <a:pt x="207912" y="66061"/>
                </a:lnTo>
                <a:lnTo>
                  <a:pt x="184737" y="31670"/>
                </a:lnTo>
                <a:lnTo>
                  <a:pt x="150346" y="8495"/>
                </a:lnTo>
                <a:lnTo>
                  <a:pt x="1082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682751" y="246125"/>
                </a:moveTo>
                <a:lnTo>
                  <a:pt x="0" y="246125"/>
                </a:lnTo>
                <a:lnTo>
                  <a:pt x="341375" y="492251"/>
                </a:lnTo>
                <a:lnTo>
                  <a:pt x="682751" y="246125"/>
                </a:lnTo>
                <a:close/>
              </a:path>
              <a:path w="683259" h="492760">
                <a:moveTo>
                  <a:pt x="512063" y="0"/>
                </a:moveTo>
                <a:lnTo>
                  <a:pt x="170687" y="0"/>
                </a:lnTo>
                <a:lnTo>
                  <a:pt x="170687" y="246125"/>
                </a:lnTo>
                <a:lnTo>
                  <a:pt x="512063" y="246125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0" y="246125"/>
                </a:moveTo>
                <a:lnTo>
                  <a:pt x="170687" y="246125"/>
                </a:lnTo>
                <a:lnTo>
                  <a:pt x="170687" y="0"/>
                </a:lnTo>
                <a:lnTo>
                  <a:pt x="512063" y="0"/>
                </a:lnTo>
                <a:lnTo>
                  <a:pt x="512063" y="246125"/>
                </a:lnTo>
                <a:lnTo>
                  <a:pt x="682751" y="246125"/>
                </a:lnTo>
                <a:lnTo>
                  <a:pt x="341375" y="492251"/>
                </a:lnTo>
                <a:lnTo>
                  <a:pt x="0" y="2461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8052" y="1409700"/>
            <a:ext cx="7092696" cy="53187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679696" y="6329476"/>
            <a:ext cx="36195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4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28900" y="5334000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108204" y="0"/>
                </a:move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8495" y="150346"/>
                </a:lnTo>
                <a:lnTo>
                  <a:pt x="31670" y="184737"/>
                </a:lnTo>
                <a:lnTo>
                  <a:pt x="66061" y="207912"/>
                </a:lnTo>
                <a:lnTo>
                  <a:pt x="108204" y="216408"/>
                </a:lnTo>
                <a:lnTo>
                  <a:pt x="150346" y="207912"/>
                </a:lnTo>
                <a:lnTo>
                  <a:pt x="184737" y="184737"/>
                </a:lnTo>
                <a:lnTo>
                  <a:pt x="207912" y="150346"/>
                </a:lnTo>
                <a:lnTo>
                  <a:pt x="216407" y="108203"/>
                </a:lnTo>
                <a:lnTo>
                  <a:pt x="207912" y="66061"/>
                </a:lnTo>
                <a:lnTo>
                  <a:pt x="184737" y="31670"/>
                </a:lnTo>
                <a:lnTo>
                  <a:pt x="150346" y="8495"/>
                </a:lnTo>
                <a:lnTo>
                  <a:pt x="1082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Learning</a:t>
            </a:r>
            <a:r>
              <a:rPr spc="-75" dirty="0"/>
              <a:t> </a:t>
            </a:r>
            <a:r>
              <a:rPr spc="-25" dirty="0"/>
              <a:t>Rates</a:t>
            </a:r>
            <a:endParaRPr spc="-25" dirty="0"/>
          </a:p>
        </p:txBody>
      </p:sp>
      <p:sp>
        <p:nvSpPr>
          <p:cNvPr id="6" name="object 6"/>
          <p:cNvSpPr/>
          <p:nvPr/>
        </p:nvSpPr>
        <p:spPr>
          <a:xfrm>
            <a:off x="5052059" y="2054351"/>
            <a:ext cx="3646932" cy="57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60620" y="2007107"/>
            <a:ext cx="3717035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11496" y="2093976"/>
            <a:ext cx="3528059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90490" y="2119884"/>
            <a:ext cx="32569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If learning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too</a:t>
            </a:r>
            <a:r>
              <a:rPr sz="24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82767" y="588263"/>
            <a:ext cx="2593847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60847" y="525780"/>
            <a:ext cx="2901696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42203" y="627887"/>
            <a:ext cx="2474976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521578" y="649604"/>
            <a:ext cx="229870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η</a:t>
            </a:r>
            <a:r>
              <a:rPr sz="2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carefully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5739" y="5075682"/>
            <a:ext cx="139700" cy="317500"/>
          </a:xfrm>
          <a:custGeom>
            <a:avLst/>
            <a:gdLst/>
            <a:ahLst/>
            <a:cxnLst/>
            <a:rect l="l" t="t" r="r" b="b"/>
            <a:pathLst>
              <a:path w="139700" h="317500">
                <a:moveTo>
                  <a:pt x="67429" y="102458"/>
                </a:moveTo>
                <a:lnTo>
                  <a:pt x="0" y="305562"/>
                </a:lnTo>
                <a:lnTo>
                  <a:pt x="36068" y="317500"/>
                </a:lnTo>
                <a:lnTo>
                  <a:pt x="103480" y="114447"/>
                </a:lnTo>
                <a:lnTo>
                  <a:pt x="67429" y="102458"/>
                </a:lnTo>
                <a:close/>
              </a:path>
              <a:path w="139700" h="317500">
                <a:moveTo>
                  <a:pt x="133622" y="84455"/>
                </a:moveTo>
                <a:lnTo>
                  <a:pt x="73406" y="84455"/>
                </a:lnTo>
                <a:lnTo>
                  <a:pt x="109474" y="96393"/>
                </a:lnTo>
                <a:lnTo>
                  <a:pt x="103480" y="114447"/>
                </a:lnTo>
                <a:lnTo>
                  <a:pt x="139700" y="126492"/>
                </a:lnTo>
                <a:lnTo>
                  <a:pt x="133622" y="84455"/>
                </a:lnTo>
                <a:close/>
              </a:path>
              <a:path w="139700" h="317500">
                <a:moveTo>
                  <a:pt x="73406" y="84455"/>
                </a:moveTo>
                <a:lnTo>
                  <a:pt x="67429" y="102458"/>
                </a:lnTo>
                <a:lnTo>
                  <a:pt x="103480" y="114447"/>
                </a:lnTo>
                <a:lnTo>
                  <a:pt x="109474" y="96393"/>
                </a:lnTo>
                <a:lnTo>
                  <a:pt x="73406" y="84455"/>
                </a:lnTo>
                <a:close/>
              </a:path>
              <a:path w="139700" h="317500">
                <a:moveTo>
                  <a:pt x="121412" y="0"/>
                </a:moveTo>
                <a:lnTo>
                  <a:pt x="31242" y="90424"/>
                </a:lnTo>
                <a:lnTo>
                  <a:pt x="67429" y="102458"/>
                </a:lnTo>
                <a:lnTo>
                  <a:pt x="73406" y="84455"/>
                </a:lnTo>
                <a:lnTo>
                  <a:pt x="133622" y="84455"/>
                </a:lnTo>
                <a:lnTo>
                  <a:pt x="1214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76727" y="4876800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108204" y="0"/>
                </a:move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4"/>
                </a:lnTo>
                <a:lnTo>
                  <a:pt x="8495" y="150346"/>
                </a:lnTo>
                <a:lnTo>
                  <a:pt x="31670" y="184737"/>
                </a:lnTo>
                <a:lnTo>
                  <a:pt x="66061" y="207912"/>
                </a:lnTo>
                <a:lnTo>
                  <a:pt x="108204" y="216407"/>
                </a:lnTo>
                <a:lnTo>
                  <a:pt x="150346" y="207912"/>
                </a:lnTo>
                <a:lnTo>
                  <a:pt x="184737" y="184737"/>
                </a:lnTo>
                <a:lnTo>
                  <a:pt x="207912" y="150346"/>
                </a:lnTo>
                <a:lnTo>
                  <a:pt x="216408" y="108204"/>
                </a:lnTo>
                <a:lnTo>
                  <a:pt x="207912" y="66061"/>
                </a:lnTo>
                <a:lnTo>
                  <a:pt x="184737" y="31670"/>
                </a:lnTo>
                <a:lnTo>
                  <a:pt x="150346" y="8495"/>
                </a:lnTo>
                <a:lnTo>
                  <a:pt x="1082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682751" y="246125"/>
                </a:moveTo>
                <a:lnTo>
                  <a:pt x="0" y="246125"/>
                </a:lnTo>
                <a:lnTo>
                  <a:pt x="341375" y="492251"/>
                </a:lnTo>
                <a:lnTo>
                  <a:pt x="682751" y="246125"/>
                </a:lnTo>
                <a:close/>
              </a:path>
              <a:path w="683259" h="492760">
                <a:moveTo>
                  <a:pt x="512063" y="0"/>
                </a:moveTo>
                <a:lnTo>
                  <a:pt x="170687" y="0"/>
                </a:lnTo>
                <a:lnTo>
                  <a:pt x="170687" y="246125"/>
                </a:lnTo>
                <a:lnTo>
                  <a:pt x="512063" y="246125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33388" y="2638044"/>
            <a:ext cx="683260" cy="492759"/>
          </a:xfrm>
          <a:custGeom>
            <a:avLst/>
            <a:gdLst/>
            <a:ahLst/>
            <a:cxnLst/>
            <a:rect l="l" t="t" r="r" b="b"/>
            <a:pathLst>
              <a:path w="683259" h="492760">
                <a:moveTo>
                  <a:pt x="0" y="246125"/>
                </a:moveTo>
                <a:lnTo>
                  <a:pt x="170687" y="246125"/>
                </a:lnTo>
                <a:lnTo>
                  <a:pt x="170687" y="0"/>
                </a:lnTo>
                <a:lnTo>
                  <a:pt x="512063" y="0"/>
                </a:lnTo>
                <a:lnTo>
                  <a:pt x="512063" y="246125"/>
                </a:lnTo>
                <a:lnTo>
                  <a:pt x="682751" y="246125"/>
                </a:lnTo>
                <a:lnTo>
                  <a:pt x="341375" y="492251"/>
                </a:lnTo>
                <a:lnTo>
                  <a:pt x="0" y="2461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58155" y="4265676"/>
            <a:ext cx="3645407" cy="5775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66715" y="4218432"/>
            <a:ext cx="375513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17591" y="4305300"/>
            <a:ext cx="3526536" cy="460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58155" y="5320284"/>
            <a:ext cx="3645407" cy="57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66715" y="5274564"/>
            <a:ext cx="3800855" cy="758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17591" y="5359908"/>
            <a:ext cx="3526536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93697" y="3837685"/>
            <a:ext cx="7145020" cy="1943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-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L="3815080">
              <a:lnSpc>
                <a:spcPct val="100000"/>
              </a:lnSpc>
              <a:spcBef>
                <a:spcPts val="1005"/>
              </a:spcBef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If learning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too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small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3815080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would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too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slow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539483" y="4847844"/>
            <a:ext cx="683260" cy="494030"/>
          </a:xfrm>
          <a:custGeom>
            <a:avLst/>
            <a:gdLst/>
            <a:ahLst/>
            <a:cxnLst/>
            <a:rect l="l" t="t" r="r" b="b"/>
            <a:pathLst>
              <a:path w="683259" h="494029">
                <a:moveTo>
                  <a:pt x="682751" y="246887"/>
                </a:moveTo>
                <a:lnTo>
                  <a:pt x="0" y="246887"/>
                </a:lnTo>
                <a:lnTo>
                  <a:pt x="341375" y="493775"/>
                </a:lnTo>
                <a:lnTo>
                  <a:pt x="682751" y="246887"/>
                </a:lnTo>
                <a:close/>
              </a:path>
              <a:path w="683259" h="494029">
                <a:moveTo>
                  <a:pt x="512064" y="0"/>
                </a:moveTo>
                <a:lnTo>
                  <a:pt x="170688" y="0"/>
                </a:lnTo>
                <a:lnTo>
                  <a:pt x="170688" y="246887"/>
                </a:lnTo>
                <a:lnTo>
                  <a:pt x="512064" y="246887"/>
                </a:lnTo>
                <a:lnTo>
                  <a:pt x="5120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539483" y="4847844"/>
            <a:ext cx="683260" cy="494030"/>
          </a:xfrm>
          <a:custGeom>
            <a:avLst/>
            <a:gdLst/>
            <a:ahLst/>
            <a:cxnLst/>
            <a:rect l="l" t="t" r="r" b="b"/>
            <a:pathLst>
              <a:path w="683259" h="494029">
                <a:moveTo>
                  <a:pt x="0" y="246887"/>
                </a:moveTo>
                <a:lnTo>
                  <a:pt x="170688" y="246887"/>
                </a:lnTo>
                <a:lnTo>
                  <a:pt x="170688" y="0"/>
                </a:lnTo>
                <a:lnTo>
                  <a:pt x="512064" y="0"/>
                </a:lnTo>
                <a:lnTo>
                  <a:pt x="512064" y="246887"/>
                </a:lnTo>
                <a:lnTo>
                  <a:pt x="682751" y="246887"/>
                </a:lnTo>
                <a:lnTo>
                  <a:pt x="341375" y="493775"/>
                </a:lnTo>
                <a:lnTo>
                  <a:pt x="0" y="24688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52059" y="3108960"/>
            <a:ext cx="3826764" cy="9494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960620" y="3063239"/>
            <a:ext cx="3947160" cy="11247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111496" y="3148583"/>
            <a:ext cx="3707892" cy="8321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90490" y="3175761"/>
            <a:ext cx="342011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Total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may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4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decrease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after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update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Learning</a:t>
            </a:r>
            <a:r>
              <a:rPr spc="-75" dirty="0"/>
              <a:t> </a:t>
            </a:r>
            <a:r>
              <a:rPr spc="-25" dirty="0"/>
              <a:t>Rates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615555" cy="2265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Popular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&amp;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Simple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Idea: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Reduce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learning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rate</a:t>
            </a:r>
            <a:r>
              <a:rPr sz="2800" spc="10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by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some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factor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every 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few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epochs.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ts val="2735"/>
              </a:lnSpc>
              <a:spcBef>
                <a:spcPts val="24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spc="-30" dirty="0">
                <a:latin typeface="Calibri" panose="020F0502020204030204"/>
                <a:cs typeface="Calibri" panose="020F0502020204030204"/>
              </a:rPr>
              <a:t>At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beginning,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we are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far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from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destination, so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we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865">
              <a:lnSpc>
                <a:spcPts val="2735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use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larger </a:t>
            </a:r>
            <a:r>
              <a:rPr sz="2400" dirty="0">
                <a:latin typeface="Calibri" panose="020F0502020204030204"/>
                <a:cs typeface="Calibri" panose="020F0502020204030204"/>
              </a:rPr>
              <a:t>learning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rate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865" marR="13970" lvl="1" indent="-227965" defTabSz="-635">
              <a:lnSpc>
                <a:spcPts val="2590"/>
              </a:lnSpc>
              <a:spcBef>
                <a:spcPts val="54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After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several </a:t>
            </a:r>
            <a:r>
              <a:rPr sz="2400" dirty="0">
                <a:latin typeface="Calibri" panose="020F0502020204030204"/>
                <a:cs typeface="Calibri" panose="020F0502020204030204"/>
              </a:rPr>
              <a:t>epochs,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we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are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close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destination, so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we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reduce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learning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rate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64742" y="4121784"/>
            <a:ext cx="310007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 panose="020B0604020202020204"/>
                <a:cs typeface="Arial" panose="020B0604020202020204"/>
              </a:rPr>
              <a:t>•</a:t>
            </a:r>
            <a:r>
              <a:rPr sz="2400" spc="-245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E.g.</a:t>
            </a:r>
            <a:r>
              <a:rPr sz="2400" spc="-3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1/t</a:t>
            </a:r>
            <a:r>
              <a:rPr sz="2400" spc="-3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decay:</a:t>
            </a:r>
            <a:r>
              <a:rPr sz="2400" spc="-3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110" dirty="0">
                <a:latin typeface="Cambria Math" panose="02040503050406030204"/>
                <a:cs typeface="Cambria Math" panose="02040503050406030204"/>
              </a:rPr>
              <a:t>𝜂</a:t>
            </a:r>
            <a:r>
              <a:rPr sz="2625" spc="165" baseline="29000" dirty="0">
                <a:latin typeface="Cambria Math" panose="02040503050406030204"/>
                <a:cs typeface="Cambria Math" panose="02040503050406030204"/>
              </a:rPr>
              <a:t>𝑡</a:t>
            </a:r>
            <a:r>
              <a:rPr sz="2625" spc="-44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𝜂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endParaRPr sz="3600" baseline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56404" y="4161663"/>
            <a:ext cx="852805" cy="293370"/>
          </a:xfrm>
          <a:custGeom>
            <a:avLst/>
            <a:gdLst/>
            <a:ahLst/>
            <a:cxnLst/>
            <a:rect l="l" t="t" r="r" b="b"/>
            <a:pathLst>
              <a:path w="852804" h="293370">
                <a:moveTo>
                  <a:pt x="58948" y="160909"/>
                </a:moveTo>
                <a:lnTo>
                  <a:pt x="29718" y="160909"/>
                </a:lnTo>
                <a:lnTo>
                  <a:pt x="91440" y="293369"/>
                </a:lnTo>
                <a:lnTo>
                  <a:pt x="105791" y="293369"/>
                </a:lnTo>
                <a:lnTo>
                  <a:pt x="117324" y="254000"/>
                </a:lnTo>
                <a:lnTo>
                  <a:pt x="101346" y="254000"/>
                </a:lnTo>
                <a:lnTo>
                  <a:pt x="58948" y="160909"/>
                </a:lnTo>
                <a:close/>
              </a:path>
              <a:path w="852804" h="293370">
                <a:moveTo>
                  <a:pt x="212852" y="0"/>
                </a:moveTo>
                <a:lnTo>
                  <a:pt x="174879" y="0"/>
                </a:lnTo>
                <a:lnTo>
                  <a:pt x="101346" y="254000"/>
                </a:lnTo>
                <a:lnTo>
                  <a:pt x="117324" y="254000"/>
                </a:lnTo>
                <a:lnTo>
                  <a:pt x="185928" y="19812"/>
                </a:lnTo>
                <a:lnTo>
                  <a:pt x="852805" y="19812"/>
                </a:lnTo>
                <a:lnTo>
                  <a:pt x="852805" y="254"/>
                </a:lnTo>
                <a:lnTo>
                  <a:pt x="212852" y="254"/>
                </a:lnTo>
                <a:lnTo>
                  <a:pt x="212852" y="0"/>
                </a:lnTo>
                <a:close/>
              </a:path>
              <a:path w="852804" h="293370">
                <a:moveTo>
                  <a:pt x="48768" y="138556"/>
                </a:moveTo>
                <a:lnTo>
                  <a:pt x="0" y="160909"/>
                </a:lnTo>
                <a:lnTo>
                  <a:pt x="4572" y="172085"/>
                </a:lnTo>
                <a:lnTo>
                  <a:pt x="29718" y="160909"/>
                </a:lnTo>
                <a:lnTo>
                  <a:pt x="58948" y="160909"/>
                </a:lnTo>
                <a:lnTo>
                  <a:pt x="48768" y="138556"/>
                </a:lnTo>
                <a:close/>
              </a:path>
              <a:path w="852804" h="293370">
                <a:moveTo>
                  <a:pt x="852805" y="19812"/>
                </a:moveTo>
                <a:lnTo>
                  <a:pt x="194437" y="19812"/>
                </a:lnTo>
                <a:lnTo>
                  <a:pt x="194437" y="20066"/>
                </a:lnTo>
                <a:lnTo>
                  <a:pt x="852805" y="20066"/>
                </a:lnTo>
                <a:lnTo>
                  <a:pt x="852805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38903" y="4121784"/>
            <a:ext cx="68516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𝑡 +  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542" y="4566666"/>
            <a:ext cx="7249795" cy="1289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Learning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rate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cannot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one-size-fits-all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ts val="3190"/>
              </a:lnSpc>
              <a:spcBef>
                <a:spcPts val="16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Giving </a:t>
            </a:r>
            <a:r>
              <a:rPr sz="28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2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parameters </a:t>
            </a:r>
            <a:r>
              <a:rPr sz="28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different</a:t>
            </a:r>
            <a:r>
              <a:rPr sz="2800" spc="1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>
              <a:lnSpc>
                <a:spcPts val="3190"/>
              </a:lnSpc>
            </a:pPr>
            <a:r>
              <a:rPr sz="28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rates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Adag</a:t>
            </a:r>
            <a:r>
              <a:rPr spc="-70" dirty="0"/>
              <a:t>r</a:t>
            </a:r>
            <a:r>
              <a:rPr dirty="0"/>
              <a:t>ad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399532" y="2932176"/>
            <a:ext cx="3549396" cy="10713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77611" y="2871216"/>
            <a:ext cx="3794760" cy="1292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58967" y="2971800"/>
            <a:ext cx="3430524" cy="954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538978" y="2995421"/>
            <a:ext cx="3189605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dependent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8139" y="2511933"/>
            <a:ext cx="3108325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w</a:t>
            </a:r>
            <a:r>
              <a:rPr sz="2800" spc="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←</a:t>
            </a:r>
            <a:r>
              <a:rPr sz="2800" spc="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800" spc="8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8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50" dirty="0">
                <a:latin typeface="Ebrima" panose="02000000000000000000"/>
                <a:cs typeface="Ebrima" panose="02000000000000000000"/>
              </a:rPr>
              <a:t>ߟ</a:t>
            </a:r>
            <a:r>
              <a:rPr sz="3000" spc="630" baseline="-1700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𝜕𝐿</a:t>
            </a:r>
            <a:r>
              <a:rPr sz="2800" spc="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∕ </a:t>
            </a:r>
            <a:r>
              <a:rPr sz="2800" spc="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𝜕𝑤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9515" y="4101084"/>
            <a:ext cx="2113788" cy="641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72584" y="4040123"/>
            <a:ext cx="1787652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68952" y="4140708"/>
            <a:ext cx="1994916" cy="524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933950" y="4164583"/>
            <a:ext cx="12680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5289" y="3016757"/>
            <a:ext cx="734060" cy="433705"/>
          </a:xfrm>
          <a:custGeom>
            <a:avLst/>
            <a:gdLst/>
            <a:ahLst/>
            <a:cxnLst/>
            <a:rect l="l" t="t" r="r" b="b"/>
            <a:pathLst>
              <a:path w="734060" h="433704">
                <a:moveTo>
                  <a:pt x="568180" y="372690"/>
                </a:moveTo>
                <a:lnTo>
                  <a:pt x="539623" y="423037"/>
                </a:lnTo>
                <a:lnTo>
                  <a:pt x="733551" y="433196"/>
                </a:lnTo>
                <a:lnTo>
                  <a:pt x="702539" y="386968"/>
                </a:lnTo>
                <a:lnTo>
                  <a:pt x="593344" y="386968"/>
                </a:lnTo>
                <a:lnTo>
                  <a:pt x="568180" y="372690"/>
                </a:lnTo>
                <a:close/>
              </a:path>
              <a:path w="734060" h="433704">
                <a:moveTo>
                  <a:pt x="596772" y="322283"/>
                </a:moveTo>
                <a:lnTo>
                  <a:pt x="568180" y="372690"/>
                </a:lnTo>
                <a:lnTo>
                  <a:pt x="593344" y="386968"/>
                </a:lnTo>
                <a:lnTo>
                  <a:pt x="621919" y="336550"/>
                </a:lnTo>
                <a:lnTo>
                  <a:pt x="596772" y="322283"/>
                </a:lnTo>
                <a:close/>
              </a:path>
              <a:path w="734060" h="433704">
                <a:moveTo>
                  <a:pt x="625348" y="271906"/>
                </a:moveTo>
                <a:lnTo>
                  <a:pt x="596772" y="322283"/>
                </a:lnTo>
                <a:lnTo>
                  <a:pt x="621919" y="336550"/>
                </a:lnTo>
                <a:lnTo>
                  <a:pt x="593344" y="386968"/>
                </a:lnTo>
                <a:lnTo>
                  <a:pt x="702539" y="386968"/>
                </a:lnTo>
                <a:lnTo>
                  <a:pt x="625348" y="271906"/>
                </a:lnTo>
                <a:close/>
              </a:path>
              <a:path w="734060" h="433704">
                <a:moveTo>
                  <a:pt x="28701" y="0"/>
                </a:moveTo>
                <a:lnTo>
                  <a:pt x="0" y="50291"/>
                </a:lnTo>
                <a:lnTo>
                  <a:pt x="568180" y="372690"/>
                </a:lnTo>
                <a:lnTo>
                  <a:pt x="596772" y="322283"/>
                </a:lnTo>
                <a:lnTo>
                  <a:pt x="2870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67884" y="4838700"/>
            <a:ext cx="3515867" cy="9936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54523" y="4748784"/>
            <a:ext cx="3922776" cy="1289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27320" y="4878323"/>
            <a:ext cx="3396996" cy="876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216144" y="4873497"/>
            <a:ext cx="3322320" cy="88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50"/>
              </a:lnSpc>
            </a:pPr>
            <a:r>
              <a:rPr sz="2800" spc="4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𝑔</a:t>
            </a:r>
            <a:r>
              <a:rPr sz="3000" spc="382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𝑖</a:t>
            </a:r>
            <a:r>
              <a:rPr sz="3000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000" spc="-89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𝜕𝐿</a:t>
            </a:r>
            <a:r>
              <a:rPr sz="2800" spc="5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∕</a:t>
            </a:r>
            <a:r>
              <a:rPr sz="2800" spc="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𝜕𝑤 </a:t>
            </a:r>
            <a:r>
              <a:rPr sz="2800" spc="9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obtained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335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i-th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update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8938" y="4433442"/>
            <a:ext cx="809625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30" dirty="0">
                <a:latin typeface="Ebrima" panose="02000000000000000000"/>
                <a:cs typeface="Ebrima" panose="02000000000000000000"/>
              </a:rPr>
              <a:t>ߟ</a:t>
            </a:r>
            <a:r>
              <a:rPr sz="3075" spc="44" baseline="-16000" dirty="0">
                <a:latin typeface="Cambria Math" panose="02040503050406030204"/>
                <a:cs typeface="Cambria Math" panose="02040503050406030204"/>
              </a:rPr>
              <a:t>𝑤 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03882" y="4686553"/>
            <a:ext cx="1755775" cy="0"/>
          </a:xfrm>
          <a:custGeom>
            <a:avLst/>
            <a:gdLst/>
            <a:ahLst/>
            <a:cxnLst/>
            <a:rect l="l" t="t" r="r" b="b"/>
            <a:pathLst>
              <a:path w="1755775">
                <a:moveTo>
                  <a:pt x="0" y="0"/>
                </a:moveTo>
                <a:lnTo>
                  <a:pt x="1755647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870454" y="4165219"/>
            <a:ext cx="21209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𝜂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09977" y="4766564"/>
            <a:ext cx="1750060" cy="793115"/>
          </a:xfrm>
          <a:custGeom>
            <a:avLst/>
            <a:gdLst/>
            <a:ahLst/>
            <a:cxnLst/>
            <a:rect l="l" t="t" r="r" b="b"/>
            <a:pathLst>
              <a:path w="1750060" h="793114">
                <a:moveTo>
                  <a:pt x="74948" y="595884"/>
                </a:moveTo>
                <a:lnTo>
                  <a:pt x="38481" y="595884"/>
                </a:lnTo>
                <a:lnTo>
                  <a:pt x="145542" y="792607"/>
                </a:lnTo>
                <a:lnTo>
                  <a:pt x="161671" y="792607"/>
                </a:lnTo>
                <a:lnTo>
                  <a:pt x="167985" y="729615"/>
                </a:lnTo>
                <a:lnTo>
                  <a:pt x="147193" y="729615"/>
                </a:lnTo>
                <a:lnTo>
                  <a:pt x="74948" y="595884"/>
                </a:lnTo>
                <a:close/>
              </a:path>
              <a:path w="1750060" h="793114">
                <a:moveTo>
                  <a:pt x="1749552" y="0"/>
                </a:moveTo>
                <a:lnTo>
                  <a:pt x="260604" y="0"/>
                </a:lnTo>
                <a:lnTo>
                  <a:pt x="260604" y="508"/>
                </a:lnTo>
                <a:lnTo>
                  <a:pt x="219329" y="508"/>
                </a:lnTo>
                <a:lnTo>
                  <a:pt x="147193" y="729615"/>
                </a:lnTo>
                <a:lnTo>
                  <a:pt x="167985" y="729615"/>
                </a:lnTo>
                <a:lnTo>
                  <a:pt x="238760" y="23622"/>
                </a:lnTo>
                <a:lnTo>
                  <a:pt x="273431" y="23622"/>
                </a:lnTo>
                <a:lnTo>
                  <a:pt x="273431" y="22860"/>
                </a:lnTo>
                <a:lnTo>
                  <a:pt x="1749552" y="22860"/>
                </a:lnTo>
                <a:lnTo>
                  <a:pt x="1749552" y="0"/>
                </a:lnTo>
                <a:close/>
              </a:path>
              <a:path w="1750060" h="793114">
                <a:moveTo>
                  <a:pt x="60198" y="568579"/>
                </a:moveTo>
                <a:lnTo>
                  <a:pt x="0" y="600329"/>
                </a:lnTo>
                <a:lnTo>
                  <a:pt x="6858" y="612648"/>
                </a:lnTo>
                <a:lnTo>
                  <a:pt x="38481" y="595884"/>
                </a:lnTo>
                <a:lnTo>
                  <a:pt x="74948" y="595884"/>
                </a:lnTo>
                <a:lnTo>
                  <a:pt x="60198" y="5685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622550" y="5123307"/>
            <a:ext cx="440055" cy="318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275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20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000" spc="45" dirty="0">
                <a:latin typeface="Cambria Math" panose="02040503050406030204"/>
                <a:cs typeface="Cambria Math" panose="02040503050406030204"/>
              </a:rPr>
              <a:t>0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71089" y="4893436"/>
            <a:ext cx="365760" cy="453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4200" spc="2039" baseline="-1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000" spc="275" dirty="0">
                <a:latin typeface="Cambria Math" panose="02040503050406030204"/>
                <a:cs typeface="Cambria Math" panose="02040503050406030204"/>
              </a:rPr>
              <a:t>𝑡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93720" y="5015991"/>
            <a:ext cx="571500" cy="328930"/>
          </a:xfrm>
          <a:custGeom>
            <a:avLst/>
            <a:gdLst/>
            <a:ahLst/>
            <a:cxnLst/>
            <a:rect l="l" t="t" r="r" b="b"/>
            <a:pathLst>
              <a:path w="571500" h="328929">
                <a:moveTo>
                  <a:pt x="466217" y="0"/>
                </a:moveTo>
                <a:lnTo>
                  <a:pt x="461518" y="13334"/>
                </a:lnTo>
                <a:lnTo>
                  <a:pt x="480568" y="21595"/>
                </a:lnTo>
                <a:lnTo>
                  <a:pt x="496951" y="33035"/>
                </a:lnTo>
                <a:lnTo>
                  <a:pt x="521716" y="65404"/>
                </a:lnTo>
                <a:lnTo>
                  <a:pt x="536289" y="109156"/>
                </a:lnTo>
                <a:lnTo>
                  <a:pt x="541146" y="162813"/>
                </a:lnTo>
                <a:lnTo>
                  <a:pt x="539930" y="191789"/>
                </a:lnTo>
                <a:lnTo>
                  <a:pt x="530163" y="241788"/>
                </a:lnTo>
                <a:lnTo>
                  <a:pt x="510585" y="280838"/>
                </a:lnTo>
                <a:lnTo>
                  <a:pt x="480816" y="307179"/>
                </a:lnTo>
                <a:lnTo>
                  <a:pt x="462026" y="315467"/>
                </a:lnTo>
                <a:lnTo>
                  <a:pt x="466217" y="328929"/>
                </a:lnTo>
                <a:lnTo>
                  <a:pt x="511095" y="307832"/>
                </a:lnTo>
                <a:lnTo>
                  <a:pt x="544068" y="271398"/>
                </a:lnTo>
                <a:lnTo>
                  <a:pt x="564356" y="222599"/>
                </a:lnTo>
                <a:lnTo>
                  <a:pt x="571119" y="164464"/>
                </a:lnTo>
                <a:lnTo>
                  <a:pt x="569428" y="134346"/>
                </a:lnTo>
                <a:lnTo>
                  <a:pt x="555902" y="80918"/>
                </a:lnTo>
                <a:lnTo>
                  <a:pt x="528992" y="37415"/>
                </a:lnTo>
                <a:lnTo>
                  <a:pt x="490079" y="8598"/>
                </a:lnTo>
                <a:lnTo>
                  <a:pt x="466217" y="0"/>
                </a:lnTo>
                <a:close/>
              </a:path>
              <a:path w="571500" h="328929">
                <a:moveTo>
                  <a:pt x="104902" y="0"/>
                </a:moveTo>
                <a:lnTo>
                  <a:pt x="60134" y="21066"/>
                </a:lnTo>
                <a:lnTo>
                  <a:pt x="27178" y="57657"/>
                </a:lnTo>
                <a:lnTo>
                  <a:pt x="6778" y="106489"/>
                </a:lnTo>
                <a:lnTo>
                  <a:pt x="0" y="164464"/>
                </a:lnTo>
                <a:lnTo>
                  <a:pt x="1690" y="194710"/>
                </a:lnTo>
                <a:lnTo>
                  <a:pt x="15216" y="248154"/>
                </a:lnTo>
                <a:lnTo>
                  <a:pt x="42072" y="291550"/>
                </a:lnTo>
                <a:lnTo>
                  <a:pt x="81022" y="320280"/>
                </a:lnTo>
                <a:lnTo>
                  <a:pt x="104902" y="328929"/>
                </a:lnTo>
                <a:lnTo>
                  <a:pt x="109093" y="315467"/>
                </a:lnTo>
                <a:lnTo>
                  <a:pt x="90356" y="307179"/>
                </a:lnTo>
                <a:lnTo>
                  <a:pt x="74168" y="295640"/>
                </a:lnTo>
                <a:lnTo>
                  <a:pt x="49530" y="262762"/>
                </a:lnTo>
                <a:lnTo>
                  <a:pt x="34893" y="218122"/>
                </a:lnTo>
                <a:lnTo>
                  <a:pt x="29972" y="162813"/>
                </a:lnTo>
                <a:lnTo>
                  <a:pt x="31206" y="134735"/>
                </a:lnTo>
                <a:lnTo>
                  <a:pt x="41009" y="86054"/>
                </a:lnTo>
                <a:lnTo>
                  <a:pt x="60577" y="47642"/>
                </a:lnTo>
                <a:lnTo>
                  <a:pt x="90624" y="21595"/>
                </a:lnTo>
                <a:lnTo>
                  <a:pt x="109600" y="13334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211067" y="4820792"/>
            <a:ext cx="636270" cy="54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-635">
              <a:lnSpc>
                <a:spcPct val="100000"/>
              </a:lnSpc>
              <a:tabLst>
                <a:tab pos="485775" algn="l"/>
              </a:tabLst>
            </a:pPr>
            <a:r>
              <a:rPr sz="4200" spc="67" baseline="-17000" dirty="0">
                <a:latin typeface="Cambria Math" panose="02040503050406030204"/>
                <a:cs typeface="Cambria Math" panose="02040503050406030204"/>
              </a:rPr>
              <a:t>𝑔</a:t>
            </a:r>
            <a:r>
              <a:rPr sz="2000" spc="254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2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000" spc="70" dirty="0">
                <a:latin typeface="Cambria Math" panose="02040503050406030204"/>
                <a:cs typeface="Cambria Math" panose="02040503050406030204"/>
              </a:rPr>
              <a:t>2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0080" y="5899403"/>
            <a:ext cx="8199120" cy="6400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87323" y="5836920"/>
            <a:ext cx="8106156" cy="865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99516" y="5939028"/>
            <a:ext cx="8080248" cy="52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947115" y="5962599"/>
            <a:ext cx="7585709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Summation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square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previous</a:t>
            </a:r>
            <a:r>
              <a:rPr sz="2800" spc="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derivatives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15055" y="4325492"/>
            <a:ext cx="1454150" cy="185420"/>
          </a:xfrm>
          <a:custGeom>
            <a:avLst/>
            <a:gdLst/>
            <a:ahLst/>
            <a:cxnLst/>
            <a:rect l="l" t="t" r="r" b="b"/>
            <a:pathLst>
              <a:path w="1454150" h="185420">
                <a:moveTo>
                  <a:pt x="1279101" y="57830"/>
                </a:moveTo>
                <a:lnTo>
                  <a:pt x="0" y="127380"/>
                </a:lnTo>
                <a:lnTo>
                  <a:pt x="3048" y="185165"/>
                </a:lnTo>
                <a:lnTo>
                  <a:pt x="1282232" y="115618"/>
                </a:lnTo>
                <a:lnTo>
                  <a:pt x="1279101" y="57830"/>
                </a:lnTo>
                <a:close/>
              </a:path>
              <a:path w="1454150" h="185420">
                <a:moveTo>
                  <a:pt x="1405581" y="56260"/>
                </a:moveTo>
                <a:lnTo>
                  <a:pt x="1307972" y="56260"/>
                </a:lnTo>
                <a:lnTo>
                  <a:pt x="1311147" y="114045"/>
                </a:lnTo>
                <a:lnTo>
                  <a:pt x="1282232" y="115618"/>
                </a:lnTo>
                <a:lnTo>
                  <a:pt x="1285367" y="173481"/>
                </a:lnTo>
                <a:lnTo>
                  <a:pt x="1454149" y="77342"/>
                </a:lnTo>
                <a:lnTo>
                  <a:pt x="1405581" y="56260"/>
                </a:lnTo>
                <a:close/>
              </a:path>
              <a:path w="1454150" h="185420">
                <a:moveTo>
                  <a:pt x="1307972" y="56260"/>
                </a:moveTo>
                <a:lnTo>
                  <a:pt x="1279101" y="57830"/>
                </a:lnTo>
                <a:lnTo>
                  <a:pt x="1282232" y="115618"/>
                </a:lnTo>
                <a:lnTo>
                  <a:pt x="1311147" y="114045"/>
                </a:lnTo>
                <a:lnTo>
                  <a:pt x="1307972" y="56260"/>
                </a:lnTo>
                <a:close/>
              </a:path>
              <a:path w="1454150" h="185420">
                <a:moveTo>
                  <a:pt x="1275969" y="0"/>
                </a:moveTo>
                <a:lnTo>
                  <a:pt x="1279101" y="57830"/>
                </a:lnTo>
                <a:lnTo>
                  <a:pt x="1307972" y="56260"/>
                </a:lnTo>
                <a:lnTo>
                  <a:pt x="1405581" y="56260"/>
                </a:lnTo>
                <a:lnTo>
                  <a:pt x="127596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908171" y="5175630"/>
            <a:ext cx="1320165" cy="212725"/>
          </a:xfrm>
          <a:custGeom>
            <a:avLst/>
            <a:gdLst/>
            <a:ahLst/>
            <a:cxnLst/>
            <a:rect l="l" t="t" r="r" b="b"/>
            <a:pathLst>
              <a:path w="1320164" h="212725">
                <a:moveTo>
                  <a:pt x="1144226" y="154651"/>
                </a:moveTo>
                <a:lnTo>
                  <a:pt x="1139316" y="212344"/>
                </a:lnTo>
                <a:lnTo>
                  <a:pt x="1278015" y="157099"/>
                </a:lnTo>
                <a:lnTo>
                  <a:pt x="1173099" y="157099"/>
                </a:lnTo>
                <a:lnTo>
                  <a:pt x="1144226" y="154651"/>
                </a:lnTo>
                <a:close/>
              </a:path>
              <a:path w="1320164" h="212725">
                <a:moveTo>
                  <a:pt x="1149134" y="96989"/>
                </a:moveTo>
                <a:lnTo>
                  <a:pt x="1144226" y="154651"/>
                </a:lnTo>
                <a:lnTo>
                  <a:pt x="1173099" y="157099"/>
                </a:lnTo>
                <a:lnTo>
                  <a:pt x="1178052" y="99441"/>
                </a:lnTo>
                <a:lnTo>
                  <a:pt x="1149134" y="96989"/>
                </a:lnTo>
                <a:close/>
              </a:path>
              <a:path w="1320164" h="212725">
                <a:moveTo>
                  <a:pt x="1154049" y="39243"/>
                </a:moveTo>
                <a:lnTo>
                  <a:pt x="1149134" y="96989"/>
                </a:lnTo>
                <a:lnTo>
                  <a:pt x="1178052" y="99441"/>
                </a:lnTo>
                <a:lnTo>
                  <a:pt x="1173099" y="157099"/>
                </a:lnTo>
                <a:lnTo>
                  <a:pt x="1278015" y="157099"/>
                </a:lnTo>
                <a:lnTo>
                  <a:pt x="1319783" y="140462"/>
                </a:lnTo>
                <a:lnTo>
                  <a:pt x="1154049" y="39243"/>
                </a:lnTo>
                <a:close/>
              </a:path>
              <a:path w="1320164" h="212725">
                <a:moveTo>
                  <a:pt x="4825" y="0"/>
                </a:moveTo>
                <a:lnTo>
                  <a:pt x="0" y="57658"/>
                </a:lnTo>
                <a:lnTo>
                  <a:pt x="1144226" y="154651"/>
                </a:lnTo>
                <a:lnTo>
                  <a:pt x="1149134" y="96989"/>
                </a:lnTo>
                <a:lnTo>
                  <a:pt x="482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362200" y="4875276"/>
            <a:ext cx="1487805" cy="585470"/>
          </a:xfrm>
          <a:custGeom>
            <a:avLst/>
            <a:gdLst/>
            <a:ahLst/>
            <a:cxnLst/>
            <a:rect l="l" t="t" r="r" b="b"/>
            <a:pathLst>
              <a:path w="1487804" h="585470">
                <a:moveTo>
                  <a:pt x="0" y="585216"/>
                </a:moveTo>
                <a:lnTo>
                  <a:pt x="1487424" y="585216"/>
                </a:lnTo>
                <a:lnTo>
                  <a:pt x="1487424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15967" y="2455164"/>
            <a:ext cx="424180" cy="586740"/>
          </a:xfrm>
          <a:custGeom>
            <a:avLst/>
            <a:gdLst/>
            <a:ahLst/>
            <a:cxnLst/>
            <a:rect l="l" t="t" r="r" b="b"/>
            <a:pathLst>
              <a:path w="424179" h="586739">
                <a:moveTo>
                  <a:pt x="0" y="586739"/>
                </a:moveTo>
                <a:lnTo>
                  <a:pt x="423672" y="586739"/>
                </a:lnTo>
                <a:lnTo>
                  <a:pt x="423672" y="0"/>
                </a:lnTo>
                <a:lnTo>
                  <a:pt x="0" y="0"/>
                </a:lnTo>
                <a:lnTo>
                  <a:pt x="0" y="5867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911855" y="1844166"/>
            <a:ext cx="287210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800" spc="2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←</a:t>
            </a:r>
            <a:r>
              <a:rPr sz="2800" spc="1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800" spc="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8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5" dirty="0">
                <a:latin typeface="Cambria Math" panose="02040503050406030204"/>
                <a:cs typeface="Cambria Math" panose="02040503050406030204"/>
              </a:rPr>
              <a:t>𝜂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2800" spc="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∕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𝑤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22324" y="1835277"/>
            <a:ext cx="1374775" cy="114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Original: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43180" algn="ctr">
              <a:lnSpc>
                <a:spcPct val="100000"/>
              </a:lnSpc>
              <a:spcBef>
                <a:spcPts val="2085"/>
              </a:spcBef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Adagrad: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189547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Adag</a:t>
            </a:r>
            <a:r>
              <a:rPr sz="4400" b="0" spc="-70" dirty="0">
                <a:latin typeface="Calibri Light" panose="020F0302020204030204"/>
                <a:cs typeface="Calibri Light" panose="020F0302020204030204"/>
              </a:rPr>
              <a:t>r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ad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9119" y="1762886"/>
          <a:ext cx="2891155" cy="927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6050"/>
                <a:gridCol w="1004535"/>
                <a:gridCol w="863633"/>
              </a:tblGrid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ts val="2315"/>
                        </a:lnSpc>
                      </a:pPr>
                      <a:r>
                        <a:rPr sz="3600" b="1" baseline="-1600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991867" y="1754123"/>
            <a:ext cx="2371725" cy="969644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R="217805" algn="ctr" defTabSz="-635">
              <a:lnSpc>
                <a:spcPct val="100000"/>
              </a:lnSpc>
              <a:spcBef>
                <a:spcPts val="325"/>
              </a:spcBef>
              <a:tabLst>
                <a:tab pos="922655" algn="l"/>
              </a:tabLst>
            </a:pPr>
            <a:r>
              <a:rPr sz="24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400" b="1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	</a:t>
            </a:r>
            <a:r>
              <a:rPr sz="24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292735" algn="ctr" defTabSz="-635">
              <a:lnSpc>
                <a:spcPct val="100000"/>
              </a:lnSpc>
              <a:spcBef>
                <a:spcPts val="720"/>
              </a:spcBef>
              <a:tabLst>
                <a:tab pos="99758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0.2	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170296" y="1746504"/>
          <a:ext cx="2891790" cy="927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6597"/>
                <a:gridCol w="1092609"/>
                <a:gridCol w="825952"/>
              </a:tblGrid>
              <a:tr h="457200">
                <a:tc>
                  <a:txBody>
                    <a:bodyPr/>
                    <a:lstStyle/>
                    <a:p>
                      <a:pPr marL="45720" algn="ctr">
                        <a:lnSpc>
                          <a:spcPts val="2315"/>
                        </a:lnSpc>
                      </a:pPr>
                      <a:r>
                        <a:rPr sz="3600" b="1" spc="-7" baseline="-1600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g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6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20.0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143244" y="1737360"/>
            <a:ext cx="2372995" cy="96774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434975" defTabSz="-635">
              <a:lnSpc>
                <a:spcPct val="100000"/>
              </a:lnSpc>
              <a:spcBef>
                <a:spcPts val="325"/>
              </a:spcBef>
              <a:tabLst>
                <a:tab pos="1357630" algn="l"/>
              </a:tabLst>
            </a:pPr>
            <a:r>
              <a:rPr sz="24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400" b="1" spc="-7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	</a:t>
            </a:r>
            <a:r>
              <a:rPr sz="24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88925" defTabSz="-635">
              <a:lnSpc>
                <a:spcPct val="100000"/>
              </a:lnSpc>
              <a:spcBef>
                <a:spcPts val="720"/>
              </a:spcBef>
              <a:tabLst>
                <a:tab pos="136398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10.0	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485" y="4963795"/>
            <a:ext cx="192786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Observation: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0188" y="4968621"/>
            <a:ext cx="4335145" cy="17741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defTabSz="-635">
              <a:lnSpc>
                <a:spcPct val="100000"/>
              </a:lnSpc>
              <a:buAutoNum type="arabicPeriod"/>
              <a:tabLst>
                <a:tab pos="36449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Learning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rate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is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smaller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 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smaller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for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all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parameters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64490" indent="-351790" defTabSz="-6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36512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Smaller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derivatives,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larger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learning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rate,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 vice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versa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4422" y="3576192"/>
            <a:ext cx="739775" cy="0"/>
          </a:xfrm>
          <a:custGeom>
            <a:avLst/>
            <a:gdLst/>
            <a:ahLst/>
            <a:cxnLst/>
            <a:rect l="l" t="t" r="r" b="b"/>
            <a:pathLst>
              <a:path w="739775">
                <a:moveTo>
                  <a:pt x="0" y="0"/>
                </a:moveTo>
                <a:lnTo>
                  <a:pt x="7392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99629" y="3645280"/>
            <a:ext cx="734060" cy="293370"/>
          </a:xfrm>
          <a:custGeom>
            <a:avLst/>
            <a:gdLst/>
            <a:ahLst/>
            <a:cxnLst/>
            <a:rect l="l" t="t" r="r" b="b"/>
            <a:pathLst>
              <a:path w="734060" h="293370">
                <a:moveTo>
                  <a:pt x="58933" y="160782"/>
                </a:moveTo>
                <a:lnTo>
                  <a:pt x="29768" y="160782"/>
                </a:lnTo>
                <a:lnTo>
                  <a:pt x="91389" y="293243"/>
                </a:lnTo>
                <a:lnTo>
                  <a:pt x="105816" y="293243"/>
                </a:lnTo>
                <a:lnTo>
                  <a:pt x="117299" y="254000"/>
                </a:lnTo>
                <a:lnTo>
                  <a:pt x="101358" y="254000"/>
                </a:lnTo>
                <a:lnTo>
                  <a:pt x="58933" y="160782"/>
                </a:lnTo>
                <a:close/>
              </a:path>
              <a:path w="734060" h="293370">
                <a:moveTo>
                  <a:pt x="212788" y="0"/>
                </a:moveTo>
                <a:lnTo>
                  <a:pt x="174815" y="0"/>
                </a:lnTo>
                <a:lnTo>
                  <a:pt x="101358" y="254000"/>
                </a:lnTo>
                <a:lnTo>
                  <a:pt x="117299" y="254000"/>
                </a:lnTo>
                <a:lnTo>
                  <a:pt x="185864" y="19685"/>
                </a:lnTo>
                <a:lnTo>
                  <a:pt x="733996" y="19685"/>
                </a:lnTo>
                <a:lnTo>
                  <a:pt x="733996" y="254"/>
                </a:lnTo>
                <a:lnTo>
                  <a:pt x="212788" y="254"/>
                </a:lnTo>
                <a:lnTo>
                  <a:pt x="212788" y="0"/>
                </a:lnTo>
                <a:close/>
              </a:path>
              <a:path w="734060" h="293370">
                <a:moveTo>
                  <a:pt x="48818" y="138557"/>
                </a:moveTo>
                <a:lnTo>
                  <a:pt x="0" y="160782"/>
                </a:lnTo>
                <a:lnTo>
                  <a:pt x="4622" y="171958"/>
                </a:lnTo>
                <a:lnTo>
                  <a:pt x="29768" y="160782"/>
                </a:lnTo>
                <a:lnTo>
                  <a:pt x="58933" y="160782"/>
                </a:lnTo>
                <a:lnTo>
                  <a:pt x="48818" y="138557"/>
                </a:lnTo>
                <a:close/>
              </a:path>
              <a:path w="734060" h="293370">
                <a:moveTo>
                  <a:pt x="733996" y="19685"/>
                </a:moveTo>
                <a:lnTo>
                  <a:pt x="194500" y="19685"/>
                </a:lnTo>
                <a:lnTo>
                  <a:pt x="194500" y="20066"/>
                </a:lnTo>
                <a:lnTo>
                  <a:pt x="733996" y="20066"/>
                </a:lnTo>
                <a:lnTo>
                  <a:pt x="733996" y="19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50137" y="4411090"/>
            <a:ext cx="1641475" cy="0"/>
          </a:xfrm>
          <a:custGeom>
            <a:avLst/>
            <a:gdLst/>
            <a:ahLst/>
            <a:cxnLst/>
            <a:rect l="l" t="t" r="r" b="b"/>
            <a:pathLst>
              <a:path w="1641475">
                <a:moveTo>
                  <a:pt x="0" y="0"/>
                </a:moveTo>
                <a:lnTo>
                  <a:pt x="164134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82953" y="3621913"/>
            <a:ext cx="676275" cy="727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85"/>
              </a:lnSpc>
            </a:pPr>
            <a:r>
              <a:rPr sz="2400" spc="5" dirty="0">
                <a:latin typeface="Cambria Math" panose="02040503050406030204"/>
                <a:cs typeface="Cambria Math" panose="02040503050406030204"/>
              </a:rPr>
              <a:t>0.1</a:t>
            </a:r>
            <a:r>
              <a:rPr sz="2625" spc="7" baseline="22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22000">
              <a:latin typeface="Cambria Math" panose="02040503050406030204"/>
              <a:cs typeface="Cambria Math" panose="02040503050406030204"/>
            </a:endParaRPr>
          </a:p>
          <a:p>
            <a:pPr marR="5080" algn="r">
              <a:lnSpc>
                <a:spcPts val="2785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𝜂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5344" y="4480052"/>
            <a:ext cx="1636395" cy="293370"/>
          </a:xfrm>
          <a:custGeom>
            <a:avLst/>
            <a:gdLst/>
            <a:ahLst/>
            <a:cxnLst/>
            <a:rect l="l" t="t" r="r" b="b"/>
            <a:pathLst>
              <a:path w="1636395" h="293370">
                <a:moveTo>
                  <a:pt x="58977" y="160909"/>
                </a:moveTo>
                <a:lnTo>
                  <a:pt x="29768" y="160909"/>
                </a:lnTo>
                <a:lnTo>
                  <a:pt x="91376" y="293370"/>
                </a:lnTo>
                <a:lnTo>
                  <a:pt x="105816" y="293370"/>
                </a:lnTo>
                <a:lnTo>
                  <a:pt x="117303" y="254127"/>
                </a:lnTo>
                <a:lnTo>
                  <a:pt x="101346" y="254127"/>
                </a:lnTo>
                <a:lnTo>
                  <a:pt x="58977" y="160909"/>
                </a:lnTo>
                <a:close/>
              </a:path>
              <a:path w="1636395" h="293370">
                <a:moveTo>
                  <a:pt x="212826" y="0"/>
                </a:moveTo>
                <a:lnTo>
                  <a:pt x="174878" y="0"/>
                </a:lnTo>
                <a:lnTo>
                  <a:pt x="101346" y="254127"/>
                </a:lnTo>
                <a:lnTo>
                  <a:pt x="117303" y="254127"/>
                </a:lnTo>
                <a:lnTo>
                  <a:pt x="185889" y="19812"/>
                </a:lnTo>
                <a:lnTo>
                  <a:pt x="1636166" y="19812"/>
                </a:lnTo>
                <a:lnTo>
                  <a:pt x="1636166" y="381"/>
                </a:lnTo>
                <a:lnTo>
                  <a:pt x="212826" y="381"/>
                </a:lnTo>
                <a:lnTo>
                  <a:pt x="212826" y="0"/>
                </a:lnTo>
                <a:close/>
              </a:path>
              <a:path w="1636395" h="293370">
                <a:moveTo>
                  <a:pt x="48818" y="138556"/>
                </a:moveTo>
                <a:lnTo>
                  <a:pt x="0" y="160909"/>
                </a:lnTo>
                <a:lnTo>
                  <a:pt x="4610" y="172085"/>
                </a:lnTo>
                <a:lnTo>
                  <a:pt x="29768" y="160909"/>
                </a:lnTo>
                <a:lnTo>
                  <a:pt x="58977" y="160909"/>
                </a:lnTo>
                <a:lnTo>
                  <a:pt x="48818" y="138556"/>
                </a:lnTo>
                <a:close/>
              </a:path>
              <a:path w="1636395" h="293370">
                <a:moveTo>
                  <a:pt x="1636166" y="19812"/>
                </a:moveTo>
                <a:lnTo>
                  <a:pt x="194437" y="19812"/>
                </a:lnTo>
                <a:lnTo>
                  <a:pt x="194437" y="20193"/>
                </a:lnTo>
                <a:lnTo>
                  <a:pt x="1636166" y="20193"/>
                </a:lnTo>
                <a:lnTo>
                  <a:pt x="1636166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12765" y="3629025"/>
            <a:ext cx="678180" cy="0"/>
          </a:xfrm>
          <a:custGeom>
            <a:avLst/>
            <a:gdLst/>
            <a:ahLst/>
            <a:cxnLst/>
            <a:rect l="l" t="t" r="r" b="b"/>
            <a:pathLst>
              <a:path w="678179">
                <a:moveTo>
                  <a:pt x="0" y="0"/>
                </a:moveTo>
                <a:lnTo>
                  <a:pt x="67818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17971" y="3698113"/>
            <a:ext cx="673100" cy="293370"/>
          </a:xfrm>
          <a:custGeom>
            <a:avLst/>
            <a:gdLst/>
            <a:ahLst/>
            <a:cxnLst/>
            <a:rect l="l" t="t" r="r" b="b"/>
            <a:pathLst>
              <a:path w="673100" h="293370">
                <a:moveTo>
                  <a:pt x="58948" y="160909"/>
                </a:moveTo>
                <a:lnTo>
                  <a:pt x="29717" y="160909"/>
                </a:lnTo>
                <a:lnTo>
                  <a:pt x="91312" y="293243"/>
                </a:lnTo>
                <a:lnTo>
                  <a:pt x="105790" y="293243"/>
                </a:lnTo>
                <a:lnTo>
                  <a:pt x="117274" y="254000"/>
                </a:lnTo>
                <a:lnTo>
                  <a:pt x="101345" y="254000"/>
                </a:lnTo>
                <a:lnTo>
                  <a:pt x="58948" y="160909"/>
                </a:lnTo>
                <a:close/>
              </a:path>
              <a:path w="673100" h="293370">
                <a:moveTo>
                  <a:pt x="212851" y="0"/>
                </a:moveTo>
                <a:lnTo>
                  <a:pt x="174878" y="0"/>
                </a:lnTo>
                <a:lnTo>
                  <a:pt x="101345" y="254000"/>
                </a:lnTo>
                <a:lnTo>
                  <a:pt x="117274" y="254000"/>
                </a:lnTo>
                <a:lnTo>
                  <a:pt x="185800" y="19812"/>
                </a:lnTo>
                <a:lnTo>
                  <a:pt x="672973" y="19812"/>
                </a:lnTo>
                <a:lnTo>
                  <a:pt x="672973" y="254"/>
                </a:lnTo>
                <a:lnTo>
                  <a:pt x="212851" y="254"/>
                </a:lnTo>
                <a:lnTo>
                  <a:pt x="212851" y="0"/>
                </a:lnTo>
                <a:close/>
              </a:path>
              <a:path w="673100" h="293370">
                <a:moveTo>
                  <a:pt x="48767" y="138556"/>
                </a:moveTo>
                <a:lnTo>
                  <a:pt x="0" y="160909"/>
                </a:lnTo>
                <a:lnTo>
                  <a:pt x="4572" y="171957"/>
                </a:lnTo>
                <a:lnTo>
                  <a:pt x="29717" y="160909"/>
                </a:lnTo>
                <a:lnTo>
                  <a:pt x="58948" y="160909"/>
                </a:lnTo>
                <a:lnTo>
                  <a:pt x="48767" y="138556"/>
                </a:lnTo>
                <a:close/>
              </a:path>
              <a:path w="673100" h="293370">
                <a:moveTo>
                  <a:pt x="672973" y="19812"/>
                </a:moveTo>
                <a:lnTo>
                  <a:pt x="194437" y="19812"/>
                </a:lnTo>
                <a:lnTo>
                  <a:pt x="194437" y="20066"/>
                </a:lnTo>
                <a:lnTo>
                  <a:pt x="672973" y="20066"/>
                </a:lnTo>
                <a:lnTo>
                  <a:pt x="672973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16626" y="4406519"/>
            <a:ext cx="1518285" cy="0"/>
          </a:xfrm>
          <a:custGeom>
            <a:avLst/>
            <a:gdLst/>
            <a:ahLst/>
            <a:cxnLst/>
            <a:rect l="l" t="t" r="r" b="b"/>
            <a:pathLst>
              <a:path w="1518284">
                <a:moveTo>
                  <a:pt x="0" y="0"/>
                </a:moveTo>
                <a:lnTo>
                  <a:pt x="15179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800725" y="3674998"/>
            <a:ext cx="563245" cy="669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55"/>
              </a:lnSpc>
            </a:pPr>
            <a:r>
              <a:rPr sz="2400" spc="15" dirty="0">
                <a:latin typeface="Cambria Math" panose="02040503050406030204"/>
                <a:cs typeface="Cambria Math" panose="02040503050406030204"/>
              </a:rPr>
              <a:t>20</a:t>
            </a:r>
            <a:r>
              <a:rPr sz="2625" spc="22" baseline="22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22000">
              <a:latin typeface="Cambria Math" panose="02040503050406030204"/>
              <a:cs typeface="Cambria Math" panose="02040503050406030204"/>
            </a:endParaRPr>
          </a:p>
          <a:p>
            <a:pPr marR="5080" algn="r">
              <a:lnSpc>
                <a:spcPts val="2555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𝜂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21833" y="4475607"/>
            <a:ext cx="1513205" cy="293370"/>
          </a:xfrm>
          <a:custGeom>
            <a:avLst/>
            <a:gdLst/>
            <a:ahLst/>
            <a:cxnLst/>
            <a:rect l="l" t="t" r="r" b="b"/>
            <a:pathLst>
              <a:path w="1513204" h="293370">
                <a:moveTo>
                  <a:pt x="58936" y="160909"/>
                </a:moveTo>
                <a:lnTo>
                  <a:pt x="29717" y="160909"/>
                </a:lnTo>
                <a:lnTo>
                  <a:pt x="91312" y="293370"/>
                </a:lnTo>
                <a:lnTo>
                  <a:pt x="105790" y="293370"/>
                </a:lnTo>
                <a:lnTo>
                  <a:pt x="117268" y="254127"/>
                </a:lnTo>
                <a:lnTo>
                  <a:pt x="101345" y="254127"/>
                </a:lnTo>
                <a:lnTo>
                  <a:pt x="58936" y="160909"/>
                </a:lnTo>
                <a:close/>
              </a:path>
              <a:path w="1513204" h="293370">
                <a:moveTo>
                  <a:pt x="212725" y="0"/>
                </a:moveTo>
                <a:lnTo>
                  <a:pt x="174878" y="0"/>
                </a:lnTo>
                <a:lnTo>
                  <a:pt x="101345" y="254127"/>
                </a:lnTo>
                <a:lnTo>
                  <a:pt x="117268" y="254127"/>
                </a:lnTo>
                <a:lnTo>
                  <a:pt x="185800" y="19812"/>
                </a:lnTo>
                <a:lnTo>
                  <a:pt x="1512696" y="19812"/>
                </a:lnTo>
                <a:lnTo>
                  <a:pt x="1512696" y="254"/>
                </a:lnTo>
                <a:lnTo>
                  <a:pt x="212725" y="254"/>
                </a:lnTo>
                <a:lnTo>
                  <a:pt x="212725" y="0"/>
                </a:lnTo>
                <a:close/>
              </a:path>
              <a:path w="1513204" h="293370">
                <a:moveTo>
                  <a:pt x="48767" y="138557"/>
                </a:moveTo>
                <a:lnTo>
                  <a:pt x="0" y="160909"/>
                </a:lnTo>
                <a:lnTo>
                  <a:pt x="4571" y="172085"/>
                </a:lnTo>
                <a:lnTo>
                  <a:pt x="29717" y="160909"/>
                </a:lnTo>
                <a:lnTo>
                  <a:pt x="58936" y="160909"/>
                </a:lnTo>
                <a:lnTo>
                  <a:pt x="48767" y="138557"/>
                </a:lnTo>
                <a:close/>
              </a:path>
              <a:path w="1513204" h="293370">
                <a:moveTo>
                  <a:pt x="1512696" y="19812"/>
                </a:moveTo>
                <a:lnTo>
                  <a:pt x="194437" y="19812"/>
                </a:lnTo>
                <a:lnTo>
                  <a:pt x="194437" y="20066"/>
                </a:lnTo>
                <a:lnTo>
                  <a:pt x="1512696" y="20066"/>
                </a:lnTo>
                <a:lnTo>
                  <a:pt x="1512696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704459" y="4449826"/>
            <a:ext cx="133477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5" dirty="0">
                <a:latin typeface="Cambria Math" panose="02040503050406030204"/>
                <a:cs typeface="Cambria Math" panose="02040503050406030204"/>
              </a:rPr>
              <a:t>20</a:t>
            </a:r>
            <a:r>
              <a:rPr sz="2625" spc="22" baseline="22000" dirty="0">
                <a:latin typeface="Cambria Math" panose="02040503050406030204"/>
                <a:cs typeface="Cambria Math" panose="02040503050406030204"/>
              </a:rPr>
              <a:t>2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15" dirty="0">
                <a:latin typeface="Cambria Math" panose="02040503050406030204"/>
                <a:cs typeface="Cambria Math" panose="02040503050406030204"/>
              </a:rPr>
              <a:t>10</a:t>
            </a:r>
            <a:r>
              <a:rPr sz="2625" spc="22" baseline="22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2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65882" y="3408298"/>
            <a:ext cx="25336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190367" y="3625977"/>
            <a:ext cx="398145" cy="0"/>
          </a:xfrm>
          <a:custGeom>
            <a:avLst/>
            <a:gdLst/>
            <a:ahLst/>
            <a:cxnLst/>
            <a:rect l="l" t="t" r="r" b="b"/>
            <a:pathLst>
              <a:path w="398145">
                <a:moveTo>
                  <a:pt x="0" y="0"/>
                </a:moveTo>
                <a:lnTo>
                  <a:pt x="39776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292602" y="3178175"/>
            <a:ext cx="1854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𝜂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78301" y="3612515"/>
            <a:ext cx="426084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0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.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96082" y="4468748"/>
            <a:ext cx="567055" cy="0"/>
          </a:xfrm>
          <a:custGeom>
            <a:avLst/>
            <a:gdLst/>
            <a:ahLst/>
            <a:cxnLst/>
            <a:rect l="l" t="t" r="r" b="b"/>
            <a:pathLst>
              <a:path w="567054">
                <a:moveTo>
                  <a:pt x="0" y="0"/>
                </a:moveTo>
                <a:lnTo>
                  <a:pt x="56692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237284" y="4020946"/>
            <a:ext cx="2542540" cy="819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57095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𝜂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 defTabSz="-635">
              <a:lnSpc>
                <a:spcPct val="100000"/>
              </a:lnSpc>
              <a:spcBef>
                <a:spcPts val="540"/>
              </a:spcBef>
              <a:tabLst>
                <a:tab pos="1647825" algn="l"/>
              </a:tabLst>
            </a:pPr>
            <a:r>
              <a:rPr sz="2400" spc="10" dirty="0">
                <a:latin typeface="Cambria Math" panose="02040503050406030204"/>
                <a:cs typeface="Cambria Math" panose="02040503050406030204"/>
              </a:rPr>
              <a:t>0.1</a:t>
            </a:r>
            <a:r>
              <a:rPr sz="2625" spc="15" baseline="24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625" spc="345" baseline="24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10" dirty="0">
                <a:latin typeface="Cambria Math" panose="02040503050406030204"/>
                <a:cs typeface="Cambria Math" panose="02040503050406030204"/>
              </a:rPr>
              <a:t>0.2</a:t>
            </a:r>
            <a:r>
              <a:rPr sz="2625" spc="15" baseline="24000" dirty="0">
                <a:latin typeface="Cambria Math" panose="02040503050406030204"/>
                <a:cs typeface="Cambria Math" panose="02040503050406030204"/>
              </a:rPr>
              <a:t>2	</a:t>
            </a:r>
            <a:r>
              <a:rPr sz="3600" baseline="370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3600" spc="30" baseline="37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0.22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60768" y="3460369"/>
            <a:ext cx="25336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84618" y="3678301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4">
                <a:moveTo>
                  <a:pt x="0" y="0"/>
                </a:moveTo>
                <a:lnTo>
                  <a:pt x="3368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557007" y="3230245"/>
            <a:ext cx="1854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𝜂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73188" y="3664966"/>
            <a:ext cx="36385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20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529194" y="4497451"/>
            <a:ext cx="337185" cy="0"/>
          </a:xfrm>
          <a:custGeom>
            <a:avLst/>
            <a:gdLst/>
            <a:ahLst/>
            <a:cxnLst/>
            <a:rect l="l" t="t" r="r" b="b"/>
            <a:pathLst>
              <a:path w="337184">
                <a:moveTo>
                  <a:pt x="0" y="0"/>
                </a:moveTo>
                <a:lnTo>
                  <a:pt x="33680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205218" y="4049521"/>
            <a:ext cx="676275" cy="820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990" algn="ctr">
              <a:lnSpc>
                <a:spcPts val="2345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𝜂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312420" algn="ctr">
              <a:lnSpc>
                <a:spcPts val="2245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22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70959" y="3387852"/>
            <a:ext cx="173990" cy="1370330"/>
          </a:xfrm>
          <a:custGeom>
            <a:avLst/>
            <a:gdLst/>
            <a:ahLst/>
            <a:cxnLst/>
            <a:rect l="l" t="t" r="r" b="b"/>
            <a:pathLst>
              <a:path w="173989" h="1370329">
                <a:moveTo>
                  <a:pt x="57912" y="1196086"/>
                </a:moveTo>
                <a:lnTo>
                  <a:pt x="0" y="1196086"/>
                </a:lnTo>
                <a:lnTo>
                  <a:pt x="86867" y="1369822"/>
                </a:lnTo>
                <a:lnTo>
                  <a:pt x="159258" y="1225042"/>
                </a:lnTo>
                <a:lnTo>
                  <a:pt x="57912" y="1225042"/>
                </a:lnTo>
                <a:lnTo>
                  <a:pt x="57912" y="1196086"/>
                </a:lnTo>
                <a:close/>
              </a:path>
              <a:path w="173989" h="1370329">
                <a:moveTo>
                  <a:pt x="115824" y="0"/>
                </a:moveTo>
                <a:lnTo>
                  <a:pt x="57912" y="0"/>
                </a:lnTo>
                <a:lnTo>
                  <a:pt x="57912" y="1225042"/>
                </a:lnTo>
                <a:lnTo>
                  <a:pt x="115824" y="1225042"/>
                </a:lnTo>
                <a:lnTo>
                  <a:pt x="115824" y="0"/>
                </a:lnTo>
                <a:close/>
              </a:path>
              <a:path w="173989" h="1370329">
                <a:moveTo>
                  <a:pt x="173736" y="1196086"/>
                </a:moveTo>
                <a:lnTo>
                  <a:pt x="115824" y="1196086"/>
                </a:lnTo>
                <a:lnTo>
                  <a:pt x="115824" y="1225042"/>
                </a:lnTo>
                <a:lnTo>
                  <a:pt x="159258" y="1225042"/>
                </a:lnTo>
                <a:lnTo>
                  <a:pt x="173736" y="119608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092440" y="3343655"/>
            <a:ext cx="173990" cy="1370330"/>
          </a:xfrm>
          <a:custGeom>
            <a:avLst/>
            <a:gdLst/>
            <a:ahLst/>
            <a:cxnLst/>
            <a:rect l="l" t="t" r="r" b="b"/>
            <a:pathLst>
              <a:path w="173990" h="1370329">
                <a:moveTo>
                  <a:pt x="57911" y="1196086"/>
                </a:moveTo>
                <a:lnTo>
                  <a:pt x="0" y="1196086"/>
                </a:lnTo>
                <a:lnTo>
                  <a:pt x="86867" y="1369822"/>
                </a:lnTo>
                <a:lnTo>
                  <a:pt x="159257" y="1225042"/>
                </a:lnTo>
                <a:lnTo>
                  <a:pt x="57911" y="1225042"/>
                </a:lnTo>
                <a:lnTo>
                  <a:pt x="57911" y="1196086"/>
                </a:lnTo>
                <a:close/>
              </a:path>
              <a:path w="173990" h="1370329">
                <a:moveTo>
                  <a:pt x="115824" y="0"/>
                </a:moveTo>
                <a:lnTo>
                  <a:pt x="57911" y="0"/>
                </a:lnTo>
                <a:lnTo>
                  <a:pt x="57911" y="1225042"/>
                </a:lnTo>
                <a:lnTo>
                  <a:pt x="115824" y="1225042"/>
                </a:lnTo>
                <a:lnTo>
                  <a:pt x="115824" y="0"/>
                </a:lnTo>
                <a:close/>
              </a:path>
              <a:path w="173990" h="1370329">
                <a:moveTo>
                  <a:pt x="173735" y="1196086"/>
                </a:moveTo>
                <a:lnTo>
                  <a:pt x="115824" y="1196086"/>
                </a:lnTo>
                <a:lnTo>
                  <a:pt x="115824" y="1225042"/>
                </a:lnTo>
                <a:lnTo>
                  <a:pt x="159257" y="1225042"/>
                </a:lnTo>
                <a:lnTo>
                  <a:pt x="173735" y="1196086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335779" y="4480559"/>
            <a:ext cx="871219" cy="173990"/>
          </a:xfrm>
          <a:custGeom>
            <a:avLst/>
            <a:gdLst/>
            <a:ahLst/>
            <a:cxnLst/>
            <a:rect l="l" t="t" r="r" b="b"/>
            <a:pathLst>
              <a:path w="871220" h="173989">
                <a:moveTo>
                  <a:pt x="173736" y="0"/>
                </a:moveTo>
                <a:lnTo>
                  <a:pt x="0" y="86867"/>
                </a:lnTo>
                <a:lnTo>
                  <a:pt x="173736" y="173735"/>
                </a:lnTo>
                <a:lnTo>
                  <a:pt x="173736" y="115823"/>
                </a:lnTo>
                <a:lnTo>
                  <a:pt x="144780" y="115823"/>
                </a:lnTo>
                <a:lnTo>
                  <a:pt x="144780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871220" h="173989">
                <a:moveTo>
                  <a:pt x="696976" y="0"/>
                </a:moveTo>
                <a:lnTo>
                  <a:pt x="696976" y="173735"/>
                </a:lnTo>
                <a:lnTo>
                  <a:pt x="812800" y="115823"/>
                </a:lnTo>
                <a:lnTo>
                  <a:pt x="725932" y="115823"/>
                </a:lnTo>
                <a:lnTo>
                  <a:pt x="725932" y="57912"/>
                </a:lnTo>
                <a:lnTo>
                  <a:pt x="812800" y="57912"/>
                </a:lnTo>
                <a:lnTo>
                  <a:pt x="696976" y="0"/>
                </a:lnTo>
                <a:close/>
              </a:path>
              <a:path w="871220" h="173989">
                <a:moveTo>
                  <a:pt x="173736" y="57912"/>
                </a:moveTo>
                <a:lnTo>
                  <a:pt x="144780" y="57912"/>
                </a:lnTo>
                <a:lnTo>
                  <a:pt x="144780" y="115823"/>
                </a:lnTo>
                <a:lnTo>
                  <a:pt x="173736" y="115823"/>
                </a:lnTo>
                <a:lnTo>
                  <a:pt x="173736" y="57912"/>
                </a:lnTo>
                <a:close/>
              </a:path>
              <a:path w="871220" h="173989">
                <a:moveTo>
                  <a:pt x="696976" y="57912"/>
                </a:moveTo>
                <a:lnTo>
                  <a:pt x="173736" y="57912"/>
                </a:lnTo>
                <a:lnTo>
                  <a:pt x="173736" y="115823"/>
                </a:lnTo>
                <a:lnTo>
                  <a:pt x="696976" y="115823"/>
                </a:lnTo>
                <a:lnTo>
                  <a:pt x="696976" y="57912"/>
                </a:lnTo>
                <a:close/>
              </a:path>
              <a:path w="871220" h="173989">
                <a:moveTo>
                  <a:pt x="812800" y="57912"/>
                </a:moveTo>
                <a:lnTo>
                  <a:pt x="725932" y="57912"/>
                </a:lnTo>
                <a:lnTo>
                  <a:pt x="725932" y="115823"/>
                </a:lnTo>
                <a:lnTo>
                  <a:pt x="812800" y="115823"/>
                </a:lnTo>
                <a:lnTo>
                  <a:pt x="870712" y="86867"/>
                </a:lnTo>
                <a:lnTo>
                  <a:pt x="812800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363211" y="3624071"/>
            <a:ext cx="871219" cy="173990"/>
          </a:xfrm>
          <a:custGeom>
            <a:avLst/>
            <a:gdLst/>
            <a:ahLst/>
            <a:cxnLst/>
            <a:rect l="l" t="t" r="r" b="b"/>
            <a:pathLst>
              <a:path w="871220" h="173989">
                <a:moveTo>
                  <a:pt x="173736" y="0"/>
                </a:moveTo>
                <a:lnTo>
                  <a:pt x="0" y="86867"/>
                </a:lnTo>
                <a:lnTo>
                  <a:pt x="173736" y="173735"/>
                </a:lnTo>
                <a:lnTo>
                  <a:pt x="173736" y="115823"/>
                </a:lnTo>
                <a:lnTo>
                  <a:pt x="144779" y="115823"/>
                </a:lnTo>
                <a:lnTo>
                  <a:pt x="144779" y="57911"/>
                </a:lnTo>
                <a:lnTo>
                  <a:pt x="173736" y="57911"/>
                </a:lnTo>
                <a:lnTo>
                  <a:pt x="173736" y="0"/>
                </a:lnTo>
                <a:close/>
              </a:path>
              <a:path w="871220" h="173989">
                <a:moveTo>
                  <a:pt x="696976" y="0"/>
                </a:moveTo>
                <a:lnTo>
                  <a:pt x="696976" y="173735"/>
                </a:lnTo>
                <a:lnTo>
                  <a:pt x="812800" y="115823"/>
                </a:lnTo>
                <a:lnTo>
                  <a:pt x="725932" y="115823"/>
                </a:lnTo>
                <a:lnTo>
                  <a:pt x="725932" y="57911"/>
                </a:lnTo>
                <a:lnTo>
                  <a:pt x="812800" y="57911"/>
                </a:lnTo>
                <a:lnTo>
                  <a:pt x="696976" y="0"/>
                </a:lnTo>
                <a:close/>
              </a:path>
              <a:path w="871220" h="173989">
                <a:moveTo>
                  <a:pt x="173736" y="57911"/>
                </a:moveTo>
                <a:lnTo>
                  <a:pt x="144779" y="57911"/>
                </a:lnTo>
                <a:lnTo>
                  <a:pt x="144779" y="115823"/>
                </a:lnTo>
                <a:lnTo>
                  <a:pt x="173736" y="115823"/>
                </a:lnTo>
                <a:lnTo>
                  <a:pt x="173736" y="57911"/>
                </a:lnTo>
                <a:close/>
              </a:path>
              <a:path w="871220" h="173989">
                <a:moveTo>
                  <a:pt x="696976" y="57911"/>
                </a:moveTo>
                <a:lnTo>
                  <a:pt x="173736" y="57911"/>
                </a:lnTo>
                <a:lnTo>
                  <a:pt x="173736" y="115823"/>
                </a:lnTo>
                <a:lnTo>
                  <a:pt x="696976" y="115823"/>
                </a:lnTo>
                <a:lnTo>
                  <a:pt x="696976" y="57911"/>
                </a:lnTo>
                <a:close/>
              </a:path>
              <a:path w="871220" h="173989">
                <a:moveTo>
                  <a:pt x="812800" y="57911"/>
                </a:moveTo>
                <a:lnTo>
                  <a:pt x="725932" y="57911"/>
                </a:lnTo>
                <a:lnTo>
                  <a:pt x="725932" y="115823"/>
                </a:lnTo>
                <a:lnTo>
                  <a:pt x="812800" y="115823"/>
                </a:lnTo>
                <a:lnTo>
                  <a:pt x="870712" y="86867"/>
                </a:lnTo>
                <a:lnTo>
                  <a:pt x="812800" y="579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915911" y="6035040"/>
            <a:ext cx="1263650" cy="539750"/>
          </a:xfrm>
          <a:prstGeom prst="rect">
            <a:avLst/>
          </a:prstGeom>
          <a:solidFill>
            <a:srgbClr val="EC7C30"/>
          </a:solidFill>
          <a:ln w="12191">
            <a:solidFill>
              <a:srgbClr val="AD5A2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220"/>
              </a:spcBef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Why?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026402" y="214122"/>
            <a:ext cx="1914525" cy="1469390"/>
          </a:xfrm>
          <a:custGeom>
            <a:avLst/>
            <a:gdLst/>
            <a:ahLst/>
            <a:cxnLst/>
            <a:rect l="l" t="t" r="r" b="b"/>
            <a:pathLst>
              <a:path w="1914525" h="1469389">
                <a:moveTo>
                  <a:pt x="0" y="1469136"/>
                </a:moveTo>
                <a:lnTo>
                  <a:pt x="1914144" y="1469136"/>
                </a:lnTo>
                <a:lnTo>
                  <a:pt x="1914144" y="0"/>
                </a:lnTo>
                <a:lnTo>
                  <a:pt x="0" y="0"/>
                </a:lnTo>
                <a:lnTo>
                  <a:pt x="0" y="1469136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6159753" y="503682"/>
            <a:ext cx="808990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25" dirty="0">
                <a:latin typeface="Ebrima" panose="02000000000000000000"/>
                <a:cs typeface="Ebrima" panose="02000000000000000000"/>
              </a:rPr>
              <a:t>ߟ</a:t>
            </a:r>
            <a:r>
              <a:rPr sz="3000" b="0" spc="37" baseline="-17000" dirty="0">
                <a:latin typeface="Cambria Math" panose="02040503050406030204"/>
                <a:cs typeface="Cambria Math" panose="02040503050406030204"/>
              </a:rPr>
              <a:t>𝑤 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053960" y="757555"/>
            <a:ext cx="1755775" cy="0"/>
          </a:xfrm>
          <a:custGeom>
            <a:avLst/>
            <a:gdLst/>
            <a:ahLst/>
            <a:cxnLst/>
            <a:rect l="l" t="t" r="r" b="b"/>
            <a:pathLst>
              <a:path w="1755775">
                <a:moveTo>
                  <a:pt x="0" y="0"/>
                </a:moveTo>
                <a:lnTo>
                  <a:pt x="1755648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833994" y="235458"/>
            <a:ext cx="186690" cy="434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spc="-10" dirty="0">
                <a:latin typeface="Cambria Math" panose="02040503050406030204"/>
                <a:cs typeface="Cambria Math" panose="02040503050406030204"/>
              </a:rPr>
              <a:t>𝜂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059930" y="837564"/>
            <a:ext cx="1750060" cy="792480"/>
          </a:xfrm>
          <a:custGeom>
            <a:avLst/>
            <a:gdLst/>
            <a:ahLst/>
            <a:cxnLst/>
            <a:rect l="l" t="t" r="r" b="b"/>
            <a:pathLst>
              <a:path w="1750059" h="792480">
                <a:moveTo>
                  <a:pt x="75005" y="595884"/>
                </a:moveTo>
                <a:lnTo>
                  <a:pt x="38480" y="595884"/>
                </a:lnTo>
                <a:lnTo>
                  <a:pt x="145542" y="792480"/>
                </a:lnTo>
                <a:lnTo>
                  <a:pt x="161671" y="792480"/>
                </a:lnTo>
                <a:lnTo>
                  <a:pt x="167974" y="729614"/>
                </a:lnTo>
                <a:lnTo>
                  <a:pt x="147193" y="729614"/>
                </a:lnTo>
                <a:lnTo>
                  <a:pt x="75005" y="595884"/>
                </a:lnTo>
                <a:close/>
              </a:path>
              <a:path w="1750059" h="792480">
                <a:moveTo>
                  <a:pt x="1749678" y="0"/>
                </a:moveTo>
                <a:lnTo>
                  <a:pt x="260730" y="0"/>
                </a:lnTo>
                <a:lnTo>
                  <a:pt x="260730" y="508"/>
                </a:lnTo>
                <a:lnTo>
                  <a:pt x="219328" y="508"/>
                </a:lnTo>
                <a:lnTo>
                  <a:pt x="147193" y="729614"/>
                </a:lnTo>
                <a:lnTo>
                  <a:pt x="167974" y="729614"/>
                </a:lnTo>
                <a:lnTo>
                  <a:pt x="238760" y="23622"/>
                </a:lnTo>
                <a:lnTo>
                  <a:pt x="273430" y="23622"/>
                </a:lnTo>
                <a:lnTo>
                  <a:pt x="273430" y="22860"/>
                </a:lnTo>
                <a:lnTo>
                  <a:pt x="1749678" y="22860"/>
                </a:lnTo>
                <a:lnTo>
                  <a:pt x="1749678" y="0"/>
                </a:lnTo>
                <a:close/>
              </a:path>
              <a:path w="1750059" h="792480">
                <a:moveTo>
                  <a:pt x="60198" y="568451"/>
                </a:moveTo>
                <a:lnTo>
                  <a:pt x="0" y="600201"/>
                </a:lnTo>
                <a:lnTo>
                  <a:pt x="6858" y="612521"/>
                </a:lnTo>
                <a:lnTo>
                  <a:pt x="38480" y="595884"/>
                </a:lnTo>
                <a:lnTo>
                  <a:pt x="75005" y="595884"/>
                </a:lnTo>
                <a:lnTo>
                  <a:pt x="60198" y="5684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7573391" y="1199641"/>
            <a:ext cx="440055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000" spc="330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2000" spc="-1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000" spc="70" dirty="0">
                <a:latin typeface="Cambria Math" panose="02040503050406030204"/>
                <a:cs typeface="Cambria Math" panose="02040503050406030204"/>
              </a:rPr>
              <a:t>0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21931" y="963421"/>
            <a:ext cx="365760" cy="453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4200" spc="2039" baseline="-1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000" spc="275" dirty="0">
                <a:latin typeface="Cambria Math" panose="02040503050406030204"/>
                <a:cs typeface="Cambria Math" panose="02040503050406030204"/>
              </a:rPr>
              <a:t>𝑡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043671" y="1086866"/>
            <a:ext cx="571500" cy="328930"/>
          </a:xfrm>
          <a:custGeom>
            <a:avLst/>
            <a:gdLst/>
            <a:ahLst/>
            <a:cxnLst/>
            <a:rect l="l" t="t" r="r" b="b"/>
            <a:pathLst>
              <a:path w="571500" h="328930">
                <a:moveTo>
                  <a:pt x="466217" y="0"/>
                </a:moveTo>
                <a:lnTo>
                  <a:pt x="461518" y="13462"/>
                </a:lnTo>
                <a:lnTo>
                  <a:pt x="480568" y="21705"/>
                </a:lnTo>
                <a:lnTo>
                  <a:pt x="496950" y="33115"/>
                </a:lnTo>
                <a:lnTo>
                  <a:pt x="521716" y="65532"/>
                </a:lnTo>
                <a:lnTo>
                  <a:pt x="536289" y="109219"/>
                </a:lnTo>
                <a:lnTo>
                  <a:pt x="541147" y="162813"/>
                </a:lnTo>
                <a:lnTo>
                  <a:pt x="539932" y="191863"/>
                </a:lnTo>
                <a:lnTo>
                  <a:pt x="530217" y="241913"/>
                </a:lnTo>
                <a:lnTo>
                  <a:pt x="510641" y="280965"/>
                </a:lnTo>
                <a:lnTo>
                  <a:pt x="480871" y="307306"/>
                </a:lnTo>
                <a:lnTo>
                  <a:pt x="462152" y="315595"/>
                </a:lnTo>
                <a:lnTo>
                  <a:pt x="466217" y="328930"/>
                </a:lnTo>
                <a:lnTo>
                  <a:pt x="511095" y="307895"/>
                </a:lnTo>
                <a:lnTo>
                  <a:pt x="544068" y="271525"/>
                </a:lnTo>
                <a:lnTo>
                  <a:pt x="564356" y="222726"/>
                </a:lnTo>
                <a:lnTo>
                  <a:pt x="571119" y="164592"/>
                </a:lnTo>
                <a:lnTo>
                  <a:pt x="569428" y="134417"/>
                </a:lnTo>
                <a:lnTo>
                  <a:pt x="555902" y="80974"/>
                </a:lnTo>
                <a:lnTo>
                  <a:pt x="528992" y="37486"/>
                </a:lnTo>
                <a:lnTo>
                  <a:pt x="490079" y="8669"/>
                </a:lnTo>
                <a:lnTo>
                  <a:pt x="466217" y="0"/>
                </a:lnTo>
                <a:close/>
              </a:path>
              <a:path w="571500" h="328930">
                <a:moveTo>
                  <a:pt x="104901" y="0"/>
                </a:moveTo>
                <a:lnTo>
                  <a:pt x="60182" y="21161"/>
                </a:lnTo>
                <a:lnTo>
                  <a:pt x="27177" y="57658"/>
                </a:lnTo>
                <a:lnTo>
                  <a:pt x="6826" y="106552"/>
                </a:lnTo>
                <a:lnTo>
                  <a:pt x="0" y="164592"/>
                </a:lnTo>
                <a:lnTo>
                  <a:pt x="1690" y="194837"/>
                </a:lnTo>
                <a:lnTo>
                  <a:pt x="15216" y="248281"/>
                </a:lnTo>
                <a:lnTo>
                  <a:pt x="42072" y="291621"/>
                </a:lnTo>
                <a:lnTo>
                  <a:pt x="81022" y="320335"/>
                </a:lnTo>
                <a:lnTo>
                  <a:pt x="104901" y="328930"/>
                </a:lnTo>
                <a:lnTo>
                  <a:pt x="109093" y="315595"/>
                </a:lnTo>
                <a:lnTo>
                  <a:pt x="90356" y="307306"/>
                </a:lnTo>
                <a:lnTo>
                  <a:pt x="74168" y="295767"/>
                </a:lnTo>
                <a:lnTo>
                  <a:pt x="49529" y="262889"/>
                </a:lnTo>
                <a:lnTo>
                  <a:pt x="34893" y="218233"/>
                </a:lnTo>
                <a:lnTo>
                  <a:pt x="29972" y="162813"/>
                </a:lnTo>
                <a:lnTo>
                  <a:pt x="31206" y="134790"/>
                </a:lnTo>
                <a:lnTo>
                  <a:pt x="41009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8161655" y="890778"/>
            <a:ext cx="636905" cy="54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-635">
              <a:lnSpc>
                <a:spcPct val="100000"/>
              </a:lnSpc>
              <a:tabLst>
                <a:tab pos="485775" algn="l"/>
              </a:tabLst>
            </a:pPr>
            <a:r>
              <a:rPr sz="4200" spc="67" baseline="-17000" dirty="0">
                <a:latin typeface="Cambria Math" panose="02040503050406030204"/>
                <a:cs typeface="Cambria Math" panose="02040503050406030204"/>
              </a:rPr>
              <a:t>𝑔</a:t>
            </a:r>
            <a:r>
              <a:rPr sz="2000" spc="200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2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000" spc="45" dirty="0">
                <a:latin typeface="Cambria Math" panose="02040503050406030204"/>
                <a:cs typeface="Cambria Math" panose="02040503050406030204"/>
              </a:rPr>
              <a:t>2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2554" y="2778505"/>
            <a:ext cx="1737360" cy="735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15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Learning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rate: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36550" algn="ctr">
              <a:lnSpc>
                <a:spcPts val="2815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𝜂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32426" y="2812415"/>
            <a:ext cx="1737360" cy="754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Learning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rate: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94005" algn="ctr">
              <a:lnSpc>
                <a:spcPct val="100000"/>
              </a:lnSpc>
              <a:spcBef>
                <a:spcPts val="2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𝜂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991867" y="1754123"/>
            <a:ext cx="2371725" cy="969644"/>
          </a:xfrm>
          <a:custGeom>
            <a:avLst/>
            <a:gdLst/>
            <a:ahLst/>
            <a:cxnLst/>
            <a:rect l="l" t="t" r="r" b="b"/>
            <a:pathLst>
              <a:path w="2371725" h="969644">
                <a:moveTo>
                  <a:pt x="0" y="969263"/>
                </a:moveTo>
                <a:lnTo>
                  <a:pt x="2371344" y="969263"/>
                </a:lnTo>
                <a:lnTo>
                  <a:pt x="2371344" y="0"/>
                </a:lnTo>
                <a:lnTo>
                  <a:pt x="0" y="0"/>
                </a:lnTo>
                <a:lnTo>
                  <a:pt x="0" y="9692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143244" y="1737360"/>
            <a:ext cx="2372995" cy="967740"/>
          </a:xfrm>
          <a:custGeom>
            <a:avLst/>
            <a:gdLst/>
            <a:ahLst/>
            <a:cxnLst/>
            <a:rect l="l" t="t" r="r" b="b"/>
            <a:pathLst>
              <a:path w="2372995" h="967739">
                <a:moveTo>
                  <a:pt x="0" y="967739"/>
                </a:moveTo>
                <a:lnTo>
                  <a:pt x="2372868" y="967739"/>
                </a:lnTo>
                <a:lnTo>
                  <a:pt x="2372868" y="0"/>
                </a:lnTo>
                <a:lnTo>
                  <a:pt x="0" y="0"/>
                </a:lnTo>
                <a:lnTo>
                  <a:pt x="0" y="9677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63397" y="1939544"/>
            <a:ext cx="28829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𝑤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5713" y="2107946"/>
            <a:ext cx="17589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69916" y="1955038"/>
            <a:ext cx="28829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𝑤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919853" y="2123440"/>
            <a:ext cx="17589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45" dirty="0">
                <a:latin typeface="Cambria Math" panose="02040503050406030204"/>
                <a:cs typeface="Cambria Math" panose="02040503050406030204"/>
              </a:rPr>
              <a:t>2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60420" y="227075"/>
            <a:ext cx="4363212" cy="35814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06823" y="3889247"/>
            <a:ext cx="2982468" cy="667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72355" y="3889247"/>
            <a:ext cx="2849879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66259" y="3928871"/>
            <a:ext cx="2863595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17847" y="4549140"/>
            <a:ext cx="3488054" cy="173990"/>
          </a:xfrm>
          <a:custGeom>
            <a:avLst/>
            <a:gdLst/>
            <a:ahLst/>
            <a:cxnLst/>
            <a:rect l="l" t="t" r="r" b="b"/>
            <a:pathLst>
              <a:path w="3488054" h="173989">
                <a:moveTo>
                  <a:pt x="3313937" y="0"/>
                </a:moveTo>
                <a:lnTo>
                  <a:pt x="3313937" y="173736"/>
                </a:lnTo>
                <a:lnTo>
                  <a:pt x="3429761" y="115824"/>
                </a:lnTo>
                <a:lnTo>
                  <a:pt x="3342894" y="115824"/>
                </a:lnTo>
                <a:lnTo>
                  <a:pt x="3342894" y="57912"/>
                </a:lnTo>
                <a:lnTo>
                  <a:pt x="3429761" y="57912"/>
                </a:lnTo>
                <a:lnTo>
                  <a:pt x="3313937" y="0"/>
                </a:lnTo>
                <a:close/>
              </a:path>
              <a:path w="3488054" h="173989">
                <a:moveTo>
                  <a:pt x="3313937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313937" y="115824"/>
                </a:lnTo>
                <a:lnTo>
                  <a:pt x="3313937" y="57912"/>
                </a:lnTo>
                <a:close/>
              </a:path>
              <a:path w="3488054" h="173989">
                <a:moveTo>
                  <a:pt x="3429761" y="57912"/>
                </a:moveTo>
                <a:lnTo>
                  <a:pt x="3342894" y="57912"/>
                </a:lnTo>
                <a:lnTo>
                  <a:pt x="3342894" y="115824"/>
                </a:lnTo>
                <a:lnTo>
                  <a:pt x="3429761" y="115824"/>
                </a:lnTo>
                <a:lnTo>
                  <a:pt x="3487674" y="86868"/>
                </a:lnTo>
                <a:lnTo>
                  <a:pt x="3429761" y="5791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06823" y="4789932"/>
            <a:ext cx="3108960" cy="665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47971" y="4788408"/>
            <a:ext cx="3025139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66259" y="4829555"/>
            <a:ext cx="2990088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578477" y="4002023"/>
            <a:ext cx="2564765" cy="129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4765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Smaller</a:t>
            </a:r>
            <a:r>
              <a:rPr sz="24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Derivatives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50"/>
              </a:spcBef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Larger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20188" y="5858662"/>
            <a:ext cx="410845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2. Smaller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derivatives,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larger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learning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rate,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 vice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versa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15911" y="6035040"/>
            <a:ext cx="1263650" cy="539750"/>
          </a:xfrm>
          <a:prstGeom prst="rect">
            <a:avLst/>
          </a:prstGeom>
          <a:solidFill>
            <a:srgbClr val="EC7C30"/>
          </a:solidFill>
          <a:ln w="12191">
            <a:solidFill>
              <a:srgbClr val="AD5A20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216535">
              <a:lnSpc>
                <a:spcPct val="100000"/>
              </a:lnSpc>
              <a:spcBef>
                <a:spcPts val="220"/>
              </a:spcBef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Why?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8827" y="2171700"/>
            <a:ext cx="2202180" cy="923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9495" y="2116835"/>
            <a:ext cx="2180844" cy="1124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8263" y="2211323"/>
            <a:ext cx="2083308" cy="8061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9721" y="2229865"/>
            <a:ext cx="172148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Smaller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36748" y="1018032"/>
            <a:ext cx="173990" cy="2000250"/>
          </a:xfrm>
          <a:custGeom>
            <a:avLst/>
            <a:gdLst/>
            <a:ahLst/>
            <a:cxnLst/>
            <a:rect l="l" t="t" r="r" b="b"/>
            <a:pathLst>
              <a:path w="173989" h="2000250">
                <a:moveTo>
                  <a:pt x="115824" y="144779"/>
                </a:moveTo>
                <a:lnTo>
                  <a:pt x="57912" y="144779"/>
                </a:lnTo>
                <a:lnTo>
                  <a:pt x="57912" y="2000250"/>
                </a:lnTo>
                <a:lnTo>
                  <a:pt x="115824" y="2000250"/>
                </a:lnTo>
                <a:lnTo>
                  <a:pt x="115824" y="144779"/>
                </a:lnTo>
                <a:close/>
              </a:path>
              <a:path w="173989" h="200025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2000250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8827" y="978408"/>
            <a:ext cx="2202180" cy="923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16280" y="923544"/>
            <a:ext cx="1827276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8263" y="1018032"/>
            <a:ext cx="2083308" cy="8061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946505" y="1035684"/>
            <a:ext cx="136779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</a:t>
            </a:r>
            <a:r>
              <a:rPr sz="2400" b="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b="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b="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2400" b="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b="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ti</a:t>
            </a:r>
            <a:r>
              <a:rPr sz="2400" b="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2400" b="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8368" y="1810511"/>
            <a:ext cx="1562100" cy="4724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Not the whole </a:t>
            </a:r>
            <a:r>
              <a:rPr spc="-15" dirty="0"/>
              <a:t>story</a:t>
            </a:r>
            <a:r>
              <a:rPr spc="-65" dirty="0"/>
              <a:t> </a:t>
            </a:r>
            <a:r>
              <a:rPr dirty="0"/>
              <a:t>……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8368" y="1810511"/>
            <a:ext cx="1562100" cy="47244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87020" indent="-228600" defTabSz="-635">
              <a:lnSpc>
                <a:spcPts val="3300"/>
              </a:lnSpc>
              <a:buFont typeface="Arial" panose="020B0604020202020204"/>
              <a:buChar char="•"/>
              <a:tabLst>
                <a:tab pos="287655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Adagrad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21229" y="1932685"/>
            <a:ext cx="207073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[John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Duchi,</a:t>
            </a:r>
            <a:r>
              <a:rPr sz="1800" spc="-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JMLR’11]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2318130"/>
            <a:ext cx="6229985" cy="3636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RMSprop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34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1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http</a:t>
            </a:r>
            <a:r>
              <a:rPr sz="1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  <a:hlinkClick r:id="rId2"/>
              </a:rPr>
              <a:t>s://w</a:t>
            </a:r>
            <a:r>
              <a:rPr sz="1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ww.y</a:t>
            </a:r>
            <a:r>
              <a:rPr sz="1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  <a:hlinkClick r:id="rId2"/>
              </a:rPr>
              <a:t>outube.com/watch?v=O3sxAc4hxZU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0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Adadelta </a:t>
            </a: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[Matthew </a:t>
            </a:r>
            <a:r>
              <a:rPr sz="1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D. </a:t>
            </a:r>
            <a:r>
              <a:rPr sz="18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Zeiler,</a:t>
            </a:r>
            <a:r>
              <a:rPr sz="1800" spc="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arXiv’12]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“No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more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pesky learning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rates” </a:t>
            </a:r>
            <a:r>
              <a:rPr sz="12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[Tom </a:t>
            </a:r>
            <a:r>
              <a:rPr sz="12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Schaul,</a:t>
            </a:r>
            <a:r>
              <a:rPr sz="1200" spc="18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arXiv’12]</a:t>
            </a:r>
            <a:endParaRPr sz="12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AdaSecant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[Caglar Gulcehre,</a:t>
            </a:r>
            <a:r>
              <a:rPr sz="1800" spc="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arXiv’14]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Adam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[Diederik </a:t>
            </a:r>
            <a:r>
              <a:rPr sz="1800" spc="-1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P.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Kingma,</a:t>
            </a:r>
            <a:r>
              <a:rPr sz="1800" spc="-9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ICLR’15]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Nadam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35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  <a:hlinkClick r:id="rId3"/>
              </a:rPr>
              <a:t>http://cs229.stanford.edu/proj2015/054_report.pdf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48146" y="1062228"/>
            <a:ext cx="2037714" cy="260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marL="192405" marR="5080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01953" y="1720977"/>
            <a:ext cx="3468370" cy="311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Mini-batch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6980"/>
              </a:lnSpc>
              <a:spcBef>
                <a:spcPts val="83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New activation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Adaptive Learning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098803" y="5213603"/>
            <a:ext cx="3789045" cy="654050"/>
          </a:xfrm>
          <a:prstGeom prst="rect">
            <a:avLst/>
          </a:prstGeom>
          <a:solidFill>
            <a:srgbClr val="4471C4"/>
          </a:solidFill>
          <a:ln w="76200">
            <a:solidFill>
              <a:srgbClr val="FF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Momentum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79285" y="5115305"/>
            <a:ext cx="0" cy="727710"/>
          </a:xfrm>
          <a:custGeom>
            <a:avLst/>
            <a:gdLst/>
            <a:ahLst/>
            <a:cxnLst/>
            <a:rect l="l" t="t" r="r" b="b"/>
            <a:pathLst>
              <a:path h="727710">
                <a:moveTo>
                  <a:pt x="0" y="0"/>
                </a:moveTo>
                <a:lnTo>
                  <a:pt x="0" y="72708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46291" y="4799076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5" h="632460">
                <a:moveTo>
                  <a:pt x="316992" y="0"/>
                </a:moveTo>
                <a:lnTo>
                  <a:pt x="270135" y="3429"/>
                </a:lnTo>
                <a:lnTo>
                  <a:pt x="225417" y="13390"/>
                </a:lnTo>
                <a:lnTo>
                  <a:pt x="183328" y="29395"/>
                </a:lnTo>
                <a:lnTo>
                  <a:pt x="144358" y="50952"/>
                </a:lnTo>
                <a:lnTo>
                  <a:pt x="108996" y="77574"/>
                </a:lnTo>
                <a:lnTo>
                  <a:pt x="77731" y="108769"/>
                </a:lnTo>
                <a:lnTo>
                  <a:pt x="51053" y="144050"/>
                </a:lnTo>
                <a:lnTo>
                  <a:pt x="29451" y="182925"/>
                </a:lnTo>
                <a:lnTo>
                  <a:pt x="13416" y="224907"/>
                </a:lnTo>
                <a:lnTo>
                  <a:pt x="3435" y="269505"/>
                </a:lnTo>
                <a:lnTo>
                  <a:pt x="0" y="316230"/>
                </a:lnTo>
                <a:lnTo>
                  <a:pt x="3435" y="362954"/>
                </a:lnTo>
                <a:lnTo>
                  <a:pt x="13416" y="407552"/>
                </a:lnTo>
                <a:lnTo>
                  <a:pt x="29451" y="449534"/>
                </a:lnTo>
                <a:lnTo>
                  <a:pt x="51053" y="488409"/>
                </a:lnTo>
                <a:lnTo>
                  <a:pt x="77731" y="523690"/>
                </a:lnTo>
                <a:lnTo>
                  <a:pt x="108996" y="554885"/>
                </a:lnTo>
                <a:lnTo>
                  <a:pt x="144358" y="581507"/>
                </a:lnTo>
                <a:lnTo>
                  <a:pt x="183328" y="603064"/>
                </a:lnTo>
                <a:lnTo>
                  <a:pt x="225417" y="619069"/>
                </a:lnTo>
                <a:lnTo>
                  <a:pt x="270135" y="629030"/>
                </a:lnTo>
                <a:lnTo>
                  <a:pt x="316992" y="632460"/>
                </a:lnTo>
                <a:lnTo>
                  <a:pt x="363820" y="629030"/>
                </a:lnTo>
                <a:lnTo>
                  <a:pt x="408520" y="619069"/>
                </a:lnTo>
                <a:lnTo>
                  <a:pt x="450600" y="603064"/>
                </a:lnTo>
                <a:lnTo>
                  <a:pt x="489569" y="581507"/>
                </a:lnTo>
                <a:lnTo>
                  <a:pt x="524936" y="554885"/>
                </a:lnTo>
                <a:lnTo>
                  <a:pt x="556209" y="523690"/>
                </a:lnTo>
                <a:lnTo>
                  <a:pt x="582898" y="488409"/>
                </a:lnTo>
                <a:lnTo>
                  <a:pt x="604511" y="449534"/>
                </a:lnTo>
                <a:lnTo>
                  <a:pt x="620557" y="407552"/>
                </a:lnTo>
                <a:lnTo>
                  <a:pt x="630545" y="362954"/>
                </a:lnTo>
                <a:lnTo>
                  <a:pt x="633984" y="316230"/>
                </a:lnTo>
                <a:lnTo>
                  <a:pt x="630545" y="269505"/>
                </a:lnTo>
                <a:lnTo>
                  <a:pt x="620557" y="224907"/>
                </a:lnTo>
                <a:lnTo>
                  <a:pt x="604511" y="182925"/>
                </a:lnTo>
                <a:lnTo>
                  <a:pt x="582898" y="144050"/>
                </a:lnTo>
                <a:lnTo>
                  <a:pt x="556209" y="108769"/>
                </a:lnTo>
                <a:lnTo>
                  <a:pt x="524936" y="77574"/>
                </a:lnTo>
                <a:lnTo>
                  <a:pt x="489569" y="50952"/>
                </a:lnTo>
                <a:lnTo>
                  <a:pt x="450600" y="29395"/>
                </a:lnTo>
                <a:lnTo>
                  <a:pt x="408520" y="13390"/>
                </a:lnTo>
                <a:lnTo>
                  <a:pt x="363820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46291" y="4799076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5" h="632460">
                <a:moveTo>
                  <a:pt x="0" y="316230"/>
                </a:moveTo>
                <a:lnTo>
                  <a:pt x="3435" y="269505"/>
                </a:lnTo>
                <a:lnTo>
                  <a:pt x="13416" y="224907"/>
                </a:lnTo>
                <a:lnTo>
                  <a:pt x="29451" y="182925"/>
                </a:lnTo>
                <a:lnTo>
                  <a:pt x="51053" y="144050"/>
                </a:lnTo>
                <a:lnTo>
                  <a:pt x="77731" y="108769"/>
                </a:lnTo>
                <a:lnTo>
                  <a:pt x="108996" y="77574"/>
                </a:lnTo>
                <a:lnTo>
                  <a:pt x="144358" y="50952"/>
                </a:lnTo>
                <a:lnTo>
                  <a:pt x="183328" y="29395"/>
                </a:lnTo>
                <a:lnTo>
                  <a:pt x="225417" y="13390"/>
                </a:lnTo>
                <a:lnTo>
                  <a:pt x="270135" y="3429"/>
                </a:lnTo>
                <a:lnTo>
                  <a:pt x="316992" y="0"/>
                </a:lnTo>
                <a:lnTo>
                  <a:pt x="363820" y="3429"/>
                </a:lnTo>
                <a:lnTo>
                  <a:pt x="408520" y="13390"/>
                </a:lnTo>
                <a:lnTo>
                  <a:pt x="450600" y="29395"/>
                </a:lnTo>
                <a:lnTo>
                  <a:pt x="489569" y="50952"/>
                </a:lnTo>
                <a:lnTo>
                  <a:pt x="524936" y="77574"/>
                </a:lnTo>
                <a:lnTo>
                  <a:pt x="556209" y="108769"/>
                </a:lnTo>
                <a:lnTo>
                  <a:pt x="582898" y="144050"/>
                </a:lnTo>
                <a:lnTo>
                  <a:pt x="604511" y="182925"/>
                </a:lnTo>
                <a:lnTo>
                  <a:pt x="620557" y="224907"/>
                </a:lnTo>
                <a:lnTo>
                  <a:pt x="630545" y="269505"/>
                </a:lnTo>
                <a:lnTo>
                  <a:pt x="633984" y="316230"/>
                </a:lnTo>
                <a:lnTo>
                  <a:pt x="630545" y="362954"/>
                </a:lnTo>
                <a:lnTo>
                  <a:pt x="620557" y="407552"/>
                </a:lnTo>
                <a:lnTo>
                  <a:pt x="604511" y="449534"/>
                </a:lnTo>
                <a:lnTo>
                  <a:pt x="582898" y="488409"/>
                </a:lnTo>
                <a:lnTo>
                  <a:pt x="556209" y="523690"/>
                </a:lnTo>
                <a:lnTo>
                  <a:pt x="524936" y="554885"/>
                </a:lnTo>
                <a:lnTo>
                  <a:pt x="489569" y="581507"/>
                </a:lnTo>
                <a:lnTo>
                  <a:pt x="450600" y="603064"/>
                </a:lnTo>
                <a:lnTo>
                  <a:pt x="408520" y="619069"/>
                </a:lnTo>
                <a:lnTo>
                  <a:pt x="363820" y="629030"/>
                </a:lnTo>
                <a:lnTo>
                  <a:pt x="316992" y="632460"/>
                </a:lnTo>
                <a:lnTo>
                  <a:pt x="270135" y="629030"/>
                </a:lnTo>
                <a:lnTo>
                  <a:pt x="225417" y="619069"/>
                </a:lnTo>
                <a:lnTo>
                  <a:pt x="183328" y="603064"/>
                </a:lnTo>
                <a:lnTo>
                  <a:pt x="144358" y="581507"/>
                </a:lnTo>
                <a:lnTo>
                  <a:pt x="108996" y="554885"/>
                </a:lnTo>
                <a:lnTo>
                  <a:pt x="77731" y="523690"/>
                </a:lnTo>
                <a:lnTo>
                  <a:pt x="51053" y="488409"/>
                </a:lnTo>
                <a:lnTo>
                  <a:pt x="29451" y="449534"/>
                </a:lnTo>
                <a:lnTo>
                  <a:pt x="13416" y="407552"/>
                </a:lnTo>
                <a:lnTo>
                  <a:pt x="3435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43805" y="4092702"/>
            <a:ext cx="0" cy="1762760"/>
          </a:xfrm>
          <a:custGeom>
            <a:avLst/>
            <a:gdLst/>
            <a:ahLst/>
            <a:cxnLst/>
            <a:rect l="l" t="t" r="r" b="b"/>
            <a:pathLst>
              <a:path h="1762760">
                <a:moveTo>
                  <a:pt x="0" y="0"/>
                </a:moveTo>
                <a:lnTo>
                  <a:pt x="0" y="176260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07970" y="4080509"/>
            <a:ext cx="0" cy="1762760"/>
          </a:xfrm>
          <a:custGeom>
            <a:avLst/>
            <a:gdLst/>
            <a:ahLst/>
            <a:cxnLst/>
            <a:rect l="l" t="t" r="r" b="b"/>
            <a:pathLst>
              <a:path h="1762760">
                <a:moveTo>
                  <a:pt x="0" y="0"/>
                </a:moveTo>
                <a:lnTo>
                  <a:pt x="0" y="1762607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03782" y="2993898"/>
            <a:ext cx="0" cy="2880360"/>
          </a:xfrm>
          <a:custGeom>
            <a:avLst/>
            <a:gdLst/>
            <a:ahLst/>
            <a:cxnLst/>
            <a:rect l="l" t="t" r="r" b="b"/>
            <a:pathLst>
              <a:path h="2880360">
                <a:moveTo>
                  <a:pt x="0" y="0"/>
                </a:moveTo>
                <a:lnTo>
                  <a:pt x="0" y="2880055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09700" y="5747003"/>
            <a:ext cx="677545" cy="192405"/>
          </a:xfrm>
          <a:custGeom>
            <a:avLst/>
            <a:gdLst/>
            <a:ahLst/>
            <a:cxnLst/>
            <a:rect l="l" t="t" r="r" b="b"/>
            <a:pathLst>
              <a:path w="677544" h="192404">
                <a:moveTo>
                  <a:pt x="485013" y="0"/>
                </a:moveTo>
                <a:lnTo>
                  <a:pt x="485013" y="192024"/>
                </a:lnTo>
                <a:lnTo>
                  <a:pt x="613029" y="128016"/>
                </a:lnTo>
                <a:lnTo>
                  <a:pt x="517017" y="128016"/>
                </a:lnTo>
                <a:lnTo>
                  <a:pt x="517017" y="64008"/>
                </a:lnTo>
                <a:lnTo>
                  <a:pt x="613029" y="64008"/>
                </a:lnTo>
                <a:lnTo>
                  <a:pt x="485013" y="0"/>
                </a:lnTo>
                <a:close/>
              </a:path>
              <a:path w="677544" h="192404">
                <a:moveTo>
                  <a:pt x="48501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485013" y="128016"/>
                </a:lnTo>
                <a:lnTo>
                  <a:pt x="485013" y="64008"/>
                </a:lnTo>
                <a:close/>
              </a:path>
              <a:path w="677544" h="192404">
                <a:moveTo>
                  <a:pt x="613029" y="64008"/>
                </a:moveTo>
                <a:lnTo>
                  <a:pt x="517017" y="64008"/>
                </a:lnTo>
                <a:lnTo>
                  <a:pt x="517017" y="128016"/>
                </a:lnTo>
                <a:lnTo>
                  <a:pt x="613029" y="128016"/>
                </a:lnTo>
                <a:lnTo>
                  <a:pt x="677037" y="96012"/>
                </a:lnTo>
                <a:lnTo>
                  <a:pt x="613029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15"/>
              </a:lnSpc>
            </a:pPr>
            <a:r>
              <a:rPr spc="-15" dirty="0"/>
              <a:t>Hard </a:t>
            </a:r>
            <a:r>
              <a:rPr spc="-30" dirty="0"/>
              <a:t>to</a:t>
            </a:r>
            <a:r>
              <a:rPr spc="-70" dirty="0"/>
              <a:t> </a:t>
            </a:r>
            <a:r>
              <a:rPr dirty="0"/>
              <a:t>find</a:t>
            </a:r>
            <a:endParaRPr dirty="0"/>
          </a:p>
          <a:p>
            <a:pPr marL="12700">
              <a:lnSpc>
                <a:spcPts val="5015"/>
              </a:lnSpc>
            </a:pPr>
            <a:r>
              <a:rPr spc="-5" dirty="0"/>
              <a:t>optimal </a:t>
            </a:r>
            <a:r>
              <a:rPr spc="-15" dirty="0"/>
              <a:t>network</a:t>
            </a:r>
            <a:r>
              <a:rPr spc="-25" dirty="0"/>
              <a:t> parameters</a:t>
            </a:r>
            <a:endParaRPr spc="-25" dirty="0"/>
          </a:p>
        </p:txBody>
      </p:sp>
      <p:sp>
        <p:nvSpPr>
          <p:cNvPr id="10" name="object 10"/>
          <p:cNvSpPr/>
          <p:nvPr/>
        </p:nvSpPr>
        <p:spPr>
          <a:xfrm>
            <a:off x="600455" y="1938527"/>
            <a:ext cx="7915909" cy="4208145"/>
          </a:xfrm>
          <a:custGeom>
            <a:avLst/>
            <a:gdLst/>
            <a:ahLst/>
            <a:cxnLst/>
            <a:rect l="l" t="t" r="r" b="b"/>
            <a:pathLst>
              <a:path w="7915909" h="4208145">
                <a:moveTo>
                  <a:pt x="0" y="0"/>
                </a:moveTo>
                <a:lnTo>
                  <a:pt x="12877" y="53526"/>
                </a:lnTo>
                <a:lnTo>
                  <a:pt x="26276" y="106786"/>
                </a:lnTo>
                <a:lnTo>
                  <a:pt x="40195" y="159768"/>
                </a:lnTo>
                <a:lnTo>
                  <a:pt x="54631" y="212463"/>
                </a:lnTo>
                <a:lnTo>
                  <a:pt x="69582" y="264860"/>
                </a:lnTo>
                <a:lnTo>
                  <a:pt x="85044" y="316948"/>
                </a:lnTo>
                <a:lnTo>
                  <a:pt x="101016" y="368718"/>
                </a:lnTo>
                <a:lnTo>
                  <a:pt x="117494" y="420158"/>
                </a:lnTo>
                <a:lnTo>
                  <a:pt x="134477" y="471259"/>
                </a:lnTo>
                <a:lnTo>
                  <a:pt x="151961" y="522010"/>
                </a:lnTo>
                <a:lnTo>
                  <a:pt x="169944" y="572400"/>
                </a:lnTo>
                <a:lnTo>
                  <a:pt x="188423" y="622420"/>
                </a:lnTo>
                <a:lnTo>
                  <a:pt x="207397" y="672058"/>
                </a:lnTo>
                <a:lnTo>
                  <a:pt x="226862" y="721304"/>
                </a:lnTo>
                <a:lnTo>
                  <a:pt x="246815" y="770149"/>
                </a:lnTo>
                <a:lnTo>
                  <a:pt x="267255" y="818580"/>
                </a:lnTo>
                <a:lnTo>
                  <a:pt x="288179" y="866589"/>
                </a:lnTo>
                <a:lnTo>
                  <a:pt x="309583" y="914165"/>
                </a:lnTo>
                <a:lnTo>
                  <a:pt x="331466" y="961297"/>
                </a:lnTo>
                <a:lnTo>
                  <a:pt x="353825" y="1007974"/>
                </a:lnTo>
                <a:lnTo>
                  <a:pt x="376657" y="1054188"/>
                </a:lnTo>
                <a:lnTo>
                  <a:pt x="399961" y="1099926"/>
                </a:lnTo>
                <a:lnTo>
                  <a:pt x="423732" y="1145179"/>
                </a:lnTo>
                <a:lnTo>
                  <a:pt x="447969" y="1189935"/>
                </a:lnTo>
                <a:lnTo>
                  <a:pt x="472669" y="1234186"/>
                </a:lnTo>
                <a:lnTo>
                  <a:pt x="497830" y="1277920"/>
                </a:lnTo>
                <a:lnTo>
                  <a:pt x="523449" y="1321128"/>
                </a:lnTo>
                <a:lnTo>
                  <a:pt x="549523" y="1363797"/>
                </a:lnTo>
                <a:lnTo>
                  <a:pt x="576050" y="1405919"/>
                </a:lnTo>
                <a:lnTo>
                  <a:pt x="603027" y="1447483"/>
                </a:lnTo>
                <a:lnTo>
                  <a:pt x="630452" y="1488478"/>
                </a:lnTo>
                <a:lnTo>
                  <a:pt x="658322" y="1528893"/>
                </a:lnTo>
                <a:lnTo>
                  <a:pt x="686635" y="1568720"/>
                </a:lnTo>
                <a:lnTo>
                  <a:pt x="715388" y="1607946"/>
                </a:lnTo>
                <a:lnTo>
                  <a:pt x="744578" y="1646562"/>
                </a:lnTo>
                <a:lnTo>
                  <a:pt x="774203" y="1684558"/>
                </a:lnTo>
                <a:lnTo>
                  <a:pt x="804261" y="1721922"/>
                </a:lnTo>
                <a:lnTo>
                  <a:pt x="834748" y="1758645"/>
                </a:lnTo>
                <a:lnTo>
                  <a:pt x="865662" y="1794715"/>
                </a:lnTo>
                <a:lnTo>
                  <a:pt x="897001" y="1830124"/>
                </a:lnTo>
                <a:lnTo>
                  <a:pt x="928762" y="1864859"/>
                </a:lnTo>
                <a:lnTo>
                  <a:pt x="960943" y="1898912"/>
                </a:lnTo>
                <a:lnTo>
                  <a:pt x="993540" y="1932271"/>
                </a:lnTo>
                <a:lnTo>
                  <a:pt x="1026552" y="1964925"/>
                </a:lnTo>
                <a:lnTo>
                  <a:pt x="1059976" y="1996866"/>
                </a:lnTo>
                <a:lnTo>
                  <a:pt x="1093809" y="2028081"/>
                </a:lnTo>
                <a:lnTo>
                  <a:pt x="1128048" y="2058562"/>
                </a:lnTo>
                <a:lnTo>
                  <a:pt x="1162692" y="2088296"/>
                </a:lnTo>
                <a:lnTo>
                  <a:pt x="1197737" y="2117275"/>
                </a:lnTo>
                <a:lnTo>
                  <a:pt x="1233181" y="2145487"/>
                </a:lnTo>
                <a:lnTo>
                  <a:pt x="1269021" y="2172922"/>
                </a:lnTo>
                <a:lnTo>
                  <a:pt x="1305256" y="2199570"/>
                </a:lnTo>
                <a:lnTo>
                  <a:pt x="1341882" y="2225421"/>
                </a:lnTo>
                <a:lnTo>
                  <a:pt x="1379217" y="2250426"/>
                </a:lnTo>
                <a:lnTo>
                  <a:pt x="1417574" y="2274543"/>
                </a:lnTo>
                <a:lnTo>
                  <a:pt x="1456917" y="2297787"/>
                </a:lnTo>
                <a:lnTo>
                  <a:pt x="1497211" y="2320175"/>
                </a:lnTo>
                <a:lnTo>
                  <a:pt x="1538421" y="2341721"/>
                </a:lnTo>
                <a:lnTo>
                  <a:pt x="1580511" y="2362443"/>
                </a:lnTo>
                <a:lnTo>
                  <a:pt x="1623446" y="2382355"/>
                </a:lnTo>
                <a:lnTo>
                  <a:pt x="1667191" y="2401474"/>
                </a:lnTo>
                <a:lnTo>
                  <a:pt x="1711711" y="2419815"/>
                </a:lnTo>
                <a:lnTo>
                  <a:pt x="1756970" y="2437394"/>
                </a:lnTo>
                <a:lnTo>
                  <a:pt x="1802933" y="2454228"/>
                </a:lnTo>
                <a:lnTo>
                  <a:pt x="1849565" y="2470332"/>
                </a:lnTo>
                <a:lnTo>
                  <a:pt x="1896831" y="2485722"/>
                </a:lnTo>
                <a:lnTo>
                  <a:pt x="1944695" y="2500413"/>
                </a:lnTo>
                <a:lnTo>
                  <a:pt x="1993122" y="2514422"/>
                </a:lnTo>
                <a:lnTo>
                  <a:pt x="2042078" y="2527765"/>
                </a:lnTo>
                <a:lnTo>
                  <a:pt x="2091526" y="2540457"/>
                </a:lnTo>
                <a:lnTo>
                  <a:pt x="2141431" y="2552514"/>
                </a:lnTo>
                <a:lnTo>
                  <a:pt x="2191759" y="2563953"/>
                </a:lnTo>
                <a:lnTo>
                  <a:pt x="2242473" y="2574788"/>
                </a:lnTo>
                <a:lnTo>
                  <a:pt x="2293539" y="2585036"/>
                </a:lnTo>
                <a:lnTo>
                  <a:pt x="2344922" y="2594713"/>
                </a:lnTo>
                <a:lnTo>
                  <a:pt x="2396586" y="2603835"/>
                </a:lnTo>
                <a:lnTo>
                  <a:pt x="2448496" y="2612416"/>
                </a:lnTo>
                <a:lnTo>
                  <a:pt x="2500617" y="2620474"/>
                </a:lnTo>
                <a:lnTo>
                  <a:pt x="2552913" y="2628025"/>
                </a:lnTo>
                <a:lnTo>
                  <a:pt x="2605349" y="2635083"/>
                </a:lnTo>
                <a:lnTo>
                  <a:pt x="2657890" y="2641665"/>
                </a:lnTo>
                <a:lnTo>
                  <a:pt x="2710501" y="2647786"/>
                </a:lnTo>
                <a:lnTo>
                  <a:pt x="2763147" y="2653464"/>
                </a:lnTo>
                <a:lnTo>
                  <a:pt x="2815792" y="2658712"/>
                </a:lnTo>
                <a:lnTo>
                  <a:pt x="2868401" y="2663548"/>
                </a:lnTo>
                <a:lnTo>
                  <a:pt x="2920938" y="2667988"/>
                </a:lnTo>
                <a:lnTo>
                  <a:pt x="2973370" y="2672046"/>
                </a:lnTo>
                <a:lnTo>
                  <a:pt x="3025659" y="2675739"/>
                </a:lnTo>
                <a:lnTo>
                  <a:pt x="3077771" y="2679083"/>
                </a:lnTo>
                <a:lnTo>
                  <a:pt x="3129672" y="2682093"/>
                </a:lnTo>
                <a:lnTo>
                  <a:pt x="3181325" y="2684786"/>
                </a:lnTo>
                <a:lnTo>
                  <a:pt x="3232695" y="2687177"/>
                </a:lnTo>
                <a:lnTo>
                  <a:pt x="3283747" y="2689282"/>
                </a:lnTo>
                <a:lnTo>
                  <a:pt x="3334446" y="2691118"/>
                </a:lnTo>
                <a:lnTo>
                  <a:pt x="3384756" y="2692699"/>
                </a:lnTo>
                <a:lnTo>
                  <a:pt x="3434643" y="2694042"/>
                </a:lnTo>
                <a:lnTo>
                  <a:pt x="3484071" y="2695163"/>
                </a:lnTo>
                <a:lnTo>
                  <a:pt x="3533005" y="2696077"/>
                </a:lnTo>
                <a:lnTo>
                  <a:pt x="3581409" y="2696801"/>
                </a:lnTo>
                <a:lnTo>
                  <a:pt x="3629249" y="2697350"/>
                </a:lnTo>
                <a:lnTo>
                  <a:pt x="3676489" y="2697740"/>
                </a:lnTo>
                <a:lnTo>
                  <a:pt x="3723093" y="2697986"/>
                </a:lnTo>
                <a:lnTo>
                  <a:pt x="3769028" y="2698106"/>
                </a:lnTo>
                <a:lnTo>
                  <a:pt x="3814256" y="2698114"/>
                </a:lnTo>
                <a:lnTo>
                  <a:pt x="3858744" y="2698027"/>
                </a:lnTo>
                <a:lnTo>
                  <a:pt x="3902455" y="2697861"/>
                </a:lnTo>
                <a:lnTo>
                  <a:pt x="3953470" y="2698814"/>
                </a:lnTo>
                <a:lnTo>
                  <a:pt x="4004457" y="2702063"/>
                </a:lnTo>
                <a:lnTo>
                  <a:pt x="4055396" y="2707500"/>
                </a:lnTo>
                <a:lnTo>
                  <a:pt x="4106262" y="2715020"/>
                </a:lnTo>
                <a:lnTo>
                  <a:pt x="4157034" y="2724518"/>
                </a:lnTo>
                <a:lnTo>
                  <a:pt x="4207689" y="2735886"/>
                </a:lnTo>
                <a:lnTo>
                  <a:pt x="4258204" y="2749020"/>
                </a:lnTo>
                <a:lnTo>
                  <a:pt x="4308557" y="2763813"/>
                </a:lnTo>
                <a:lnTo>
                  <a:pt x="4358725" y="2780161"/>
                </a:lnTo>
                <a:lnTo>
                  <a:pt x="4408686" y="2797956"/>
                </a:lnTo>
                <a:lnTo>
                  <a:pt x="4458416" y="2817093"/>
                </a:lnTo>
                <a:lnTo>
                  <a:pt x="4507894" y="2837466"/>
                </a:lnTo>
                <a:lnTo>
                  <a:pt x="4557097" y="2858970"/>
                </a:lnTo>
                <a:lnTo>
                  <a:pt x="4606002" y="2881499"/>
                </a:lnTo>
                <a:lnTo>
                  <a:pt x="4654587" y="2904946"/>
                </a:lnTo>
                <a:lnTo>
                  <a:pt x="4702829" y="2929206"/>
                </a:lnTo>
                <a:lnTo>
                  <a:pt x="4750705" y="2954173"/>
                </a:lnTo>
                <a:lnTo>
                  <a:pt x="4798194" y="2979742"/>
                </a:lnTo>
                <a:lnTo>
                  <a:pt x="4845271" y="3005805"/>
                </a:lnTo>
                <a:lnTo>
                  <a:pt x="4891915" y="3032259"/>
                </a:lnTo>
                <a:lnTo>
                  <a:pt x="4938104" y="3058996"/>
                </a:lnTo>
                <a:lnTo>
                  <a:pt x="4983814" y="3085911"/>
                </a:lnTo>
                <a:lnTo>
                  <a:pt x="5029023" y="3112899"/>
                </a:lnTo>
                <a:lnTo>
                  <a:pt x="5073708" y="3139852"/>
                </a:lnTo>
                <a:lnTo>
                  <a:pt x="5117847" y="3166666"/>
                </a:lnTo>
                <a:lnTo>
                  <a:pt x="5161418" y="3193235"/>
                </a:lnTo>
                <a:lnTo>
                  <a:pt x="5204397" y="3219453"/>
                </a:lnTo>
                <a:lnTo>
                  <a:pt x="5246761" y="3245213"/>
                </a:lnTo>
                <a:lnTo>
                  <a:pt x="5288490" y="3270410"/>
                </a:lnTo>
                <a:lnTo>
                  <a:pt x="5329559" y="3294939"/>
                </a:lnTo>
                <a:lnTo>
                  <a:pt x="5369947" y="3318693"/>
                </a:lnTo>
                <a:lnTo>
                  <a:pt x="5409630" y="3341567"/>
                </a:lnTo>
                <a:lnTo>
                  <a:pt x="5448586" y="3363455"/>
                </a:lnTo>
                <a:lnTo>
                  <a:pt x="5486793" y="3384251"/>
                </a:lnTo>
                <a:lnTo>
                  <a:pt x="5524228" y="3403848"/>
                </a:lnTo>
                <a:lnTo>
                  <a:pt x="5560868" y="3422143"/>
                </a:lnTo>
                <a:lnTo>
                  <a:pt x="5596691" y="3439027"/>
                </a:lnTo>
                <a:lnTo>
                  <a:pt x="5631674" y="3454396"/>
                </a:lnTo>
                <a:lnTo>
                  <a:pt x="5699031" y="3480165"/>
                </a:lnTo>
                <a:lnTo>
                  <a:pt x="5762757" y="3498603"/>
                </a:lnTo>
                <a:lnTo>
                  <a:pt x="5822672" y="3508862"/>
                </a:lnTo>
                <a:lnTo>
                  <a:pt x="5851144" y="3510661"/>
                </a:lnTo>
                <a:lnTo>
                  <a:pt x="5901387" y="3508842"/>
                </a:lnTo>
                <a:lnTo>
                  <a:pt x="5947422" y="3501322"/>
                </a:lnTo>
                <a:lnTo>
                  <a:pt x="5989506" y="3488525"/>
                </a:lnTo>
                <a:lnTo>
                  <a:pt x="6027898" y="3470877"/>
                </a:lnTo>
                <a:lnTo>
                  <a:pt x="6062859" y="3448804"/>
                </a:lnTo>
                <a:lnTo>
                  <a:pt x="6094646" y="3422731"/>
                </a:lnTo>
                <a:lnTo>
                  <a:pt x="6123520" y="3393084"/>
                </a:lnTo>
                <a:lnTo>
                  <a:pt x="6149739" y="3360288"/>
                </a:lnTo>
                <a:lnTo>
                  <a:pt x="6173563" y="3324769"/>
                </a:lnTo>
                <a:lnTo>
                  <a:pt x="6195251" y="3286953"/>
                </a:lnTo>
                <a:lnTo>
                  <a:pt x="6215062" y="3247265"/>
                </a:lnTo>
                <a:lnTo>
                  <a:pt x="6233255" y="3206130"/>
                </a:lnTo>
                <a:lnTo>
                  <a:pt x="6250089" y="3163975"/>
                </a:lnTo>
                <a:lnTo>
                  <a:pt x="6265824" y="3121226"/>
                </a:lnTo>
                <a:lnTo>
                  <a:pt x="6280719" y="3078306"/>
                </a:lnTo>
                <a:lnTo>
                  <a:pt x="6295032" y="3035643"/>
                </a:lnTo>
                <a:lnTo>
                  <a:pt x="6309024" y="2993661"/>
                </a:lnTo>
                <a:lnTo>
                  <a:pt x="6322952" y="2952787"/>
                </a:lnTo>
                <a:lnTo>
                  <a:pt x="6337078" y="2913446"/>
                </a:lnTo>
                <a:lnTo>
                  <a:pt x="6351659" y="2876063"/>
                </a:lnTo>
                <a:lnTo>
                  <a:pt x="6366954" y="2841065"/>
                </a:lnTo>
                <a:lnTo>
                  <a:pt x="6400727" y="2779922"/>
                </a:lnTo>
                <a:lnTo>
                  <a:pt x="6444827" y="2721852"/>
                </a:lnTo>
                <a:lnTo>
                  <a:pt x="6467511" y="2686247"/>
                </a:lnTo>
                <a:lnTo>
                  <a:pt x="6488144" y="2648622"/>
                </a:lnTo>
                <a:lnTo>
                  <a:pt x="6507097" y="2609785"/>
                </a:lnTo>
                <a:lnTo>
                  <a:pt x="6524737" y="2570544"/>
                </a:lnTo>
                <a:lnTo>
                  <a:pt x="6541436" y="2531707"/>
                </a:lnTo>
                <a:lnTo>
                  <a:pt x="6557561" y="2494082"/>
                </a:lnTo>
                <a:lnTo>
                  <a:pt x="6573482" y="2458477"/>
                </a:lnTo>
                <a:lnTo>
                  <a:pt x="6606191" y="2396558"/>
                </a:lnTo>
                <a:lnTo>
                  <a:pt x="6642518" y="2352416"/>
                </a:lnTo>
                <a:lnTo>
                  <a:pt x="6685418" y="2332513"/>
                </a:lnTo>
                <a:lnTo>
                  <a:pt x="6710256" y="2333672"/>
                </a:lnTo>
                <a:lnTo>
                  <a:pt x="6768555" y="2362248"/>
                </a:lnTo>
                <a:lnTo>
                  <a:pt x="6802755" y="2391283"/>
                </a:lnTo>
                <a:lnTo>
                  <a:pt x="6840354" y="2432262"/>
                </a:lnTo>
                <a:lnTo>
                  <a:pt x="6882571" y="2487318"/>
                </a:lnTo>
                <a:lnTo>
                  <a:pt x="6905225" y="2519619"/>
                </a:lnTo>
                <a:lnTo>
                  <a:pt x="6928812" y="2554834"/>
                </a:lnTo>
                <a:lnTo>
                  <a:pt x="6953257" y="2592762"/>
                </a:lnTo>
                <a:lnTo>
                  <a:pt x="6978485" y="2633199"/>
                </a:lnTo>
                <a:lnTo>
                  <a:pt x="7004424" y="2675945"/>
                </a:lnTo>
                <a:lnTo>
                  <a:pt x="7030998" y="2720799"/>
                </a:lnTo>
                <a:lnTo>
                  <a:pt x="7058134" y="2767557"/>
                </a:lnTo>
                <a:lnTo>
                  <a:pt x="7085758" y="2816019"/>
                </a:lnTo>
                <a:lnTo>
                  <a:pt x="7113795" y="2865982"/>
                </a:lnTo>
                <a:lnTo>
                  <a:pt x="7142172" y="2917246"/>
                </a:lnTo>
                <a:lnTo>
                  <a:pt x="7170814" y="2969608"/>
                </a:lnTo>
                <a:lnTo>
                  <a:pt x="7199648" y="3022867"/>
                </a:lnTo>
                <a:lnTo>
                  <a:pt x="7228599" y="3076821"/>
                </a:lnTo>
                <a:lnTo>
                  <a:pt x="7257593" y="3131268"/>
                </a:lnTo>
                <a:lnTo>
                  <a:pt x="7286556" y="3186007"/>
                </a:lnTo>
                <a:lnTo>
                  <a:pt x="7315414" y="3240835"/>
                </a:lnTo>
                <a:lnTo>
                  <a:pt x="7344094" y="3295552"/>
                </a:lnTo>
                <a:lnTo>
                  <a:pt x="7372520" y="3349955"/>
                </a:lnTo>
                <a:lnTo>
                  <a:pt x="7400619" y="3403843"/>
                </a:lnTo>
                <a:lnTo>
                  <a:pt x="7428317" y="3457015"/>
                </a:lnTo>
                <a:lnTo>
                  <a:pt x="7455539" y="3509267"/>
                </a:lnTo>
                <a:lnTo>
                  <a:pt x="7482212" y="3560400"/>
                </a:lnTo>
                <a:lnTo>
                  <a:pt x="7508262" y="3610210"/>
                </a:lnTo>
                <a:lnTo>
                  <a:pt x="7533614" y="3658496"/>
                </a:lnTo>
                <a:lnTo>
                  <a:pt x="7558194" y="3705058"/>
                </a:lnTo>
                <a:lnTo>
                  <a:pt x="7581929" y="3749692"/>
                </a:lnTo>
                <a:lnTo>
                  <a:pt x="7604744" y="3792197"/>
                </a:lnTo>
                <a:lnTo>
                  <a:pt x="7626565" y="3832372"/>
                </a:lnTo>
                <a:lnTo>
                  <a:pt x="7647318" y="3870014"/>
                </a:lnTo>
                <a:lnTo>
                  <a:pt x="7666929" y="3904923"/>
                </a:lnTo>
                <a:lnTo>
                  <a:pt x="7702430" y="3965732"/>
                </a:lnTo>
                <a:lnTo>
                  <a:pt x="7773615" y="4076053"/>
                </a:lnTo>
                <a:lnTo>
                  <a:pt x="7817235" y="4137145"/>
                </a:lnTo>
                <a:lnTo>
                  <a:pt x="7850509" y="4177472"/>
                </a:lnTo>
                <a:lnTo>
                  <a:pt x="7891931" y="4207692"/>
                </a:lnTo>
                <a:lnTo>
                  <a:pt x="7903035" y="4203520"/>
                </a:lnTo>
                <a:lnTo>
                  <a:pt x="7909705" y="4190448"/>
                </a:lnTo>
                <a:lnTo>
                  <a:pt x="7913419" y="4171442"/>
                </a:lnTo>
                <a:lnTo>
                  <a:pt x="7915656" y="4149471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26052" y="4002023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26052" y="4002023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1480" y="5897879"/>
            <a:ext cx="8428355" cy="173990"/>
          </a:xfrm>
          <a:custGeom>
            <a:avLst/>
            <a:gdLst/>
            <a:ahLst/>
            <a:cxnLst/>
            <a:rect l="l" t="t" r="r" b="b"/>
            <a:pathLst>
              <a:path w="8428355" h="173989">
                <a:moveTo>
                  <a:pt x="8254238" y="0"/>
                </a:moveTo>
                <a:lnTo>
                  <a:pt x="8254238" y="173736"/>
                </a:lnTo>
                <a:lnTo>
                  <a:pt x="8370062" y="115824"/>
                </a:lnTo>
                <a:lnTo>
                  <a:pt x="8283321" y="115824"/>
                </a:lnTo>
                <a:lnTo>
                  <a:pt x="8283321" y="57912"/>
                </a:lnTo>
                <a:lnTo>
                  <a:pt x="8370062" y="57912"/>
                </a:lnTo>
                <a:lnTo>
                  <a:pt x="8254238" y="0"/>
                </a:lnTo>
                <a:close/>
              </a:path>
              <a:path w="8428355" h="173989">
                <a:moveTo>
                  <a:pt x="8254238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8254238" y="115824"/>
                </a:lnTo>
                <a:lnTo>
                  <a:pt x="8254238" y="57912"/>
                </a:lnTo>
                <a:close/>
              </a:path>
              <a:path w="8428355" h="173989">
                <a:moveTo>
                  <a:pt x="8370062" y="57912"/>
                </a:moveTo>
                <a:lnTo>
                  <a:pt x="8283321" y="57912"/>
                </a:lnTo>
                <a:lnTo>
                  <a:pt x="8283321" y="115824"/>
                </a:lnTo>
                <a:lnTo>
                  <a:pt x="8370062" y="115824"/>
                </a:lnTo>
                <a:lnTo>
                  <a:pt x="8427974" y="86868"/>
                </a:lnTo>
                <a:lnTo>
                  <a:pt x="837006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42187" y="1830323"/>
            <a:ext cx="173990" cy="4363085"/>
          </a:xfrm>
          <a:custGeom>
            <a:avLst/>
            <a:gdLst/>
            <a:ahLst/>
            <a:cxnLst/>
            <a:rect l="l" t="t" r="r" b="b"/>
            <a:pathLst>
              <a:path w="173990" h="4363085">
                <a:moveTo>
                  <a:pt x="115824" y="144779"/>
                </a:moveTo>
                <a:lnTo>
                  <a:pt x="57912" y="144779"/>
                </a:lnTo>
                <a:lnTo>
                  <a:pt x="57912" y="4362805"/>
                </a:lnTo>
                <a:lnTo>
                  <a:pt x="115824" y="4362805"/>
                </a:lnTo>
                <a:lnTo>
                  <a:pt x="115824" y="144779"/>
                </a:lnTo>
                <a:close/>
              </a:path>
              <a:path w="173990" h="4363085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4363085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54430" y="1766951"/>
            <a:ext cx="62166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al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762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Loss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40254" y="6184087"/>
            <a:ext cx="452120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value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 parameter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3411" y="1933955"/>
            <a:ext cx="2668524" cy="10728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57400" y="1872995"/>
            <a:ext cx="2944368" cy="1292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12848" y="1973579"/>
            <a:ext cx="2549652" cy="955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317495" y="1997202"/>
            <a:ext cx="23425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Very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slow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60135" y="3598164"/>
            <a:ext cx="3468623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38215" y="3535679"/>
            <a:ext cx="3605784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719571" y="3637788"/>
            <a:ext cx="3349752" cy="522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08888" y="2677667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316992" y="0"/>
                </a:moveTo>
                <a:lnTo>
                  <a:pt x="270149" y="3429"/>
                </a:lnTo>
                <a:lnTo>
                  <a:pt x="225440" y="13390"/>
                </a:lnTo>
                <a:lnTo>
                  <a:pt x="183356" y="29395"/>
                </a:lnTo>
                <a:lnTo>
                  <a:pt x="144386" y="50952"/>
                </a:lnTo>
                <a:lnTo>
                  <a:pt x="109022" y="77574"/>
                </a:lnTo>
                <a:lnTo>
                  <a:pt x="77752" y="108769"/>
                </a:lnTo>
                <a:lnTo>
                  <a:pt x="51069" y="144050"/>
                </a:lnTo>
                <a:lnTo>
                  <a:pt x="29462" y="182925"/>
                </a:lnTo>
                <a:lnTo>
                  <a:pt x="13421" y="224907"/>
                </a:lnTo>
                <a:lnTo>
                  <a:pt x="3437" y="269505"/>
                </a:lnTo>
                <a:lnTo>
                  <a:pt x="0" y="316230"/>
                </a:lnTo>
                <a:lnTo>
                  <a:pt x="3437" y="362954"/>
                </a:lnTo>
                <a:lnTo>
                  <a:pt x="13421" y="407552"/>
                </a:lnTo>
                <a:lnTo>
                  <a:pt x="29462" y="449534"/>
                </a:lnTo>
                <a:lnTo>
                  <a:pt x="51069" y="488409"/>
                </a:lnTo>
                <a:lnTo>
                  <a:pt x="77752" y="523690"/>
                </a:lnTo>
                <a:lnTo>
                  <a:pt x="109022" y="554885"/>
                </a:lnTo>
                <a:lnTo>
                  <a:pt x="144386" y="581507"/>
                </a:lnTo>
                <a:lnTo>
                  <a:pt x="183356" y="603064"/>
                </a:lnTo>
                <a:lnTo>
                  <a:pt x="225440" y="619069"/>
                </a:lnTo>
                <a:lnTo>
                  <a:pt x="270149" y="629030"/>
                </a:lnTo>
                <a:lnTo>
                  <a:pt x="316992" y="632460"/>
                </a:lnTo>
                <a:lnTo>
                  <a:pt x="363848" y="629030"/>
                </a:lnTo>
                <a:lnTo>
                  <a:pt x="408566" y="619069"/>
                </a:lnTo>
                <a:lnTo>
                  <a:pt x="450655" y="603064"/>
                </a:lnTo>
                <a:lnTo>
                  <a:pt x="489625" y="581507"/>
                </a:lnTo>
                <a:lnTo>
                  <a:pt x="524987" y="554885"/>
                </a:lnTo>
                <a:lnTo>
                  <a:pt x="556252" y="523690"/>
                </a:lnTo>
                <a:lnTo>
                  <a:pt x="582930" y="488409"/>
                </a:lnTo>
                <a:lnTo>
                  <a:pt x="604532" y="449534"/>
                </a:lnTo>
                <a:lnTo>
                  <a:pt x="620567" y="407552"/>
                </a:lnTo>
                <a:lnTo>
                  <a:pt x="630548" y="362954"/>
                </a:lnTo>
                <a:lnTo>
                  <a:pt x="633984" y="316230"/>
                </a:lnTo>
                <a:lnTo>
                  <a:pt x="630548" y="269505"/>
                </a:lnTo>
                <a:lnTo>
                  <a:pt x="620567" y="224907"/>
                </a:lnTo>
                <a:lnTo>
                  <a:pt x="604532" y="182925"/>
                </a:lnTo>
                <a:lnTo>
                  <a:pt x="582930" y="144050"/>
                </a:lnTo>
                <a:lnTo>
                  <a:pt x="556252" y="108769"/>
                </a:lnTo>
                <a:lnTo>
                  <a:pt x="524987" y="77574"/>
                </a:lnTo>
                <a:lnTo>
                  <a:pt x="489625" y="50952"/>
                </a:lnTo>
                <a:lnTo>
                  <a:pt x="450655" y="29395"/>
                </a:lnTo>
                <a:lnTo>
                  <a:pt x="408566" y="13390"/>
                </a:lnTo>
                <a:lnTo>
                  <a:pt x="363848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08888" y="2677667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0" y="316230"/>
                </a:moveTo>
                <a:lnTo>
                  <a:pt x="3437" y="269505"/>
                </a:lnTo>
                <a:lnTo>
                  <a:pt x="13421" y="224907"/>
                </a:lnTo>
                <a:lnTo>
                  <a:pt x="29462" y="182925"/>
                </a:lnTo>
                <a:lnTo>
                  <a:pt x="51069" y="144050"/>
                </a:lnTo>
                <a:lnTo>
                  <a:pt x="77752" y="108769"/>
                </a:lnTo>
                <a:lnTo>
                  <a:pt x="109022" y="77574"/>
                </a:lnTo>
                <a:lnTo>
                  <a:pt x="144386" y="50952"/>
                </a:lnTo>
                <a:lnTo>
                  <a:pt x="183356" y="29395"/>
                </a:lnTo>
                <a:lnTo>
                  <a:pt x="225440" y="13390"/>
                </a:lnTo>
                <a:lnTo>
                  <a:pt x="270149" y="3429"/>
                </a:lnTo>
                <a:lnTo>
                  <a:pt x="316992" y="0"/>
                </a:lnTo>
                <a:lnTo>
                  <a:pt x="363848" y="3429"/>
                </a:lnTo>
                <a:lnTo>
                  <a:pt x="408566" y="13390"/>
                </a:lnTo>
                <a:lnTo>
                  <a:pt x="450655" y="29395"/>
                </a:lnTo>
                <a:lnTo>
                  <a:pt x="489625" y="50952"/>
                </a:lnTo>
                <a:lnTo>
                  <a:pt x="524987" y="77574"/>
                </a:lnTo>
                <a:lnTo>
                  <a:pt x="556252" y="108769"/>
                </a:lnTo>
                <a:lnTo>
                  <a:pt x="582930" y="144050"/>
                </a:lnTo>
                <a:lnTo>
                  <a:pt x="604532" y="182925"/>
                </a:lnTo>
                <a:lnTo>
                  <a:pt x="620567" y="224907"/>
                </a:lnTo>
                <a:lnTo>
                  <a:pt x="630548" y="269505"/>
                </a:lnTo>
                <a:lnTo>
                  <a:pt x="633984" y="316230"/>
                </a:lnTo>
                <a:lnTo>
                  <a:pt x="630548" y="362954"/>
                </a:lnTo>
                <a:lnTo>
                  <a:pt x="620567" y="407552"/>
                </a:lnTo>
                <a:lnTo>
                  <a:pt x="604532" y="449534"/>
                </a:lnTo>
                <a:lnTo>
                  <a:pt x="582930" y="488409"/>
                </a:lnTo>
                <a:lnTo>
                  <a:pt x="556252" y="523690"/>
                </a:lnTo>
                <a:lnTo>
                  <a:pt x="524987" y="554885"/>
                </a:lnTo>
                <a:lnTo>
                  <a:pt x="489625" y="581507"/>
                </a:lnTo>
                <a:lnTo>
                  <a:pt x="450655" y="603064"/>
                </a:lnTo>
                <a:lnTo>
                  <a:pt x="408566" y="619069"/>
                </a:lnTo>
                <a:lnTo>
                  <a:pt x="363848" y="629030"/>
                </a:lnTo>
                <a:lnTo>
                  <a:pt x="316992" y="632460"/>
                </a:lnTo>
                <a:lnTo>
                  <a:pt x="270149" y="629030"/>
                </a:lnTo>
                <a:lnTo>
                  <a:pt x="225440" y="619069"/>
                </a:lnTo>
                <a:lnTo>
                  <a:pt x="183356" y="603064"/>
                </a:lnTo>
                <a:lnTo>
                  <a:pt x="144386" y="581507"/>
                </a:lnTo>
                <a:lnTo>
                  <a:pt x="109022" y="554885"/>
                </a:lnTo>
                <a:lnTo>
                  <a:pt x="77752" y="523690"/>
                </a:lnTo>
                <a:lnTo>
                  <a:pt x="51069" y="488409"/>
                </a:lnTo>
                <a:lnTo>
                  <a:pt x="29462" y="449534"/>
                </a:lnTo>
                <a:lnTo>
                  <a:pt x="13421" y="407552"/>
                </a:lnTo>
                <a:lnTo>
                  <a:pt x="3437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595871" y="5039867"/>
            <a:ext cx="1287779" cy="821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595871" y="5039867"/>
            <a:ext cx="128778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∕ </a:t>
            </a:r>
            <a:r>
              <a:rPr sz="2400" spc="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𝜕𝑤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2540" algn="ctr">
              <a:lnSpc>
                <a:spcPct val="100000"/>
              </a:lnSpc>
              <a:spcBef>
                <a:spcPts val="25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0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91739" y="387705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60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491739" y="387705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60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61103" y="2808732"/>
            <a:ext cx="3470148" cy="640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18432" y="2746248"/>
            <a:ext cx="3553967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20540" y="2848355"/>
            <a:ext cx="3351275" cy="5227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919729" y="2424176"/>
            <a:ext cx="5967095" cy="1693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plateau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572260">
              <a:lnSpc>
                <a:spcPct val="100000"/>
              </a:lnSpc>
              <a:spcBef>
                <a:spcPts val="16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Stuck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saddle</a:t>
            </a:r>
            <a:r>
              <a:rPr sz="28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point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289179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Stuck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local</a:t>
            </a:r>
            <a:r>
              <a:rPr sz="28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minima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670802" y="4161282"/>
            <a:ext cx="363220" cy="739140"/>
          </a:xfrm>
          <a:custGeom>
            <a:avLst/>
            <a:gdLst/>
            <a:ahLst/>
            <a:cxnLst/>
            <a:rect l="l" t="t" r="r" b="b"/>
            <a:pathLst>
              <a:path w="363220" h="739139">
                <a:moveTo>
                  <a:pt x="293832" y="95417"/>
                </a:moveTo>
                <a:lnTo>
                  <a:pt x="0" y="723011"/>
                </a:lnTo>
                <a:lnTo>
                  <a:pt x="34544" y="739140"/>
                </a:lnTo>
                <a:lnTo>
                  <a:pt x="328352" y="111597"/>
                </a:lnTo>
                <a:lnTo>
                  <a:pt x="293832" y="95417"/>
                </a:lnTo>
                <a:close/>
              </a:path>
              <a:path w="363220" h="739139">
                <a:moveTo>
                  <a:pt x="361558" y="78232"/>
                </a:moveTo>
                <a:lnTo>
                  <a:pt x="301878" y="78232"/>
                </a:lnTo>
                <a:lnTo>
                  <a:pt x="336423" y="94361"/>
                </a:lnTo>
                <a:lnTo>
                  <a:pt x="328352" y="111597"/>
                </a:lnTo>
                <a:lnTo>
                  <a:pt x="362839" y="127762"/>
                </a:lnTo>
                <a:lnTo>
                  <a:pt x="361558" y="78232"/>
                </a:lnTo>
                <a:close/>
              </a:path>
              <a:path w="363220" h="739139">
                <a:moveTo>
                  <a:pt x="301878" y="78232"/>
                </a:moveTo>
                <a:lnTo>
                  <a:pt x="293832" y="95417"/>
                </a:lnTo>
                <a:lnTo>
                  <a:pt x="328352" y="111597"/>
                </a:lnTo>
                <a:lnTo>
                  <a:pt x="336423" y="94361"/>
                </a:lnTo>
                <a:lnTo>
                  <a:pt x="301878" y="78232"/>
                </a:lnTo>
                <a:close/>
              </a:path>
              <a:path w="363220" h="739139">
                <a:moveTo>
                  <a:pt x="359537" y="0"/>
                </a:moveTo>
                <a:lnTo>
                  <a:pt x="259333" y="79248"/>
                </a:lnTo>
                <a:lnTo>
                  <a:pt x="293832" y="95417"/>
                </a:lnTo>
                <a:lnTo>
                  <a:pt x="301878" y="78232"/>
                </a:lnTo>
                <a:lnTo>
                  <a:pt x="361558" y="78232"/>
                </a:lnTo>
                <a:lnTo>
                  <a:pt x="35953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87951" y="3310890"/>
            <a:ext cx="368300" cy="777875"/>
          </a:xfrm>
          <a:custGeom>
            <a:avLst/>
            <a:gdLst/>
            <a:ahLst/>
            <a:cxnLst/>
            <a:rect l="l" t="t" r="r" b="b"/>
            <a:pathLst>
              <a:path w="368300" h="777875">
                <a:moveTo>
                  <a:pt x="298170" y="96466"/>
                </a:moveTo>
                <a:lnTo>
                  <a:pt x="0" y="761873"/>
                </a:lnTo>
                <a:lnTo>
                  <a:pt x="34798" y="777494"/>
                </a:lnTo>
                <a:lnTo>
                  <a:pt x="332984" y="112052"/>
                </a:lnTo>
                <a:lnTo>
                  <a:pt x="298170" y="96466"/>
                </a:lnTo>
                <a:close/>
              </a:path>
              <a:path w="368300" h="777875">
                <a:moveTo>
                  <a:pt x="365716" y="79121"/>
                </a:moveTo>
                <a:lnTo>
                  <a:pt x="305943" y="79121"/>
                </a:lnTo>
                <a:lnTo>
                  <a:pt x="340740" y="94742"/>
                </a:lnTo>
                <a:lnTo>
                  <a:pt x="332984" y="112052"/>
                </a:lnTo>
                <a:lnTo>
                  <a:pt x="367791" y="127635"/>
                </a:lnTo>
                <a:lnTo>
                  <a:pt x="365716" y="79121"/>
                </a:lnTo>
                <a:close/>
              </a:path>
              <a:path w="368300" h="777875">
                <a:moveTo>
                  <a:pt x="305943" y="79121"/>
                </a:moveTo>
                <a:lnTo>
                  <a:pt x="298170" y="96466"/>
                </a:lnTo>
                <a:lnTo>
                  <a:pt x="332984" y="112052"/>
                </a:lnTo>
                <a:lnTo>
                  <a:pt x="340740" y="94742"/>
                </a:lnTo>
                <a:lnTo>
                  <a:pt x="305943" y="79121"/>
                </a:lnTo>
                <a:close/>
              </a:path>
              <a:path w="368300" h="777875">
                <a:moveTo>
                  <a:pt x="362331" y="0"/>
                </a:moveTo>
                <a:lnTo>
                  <a:pt x="263398" y="80899"/>
                </a:lnTo>
                <a:lnTo>
                  <a:pt x="298170" y="96466"/>
                </a:lnTo>
                <a:lnTo>
                  <a:pt x="305943" y="79121"/>
                </a:lnTo>
                <a:lnTo>
                  <a:pt x="365716" y="79121"/>
                </a:lnTo>
                <a:lnTo>
                  <a:pt x="3623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014598" y="2929889"/>
            <a:ext cx="480695" cy="1048385"/>
          </a:xfrm>
          <a:custGeom>
            <a:avLst/>
            <a:gdLst/>
            <a:ahLst/>
            <a:cxnLst/>
            <a:rect l="l" t="t" r="r" b="b"/>
            <a:pathLst>
              <a:path w="480695" h="1048385">
                <a:moveTo>
                  <a:pt x="410589" y="97003"/>
                </a:moveTo>
                <a:lnTo>
                  <a:pt x="0" y="1033018"/>
                </a:lnTo>
                <a:lnTo>
                  <a:pt x="34798" y="1048385"/>
                </a:lnTo>
                <a:lnTo>
                  <a:pt x="445475" y="112329"/>
                </a:lnTo>
                <a:lnTo>
                  <a:pt x="410589" y="97003"/>
                </a:lnTo>
                <a:close/>
              </a:path>
              <a:path w="480695" h="1048385">
                <a:moveTo>
                  <a:pt x="477925" y="79629"/>
                </a:moveTo>
                <a:lnTo>
                  <a:pt x="418211" y="79629"/>
                </a:lnTo>
                <a:lnTo>
                  <a:pt x="453136" y="94869"/>
                </a:lnTo>
                <a:lnTo>
                  <a:pt x="445475" y="112329"/>
                </a:lnTo>
                <a:lnTo>
                  <a:pt x="480313" y="127635"/>
                </a:lnTo>
                <a:lnTo>
                  <a:pt x="477925" y="79629"/>
                </a:lnTo>
                <a:close/>
              </a:path>
              <a:path w="480695" h="1048385">
                <a:moveTo>
                  <a:pt x="418211" y="79629"/>
                </a:moveTo>
                <a:lnTo>
                  <a:pt x="410589" y="97003"/>
                </a:lnTo>
                <a:lnTo>
                  <a:pt x="445475" y="112329"/>
                </a:lnTo>
                <a:lnTo>
                  <a:pt x="453136" y="94869"/>
                </a:lnTo>
                <a:lnTo>
                  <a:pt x="418211" y="79629"/>
                </a:lnTo>
                <a:close/>
              </a:path>
              <a:path w="480695" h="1048385">
                <a:moveTo>
                  <a:pt x="473963" y="0"/>
                </a:moveTo>
                <a:lnTo>
                  <a:pt x="375665" y="81661"/>
                </a:lnTo>
                <a:lnTo>
                  <a:pt x="410589" y="97003"/>
                </a:lnTo>
                <a:lnTo>
                  <a:pt x="418211" y="79629"/>
                </a:lnTo>
                <a:lnTo>
                  <a:pt x="477925" y="79629"/>
                </a:lnTo>
                <a:lnTo>
                  <a:pt x="47396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46676" y="5032247"/>
            <a:ext cx="1292352" cy="8214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646676" y="5032247"/>
            <a:ext cx="129286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95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∕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𝜕𝑤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2540"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0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74264" y="5039867"/>
            <a:ext cx="1303019" cy="8214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874264" y="5039867"/>
            <a:ext cx="1303020" cy="8216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95"/>
              </a:spcBef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∕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𝜕𝑤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≈</a:t>
            </a:r>
            <a:r>
              <a:rPr sz="2400" spc="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0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94816" y="5876544"/>
            <a:ext cx="215265" cy="215265"/>
          </a:xfrm>
          <a:custGeom>
            <a:avLst/>
            <a:gdLst/>
            <a:ahLst/>
            <a:cxnLst/>
            <a:rect l="l" t="t" r="r" b="b"/>
            <a:pathLst>
              <a:path w="215265" h="215264">
                <a:moveTo>
                  <a:pt x="107442" y="0"/>
                </a:moveTo>
                <a:lnTo>
                  <a:pt x="65622" y="8443"/>
                </a:lnTo>
                <a:lnTo>
                  <a:pt x="31470" y="31470"/>
                </a:lnTo>
                <a:lnTo>
                  <a:pt x="8443" y="65622"/>
                </a:lnTo>
                <a:lnTo>
                  <a:pt x="0" y="107441"/>
                </a:lnTo>
                <a:lnTo>
                  <a:pt x="8443" y="149261"/>
                </a:lnTo>
                <a:lnTo>
                  <a:pt x="31470" y="183413"/>
                </a:lnTo>
                <a:lnTo>
                  <a:pt x="65622" y="206440"/>
                </a:lnTo>
                <a:lnTo>
                  <a:pt x="107442" y="214883"/>
                </a:lnTo>
                <a:lnTo>
                  <a:pt x="149250" y="206440"/>
                </a:lnTo>
                <a:lnTo>
                  <a:pt x="183403" y="183413"/>
                </a:lnTo>
                <a:lnTo>
                  <a:pt x="206436" y="149261"/>
                </a:lnTo>
                <a:lnTo>
                  <a:pt x="214884" y="107441"/>
                </a:lnTo>
                <a:lnTo>
                  <a:pt x="206436" y="65622"/>
                </a:lnTo>
                <a:lnTo>
                  <a:pt x="183403" y="31470"/>
                </a:lnTo>
                <a:lnTo>
                  <a:pt x="149250" y="8443"/>
                </a:lnTo>
                <a:lnTo>
                  <a:pt x="1074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706623" y="5870447"/>
            <a:ext cx="215265" cy="216535"/>
          </a:xfrm>
          <a:custGeom>
            <a:avLst/>
            <a:gdLst/>
            <a:ahLst/>
            <a:cxnLst/>
            <a:rect l="l" t="t" r="r" b="b"/>
            <a:pathLst>
              <a:path w="215264" h="216535">
                <a:moveTo>
                  <a:pt x="107442" y="0"/>
                </a:moveTo>
                <a:lnTo>
                  <a:pt x="65633" y="8504"/>
                </a:lnTo>
                <a:lnTo>
                  <a:pt x="31480" y="31694"/>
                </a:lnTo>
                <a:lnTo>
                  <a:pt x="8447" y="66088"/>
                </a:lnTo>
                <a:lnTo>
                  <a:pt x="0" y="108203"/>
                </a:lnTo>
                <a:lnTo>
                  <a:pt x="8447" y="150319"/>
                </a:lnTo>
                <a:lnTo>
                  <a:pt x="31480" y="184713"/>
                </a:lnTo>
                <a:lnTo>
                  <a:pt x="65633" y="207903"/>
                </a:lnTo>
                <a:lnTo>
                  <a:pt x="107442" y="216407"/>
                </a:lnTo>
                <a:lnTo>
                  <a:pt x="149250" y="207903"/>
                </a:lnTo>
                <a:lnTo>
                  <a:pt x="183403" y="184713"/>
                </a:lnTo>
                <a:lnTo>
                  <a:pt x="206436" y="150319"/>
                </a:lnTo>
                <a:lnTo>
                  <a:pt x="214883" y="108203"/>
                </a:lnTo>
                <a:lnTo>
                  <a:pt x="206436" y="66088"/>
                </a:lnTo>
                <a:lnTo>
                  <a:pt x="183403" y="31694"/>
                </a:lnTo>
                <a:lnTo>
                  <a:pt x="149250" y="8504"/>
                </a:lnTo>
                <a:lnTo>
                  <a:pt x="1074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34840" y="5846064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108204" y="0"/>
                </a:moveTo>
                <a:lnTo>
                  <a:pt x="66061" y="8504"/>
                </a:lnTo>
                <a:lnTo>
                  <a:pt x="31670" y="31694"/>
                </a:lnTo>
                <a:lnTo>
                  <a:pt x="8495" y="66088"/>
                </a:lnTo>
                <a:lnTo>
                  <a:pt x="0" y="108204"/>
                </a:lnTo>
                <a:lnTo>
                  <a:pt x="8495" y="150319"/>
                </a:lnTo>
                <a:lnTo>
                  <a:pt x="31670" y="184713"/>
                </a:lnTo>
                <a:lnTo>
                  <a:pt x="66061" y="207903"/>
                </a:lnTo>
                <a:lnTo>
                  <a:pt x="108204" y="216408"/>
                </a:lnTo>
                <a:lnTo>
                  <a:pt x="150346" y="207903"/>
                </a:lnTo>
                <a:lnTo>
                  <a:pt x="184737" y="184713"/>
                </a:lnTo>
                <a:lnTo>
                  <a:pt x="207912" y="150319"/>
                </a:lnTo>
                <a:lnTo>
                  <a:pt x="216408" y="108204"/>
                </a:lnTo>
                <a:lnTo>
                  <a:pt x="207912" y="66088"/>
                </a:lnTo>
                <a:lnTo>
                  <a:pt x="184737" y="31694"/>
                </a:lnTo>
                <a:lnTo>
                  <a:pt x="150346" y="8504"/>
                </a:lnTo>
                <a:lnTo>
                  <a:pt x="1082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376415" y="5853684"/>
            <a:ext cx="215265" cy="216535"/>
          </a:xfrm>
          <a:custGeom>
            <a:avLst/>
            <a:gdLst/>
            <a:ahLst/>
            <a:cxnLst/>
            <a:rect l="l" t="t" r="r" b="b"/>
            <a:pathLst>
              <a:path w="215265" h="216535">
                <a:moveTo>
                  <a:pt x="107442" y="0"/>
                </a:moveTo>
                <a:lnTo>
                  <a:pt x="65633" y="8504"/>
                </a:lnTo>
                <a:lnTo>
                  <a:pt x="31480" y="31694"/>
                </a:lnTo>
                <a:lnTo>
                  <a:pt x="8447" y="66088"/>
                </a:lnTo>
                <a:lnTo>
                  <a:pt x="0" y="108203"/>
                </a:lnTo>
                <a:lnTo>
                  <a:pt x="8447" y="150319"/>
                </a:lnTo>
                <a:lnTo>
                  <a:pt x="31480" y="184713"/>
                </a:lnTo>
                <a:lnTo>
                  <a:pt x="65633" y="207903"/>
                </a:lnTo>
                <a:lnTo>
                  <a:pt x="107442" y="216407"/>
                </a:lnTo>
                <a:lnTo>
                  <a:pt x="149250" y="207903"/>
                </a:lnTo>
                <a:lnTo>
                  <a:pt x="183403" y="184713"/>
                </a:lnTo>
                <a:lnTo>
                  <a:pt x="206436" y="150319"/>
                </a:lnTo>
                <a:lnTo>
                  <a:pt x="214884" y="108203"/>
                </a:lnTo>
                <a:lnTo>
                  <a:pt x="206436" y="66088"/>
                </a:lnTo>
                <a:lnTo>
                  <a:pt x="183403" y="31694"/>
                </a:lnTo>
                <a:lnTo>
                  <a:pt x="149250" y="8504"/>
                </a:lnTo>
                <a:lnTo>
                  <a:pt x="1074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0170" y="2107184"/>
            <a:ext cx="10229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</a:t>
            </a:r>
            <a:r>
              <a:rPr sz="28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7571" y="2150872"/>
            <a:ext cx="177165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31305" y="2150872"/>
            <a:ext cx="168338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marR="5080" indent="-227330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 Learning</a:t>
            </a:r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3955" y="3779266"/>
            <a:ext cx="378967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Deep Learning is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simple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31876" y="1938527"/>
            <a:ext cx="2260600" cy="1687195"/>
          </a:xfrm>
          <a:custGeom>
            <a:avLst/>
            <a:gdLst/>
            <a:ahLst/>
            <a:cxnLst/>
            <a:rect l="l" t="t" r="r" b="b"/>
            <a:pathLst>
              <a:path w="2260600" h="1687195">
                <a:moveTo>
                  <a:pt x="0" y="1687068"/>
                </a:moveTo>
                <a:lnTo>
                  <a:pt x="2260092" y="1687068"/>
                </a:lnTo>
                <a:lnTo>
                  <a:pt x="2260092" y="0"/>
                </a:lnTo>
                <a:lnTo>
                  <a:pt x="0" y="0"/>
                </a:lnTo>
                <a:lnTo>
                  <a:pt x="0" y="1687068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20318" y="2541016"/>
            <a:ext cx="1703705" cy="946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4200" spc="-2595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spc="-12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254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12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4200" spc="-30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4200" spc="-832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8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7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750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  </a:t>
            </a:r>
            <a:r>
              <a:rPr sz="2800" spc="-6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4200" spc="-914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6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                      </a:t>
            </a:r>
            <a:r>
              <a:rPr sz="2800" spc="-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io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In </a:t>
            </a:r>
            <a:r>
              <a:rPr spc="-20" dirty="0"/>
              <a:t>physical </a:t>
            </a:r>
            <a:r>
              <a:rPr spc="-15" dirty="0"/>
              <a:t>world</a:t>
            </a:r>
            <a:r>
              <a:rPr spc="-55" dirty="0"/>
              <a:t> </a:t>
            </a:r>
            <a:r>
              <a:rPr spc="-5" dirty="0"/>
              <a:t>……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896111" y="2519172"/>
            <a:ext cx="7755890" cy="4208145"/>
          </a:xfrm>
          <a:custGeom>
            <a:avLst/>
            <a:gdLst/>
            <a:ahLst/>
            <a:cxnLst/>
            <a:rect l="l" t="t" r="r" b="b"/>
            <a:pathLst>
              <a:path w="7755890" h="4208145">
                <a:moveTo>
                  <a:pt x="0" y="0"/>
                </a:moveTo>
                <a:lnTo>
                  <a:pt x="12362" y="53653"/>
                </a:lnTo>
                <a:lnTo>
                  <a:pt x="24740" y="107286"/>
                </a:lnTo>
                <a:lnTo>
                  <a:pt x="37147" y="160881"/>
                </a:lnTo>
                <a:lnTo>
                  <a:pt x="49598" y="214417"/>
                </a:lnTo>
                <a:lnTo>
                  <a:pt x="62108" y="267875"/>
                </a:lnTo>
                <a:lnTo>
                  <a:pt x="74691" y="321234"/>
                </a:lnTo>
                <a:lnTo>
                  <a:pt x="87363" y="374476"/>
                </a:lnTo>
                <a:lnTo>
                  <a:pt x="100138" y="427580"/>
                </a:lnTo>
                <a:lnTo>
                  <a:pt x="113030" y="480527"/>
                </a:lnTo>
                <a:lnTo>
                  <a:pt x="126055" y="533298"/>
                </a:lnTo>
                <a:lnTo>
                  <a:pt x="139227" y="585872"/>
                </a:lnTo>
                <a:lnTo>
                  <a:pt x="152561" y="638230"/>
                </a:lnTo>
                <a:lnTo>
                  <a:pt x="166072" y="690352"/>
                </a:lnTo>
                <a:lnTo>
                  <a:pt x="179773" y="742219"/>
                </a:lnTo>
                <a:lnTo>
                  <a:pt x="193681" y="793810"/>
                </a:lnTo>
                <a:lnTo>
                  <a:pt x="207809" y="845107"/>
                </a:lnTo>
                <a:lnTo>
                  <a:pt x="222173" y="896090"/>
                </a:lnTo>
                <a:lnTo>
                  <a:pt x="236786" y="946738"/>
                </a:lnTo>
                <a:lnTo>
                  <a:pt x="251665" y="997032"/>
                </a:lnTo>
                <a:lnTo>
                  <a:pt x="266823" y="1046954"/>
                </a:lnTo>
                <a:lnTo>
                  <a:pt x="282275" y="1096481"/>
                </a:lnTo>
                <a:lnTo>
                  <a:pt x="298036" y="1145597"/>
                </a:lnTo>
                <a:lnTo>
                  <a:pt x="314120" y="1194279"/>
                </a:lnTo>
                <a:lnTo>
                  <a:pt x="330543" y="1242510"/>
                </a:lnTo>
                <a:lnTo>
                  <a:pt x="347319" y="1290269"/>
                </a:lnTo>
                <a:lnTo>
                  <a:pt x="364462" y="1337536"/>
                </a:lnTo>
                <a:lnTo>
                  <a:pt x="381988" y="1384292"/>
                </a:lnTo>
                <a:lnTo>
                  <a:pt x="399911" y="1430517"/>
                </a:lnTo>
                <a:lnTo>
                  <a:pt x="418246" y="1476192"/>
                </a:lnTo>
                <a:lnTo>
                  <a:pt x="437007" y="1521297"/>
                </a:lnTo>
                <a:lnTo>
                  <a:pt x="456210" y="1565812"/>
                </a:lnTo>
                <a:lnTo>
                  <a:pt x="475868" y="1609717"/>
                </a:lnTo>
                <a:lnTo>
                  <a:pt x="495997" y="1652993"/>
                </a:lnTo>
                <a:lnTo>
                  <a:pt x="516612" y="1695621"/>
                </a:lnTo>
                <a:lnTo>
                  <a:pt x="537727" y="1737580"/>
                </a:lnTo>
                <a:lnTo>
                  <a:pt x="559356" y="1778851"/>
                </a:lnTo>
                <a:lnTo>
                  <a:pt x="581515" y="1819413"/>
                </a:lnTo>
                <a:lnTo>
                  <a:pt x="604218" y="1859249"/>
                </a:lnTo>
                <a:lnTo>
                  <a:pt x="627480" y="1898337"/>
                </a:lnTo>
                <a:lnTo>
                  <a:pt x="651315" y="1936658"/>
                </a:lnTo>
                <a:lnTo>
                  <a:pt x="675739" y="1974193"/>
                </a:lnTo>
                <a:lnTo>
                  <a:pt x="700766" y="2010922"/>
                </a:lnTo>
                <a:lnTo>
                  <a:pt x="726410" y="2046825"/>
                </a:lnTo>
                <a:lnTo>
                  <a:pt x="752687" y="2081882"/>
                </a:lnTo>
                <a:lnTo>
                  <a:pt x="779611" y="2116074"/>
                </a:lnTo>
                <a:lnTo>
                  <a:pt x="807197" y="2149381"/>
                </a:lnTo>
                <a:lnTo>
                  <a:pt x="835459" y="2181784"/>
                </a:lnTo>
                <a:lnTo>
                  <a:pt x="864412" y="2213263"/>
                </a:lnTo>
                <a:lnTo>
                  <a:pt x="894072" y="2243797"/>
                </a:lnTo>
                <a:lnTo>
                  <a:pt x="924452" y="2273368"/>
                </a:lnTo>
                <a:lnTo>
                  <a:pt x="955568" y="2301956"/>
                </a:lnTo>
                <a:lnTo>
                  <a:pt x="987433" y="2329541"/>
                </a:lnTo>
                <a:lnTo>
                  <a:pt x="1020063" y="2356104"/>
                </a:lnTo>
                <a:lnTo>
                  <a:pt x="1054460" y="2381933"/>
                </a:lnTo>
                <a:lnTo>
                  <a:pt x="1090323" y="2406374"/>
                </a:lnTo>
                <a:lnTo>
                  <a:pt x="1127595" y="2429466"/>
                </a:lnTo>
                <a:lnTo>
                  <a:pt x="1166218" y="2451251"/>
                </a:lnTo>
                <a:lnTo>
                  <a:pt x="1206138" y="2471769"/>
                </a:lnTo>
                <a:lnTo>
                  <a:pt x="1247296" y="2491061"/>
                </a:lnTo>
                <a:lnTo>
                  <a:pt x="1289637" y="2509168"/>
                </a:lnTo>
                <a:lnTo>
                  <a:pt x="1333103" y="2526132"/>
                </a:lnTo>
                <a:lnTo>
                  <a:pt x="1377639" y="2541992"/>
                </a:lnTo>
                <a:lnTo>
                  <a:pt x="1423186" y="2556790"/>
                </a:lnTo>
                <a:lnTo>
                  <a:pt x="1469689" y="2570566"/>
                </a:lnTo>
                <a:lnTo>
                  <a:pt x="1517092" y="2583362"/>
                </a:lnTo>
                <a:lnTo>
                  <a:pt x="1565336" y="2595219"/>
                </a:lnTo>
                <a:lnTo>
                  <a:pt x="1614366" y="2606176"/>
                </a:lnTo>
                <a:lnTo>
                  <a:pt x="1664125" y="2616276"/>
                </a:lnTo>
                <a:lnTo>
                  <a:pt x="1714556" y="2625559"/>
                </a:lnTo>
                <a:lnTo>
                  <a:pt x="1765603" y="2634066"/>
                </a:lnTo>
                <a:lnTo>
                  <a:pt x="1817209" y="2641837"/>
                </a:lnTo>
                <a:lnTo>
                  <a:pt x="1869317" y="2648914"/>
                </a:lnTo>
                <a:lnTo>
                  <a:pt x="1921870" y="2655338"/>
                </a:lnTo>
                <a:lnTo>
                  <a:pt x="1974813" y="2661149"/>
                </a:lnTo>
                <a:lnTo>
                  <a:pt x="2028087" y="2666388"/>
                </a:lnTo>
                <a:lnTo>
                  <a:pt x="2081638" y="2671097"/>
                </a:lnTo>
                <a:lnTo>
                  <a:pt x="2135407" y="2675315"/>
                </a:lnTo>
                <a:lnTo>
                  <a:pt x="2189338" y="2679085"/>
                </a:lnTo>
                <a:lnTo>
                  <a:pt x="2243375" y="2682446"/>
                </a:lnTo>
                <a:lnTo>
                  <a:pt x="2297461" y="2685440"/>
                </a:lnTo>
                <a:lnTo>
                  <a:pt x="2351539" y="2688107"/>
                </a:lnTo>
                <a:lnTo>
                  <a:pt x="2405553" y="2690489"/>
                </a:lnTo>
                <a:lnTo>
                  <a:pt x="2459445" y="2692626"/>
                </a:lnTo>
                <a:lnTo>
                  <a:pt x="2513160" y="2694559"/>
                </a:lnTo>
                <a:lnTo>
                  <a:pt x="2566640" y="2696330"/>
                </a:lnTo>
                <a:lnTo>
                  <a:pt x="2619829" y="2697978"/>
                </a:lnTo>
                <a:lnTo>
                  <a:pt x="2672671" y="2699545"/>
                </a:lnTo>
                <a:lnTo>
                  <a:pt x="2725108" y="2701072"/>
                </a:lnTo>
                <a:lnTo>
                  <a:pt x="2777083" y="2702600"/>
                </a:lnTo>
                <a:lnTo>
                  <a:pt x="2828541" y="2704168"/>
                </a:lnTo>
                <a:lnTo>
                  <a:pt x="2879425" y="2705819"/>
                </a:lnTo>
                <a:lnTo>
                  <a:pt x="2929677" y="2707594"/>
                </a:lnTo>
                <a:lnTo>
                  <a:pt x="2979242" y="2709532"/>
                </a:lnTo>
                <a:lnTo>
                  <a:pt x="3028062" y="2711676"/>
                </a:lnTo>
                <a:lnTo>
                  <a:pt x="3076081" y="2714065"/>
                </a:lnTo>
                <a:lnTo>
                  <a:pt x="3123242" y="2716741"/>
                </a:lnTo>
                <a:lnTo>
                  <a:pt x="3169488" y="2719744"/>
                </a:lnTo>
                <a:lnTo>
                  <a:pt x="3214764" y="2723116"/>
                </a:lnTo>
                <a:lnTo>
                  <a:pt x="3259011" y="2726898"/>
                </a:lnTo>
                <a:lnTo>
                  <a:pt x="3302174" y="2731129"/>
                </a:lnTo>
                <a:lnTo>
                  <a:pt x="3344196" y="2735852"/>
                </a:lnTo>
                <a:lnTo>
                  <a:pt x="3385020" y="2741107"/>
                </a:lnTo>
                <a:lnTo>
                  <a:pt x="3424590" y="2746934"/>
                </a:lnTo>
                <a:lnTo>
                  <a:pt x="3462848" y="2753376"/>
                </a:lnTo>
                <a:lnTo>
                  <a:pt x="3565597" y="2774790"/>
                </a:lnTo>
                <a:lnTo>
                  <a:pt x="3628849" y="2790046"/>
                </a:lnTo>
                <a:lnTo>
                  <a:pt x="3689623" y="2806120"/>
                </a:lnTo>
                <a:lnTo>
                  <a:pt x="3748050" y="2822896"/>
                </a:lnTo>
                <a:lnTo>
                  <a:pt x="3804259" y="2840255"/>
                </a:lnTo>
                <a:lnTo>
                  <a:pt x="3858381" y="2858080"/>
                </a:lnTo>
                <a:lnTo>
                  <a:pt x="3910544" y="2876252"/>
                </a:lnTo>
                <a:lnTo>
                  <a:pt x="3960879" y="2894655"/>
                </a:lnTo>
                <a:lnTo>
                  <a:pt x="4009515" y="2913170"/>
                </a:lnTo>
                <a:lnTo>
                  <a:pt x="4056584" y="2931680"/>
                </a:lnTo>
                <a:lnTo>
                  <a:pt x="4102213" y="2950067"/>
                </a:lnTo>
                <a:lnTo>
                  <a:pt x="4146533" y="2968212"/>
                </a:lnTo>
                <a:lnTo>
                  <a:pt x="4189674" y="2985999"/>
                </a:lnTo>
                <a:lnTo>
                  <a:pt x="4231766" y="3003310"/>
                </a:lnTo>
                <a:lnTo>
                  <a:pt x="4272939" y="3020026"/>
                </a:lnTo>
                <a:lnTo>
                  <a:pt x="4313322" y="3036031"/>
                </a:lnTo>
                <a:lnTo>
                  <a:pt x="4353045" y="3051205"/>
                </a:lnTo>
                <a:lnTo>
                  <a:pt x="4392238" y="3065432"/>
                </a:lnTo>
                <a:lnTo>
                  <a:pt x="4431031" y="3078594"/>
                </a:lnTo>
                <a:lnTo>
                  <a:pt x="4469554" y="3090573"/>
                </a:lnTo>
                <a:lnTo>
                  <a:pt x="4507936" y="3101252"/>
                </a:lnTo>
                <a:lnTo>
                  <a:pt x="4546307" y="3110511"/>
                </a:lnTo>
                <a:lnTo>
                  <a:pt x="4584798" y="3118235"/>
                </a:lnTo>
                <a:lnTo>
                  <a:pt x="4623537" y="3124304"/>
                </a:lnTo>
                <a:lnTo>
                  <a:pt x="4662656" y="3128602"/>
                </a:lnTo>
                <a:lnTo>
                  <a:pt x="4702283" y="3131010"/>
                </a:lnTo>
                <a:lnTo>
                  <a:pt x="4742548" y="3131410"/>
                </a:lnTo>
                <a:lnTo>
                  <a:pt x="4783582" y="3129686"/>
                </a:lnTo>
                <a:lnTo>
                  <a:pt x="4831679" y="3124601"/>
                </a:lnTo>
                <a:lnTo>
                  <a:pt x="4879270" y="3116117"/>
                </a:lnTo>
                <a:lnTo>
                  <a:pt x="4926365" y="3104496"/>
                </a:lnTo>
                <a:lnTo>
                  <a:pt x="4972976" y="3090002"/>
                </a:lnTo>
                <a:lnTo>
                  <a:pt x="5019114" y="3072899"/>
                </a:lnTo>
                <a:lnTo>
                  <a:pt x="5064791" y="3053448"/>
                </a:lnTo>
                <a:lnTo>
                  <a:pt x="5110018" y="3031915"/>
                </a:lnTo>
                <a:lnTo>
                  <a:pt x="5154807" y="3008562"/>
                </a:lnTo>
                <a:lnTo>
                  <a:pt x="5199169" y="2983652"/>
                </a:lnTo>
                <a:lnTo>
                  <a:pt x="5243116" y="2957448"/>
                </a:lnTo>
                <a:lnTo>
                  <a:pt x="5286658" y="2930215"/>
                </a:lnTo>
                <a:lnTo>
                  <a:pt x="5329808" y="2902215"/>
                </a:lnTo>
                <a:lnTo>
                  <a:pt x="5372578" y="2873711"/>
                </a:lnTo>
                <a:lnTo>
                  <a:pt x="5414977" y="2844967"/>
                </a:lnTo>
                <a:lnTo>
                  <a:pt x="5457019" y="2816245"/>
                </a:lnTo>
                <a:lnTo>
                  <a:pt x="5498714" y="2787810"/>
                </a:lnTo>
                <a:lnTo>
                  <a:pt x="5540074" y="2759925"/>
                </a:lnTo>
                <a:lnTo>
                  <a:pt x="5581110" y="2732852"/>
                </a:lnTo>
                <a:lnTo>
                  <a:pt x="5621834" y="2706856"/>
                </a:lnTo>
                <a:lnTo>
                  <a:pt x="5662257" y="2682199"/>
                </a:lnTo>
                <a:lnTo>
                  <a:pt x="5702391" y="2659144"/>
                </a:lnTo>
                <a:lnTo>
                  <a:pt x="5742247" y="2637956"/>
                </a:lnTo>
                <a:lnTo>
                  <a:pt x="5781837" y="2618896"/>
                </a:lnTo>
                <a:lnTo>
                  <a:pt x="5821171" y="2602229"/>
                </a:lnTo>
                <a:lnTo>
                  <a:pt x="5863488" y="2584301"/>
                </a:lnTo>
                <a:lnTo>
                  <a:pt x="5904967" y="2564360"/>
                </a:lnTo>
                <a:lnTo>
                  <a:pt x="5945678" y="2542827"/>
                </a:lnTo>
                <a:lnTo>
                  <a:pt x="5985689" y="2520124"/>
                </a:lnTo>
                <a:lnTo>
                  <a:pt x="6025071" y="2496670"/>
                </a:lnTo>
                <a:lnTo>
                  <a:pt x="6063891" y="2472888"/>
                </a:lnTo>
                <a:lnTo>
                  <a:pt x="6102220" y="2449199"/>
                </a:lnTo>
                <a:lnTo>
                  <a:pt x="6140126" y="2426023"/>
                </a:lnTo>
                <a:lnTo>
                  <a:pt x="6177680" y="2403782"/>
                </a:lnTo>
                <a:lnTo>
                  <a:pt x="6214949" y="2382896"/>
                </a:lnTo>
                <a:lnTo>
                  <a:pt x="6252003" y="2363787"/>
                </a:lnTo>
                <a:lnTo>
                  <a:pt x="6288912" y="2346876"/>
                </a:lnTo>
                <a:lnTo>
                  <a:pt x="6325744" y="2332584"/>
                </a:lnTo>
                <a:lnTo>
                  <a:pt x="6362569" y="2321332"/>
                </a:lnTo>
                <a:lnTo>
                  <a:pt x="6436474" y="2309631"/>
                </a:lnTo>
                <a:lnTo>
                  <a:pt x="6473693" y="2310026"/>
                </a:lnTo>
                <a:lnTo>
                  <a:pt x="6549008" y="2325408"/>
                </a:lnTo>
                <a:lnTo>
                  <a:pt x="6587243" y="2341238"/>
                </a:lnTo>
                <a:lnTo>
                  <a:pt x="6625955" y="2363056"/>
                </a:lnTo>
                <a:lnTo>
                  <a:pt x="6665213" y="2391283"/>
                </a:lnTo>
                <a:lnTo>
                  <a:pt x="6713395" y="2435948"/>
                </a:lnTo>
                <a:lnTo>
                  <a:pt x="6763582" y="2493871"/>
                </a:lnTo>
                <a:lnTo>
                  <a:pt x="6789316" y="2527321"/>
                </a:lnTo>
                <a:lnTo>
                  <a:pt x="6815417" y="2563509"/>
                </a:lnTo>
                <a:lnTo>
                  <a:pt x="6841840" y="2602239"/>
                </a:lnTo>
                <a:lnTo>
                  <a:pt x="6868541" y="2643321"/>
                </a:lnTo>
                <a:lnTo>
                  <a:pt x="6895475" y="2686560"/>
                </a:lnTo>
                <a:lnTo>
                  <a:pt x="6922596" y="2731765"/>
                </a:lnTo>
                <a:lnTo>
                  <a:pt x="6949861" y="2778743"/>
                </a:lnTo>
                <a:lnTo>
                  <a:pt x="6977224" y="2827301"/>
                </a:lnTo>
                <a:lnTo>
                  <a:pt x="7004640" y="2877247"/>
                </a:lnTo>
                <a:lnTo>
                  <a:pt x="7032065" y="2928387"/>
                </a:lnTo>
                <a:lnTo>
                  <a:pt x="7059455" y="2980530"/>
                </a:lnTo>
                <a:lnTo>
                  <a:pt x="7086763" y="3033482"/>
                </a:lnTo>
                <a:lnTo>
                  <a:pt x="7113945" y="3087050"/>
                </a:lnTo>
                <a:lnTo>
                  <a:pt x="7140958" y="3141043"/>
                </a:lnTo>
                <a:lnTo>
                  <a:pt x="7167754" y="3195267"/>
                </a:lnTo>
                <a:lnTo>
                  <a:pt x="7194291" y="3249530"/>
                </a:lnTo>
                <a:lnTo>
                  <a:pt x="7220523" y="3303639"/>
                </a:lnTo>
                <a:lnTo>
                  <a:pt x="7246405" y="3357402"/>
                </a:lnTo>
                <a:lnTo>
                  <a:pt x="7271893" y="3410625"/>
                </a:lnTo>
                <a:lnTo>
                  <a:pt x="7296942" y="3463116"/>
                </a:lnTo>
                <a:lnTo>
                  <a:pt x="7321506" y="3514683"/>
                </a:lnTo>
                <a:lnTo>
                  <a:pt x="7345542" y="3565132"/>
                </a:lnTo>
                <a:lnTo>
                  <a:pt x="7369003" y="3614272"/>
                </a:lnTo>
                <a:lnTo>
                  <a:pt x="7391847" y="3661908"/>
                </a:lnTo>
                <a:lnTo>
                  <a:pt x="7414027" y="3707850"/>
                </a:lnTo>
                <a:lnTo>
                  <a:pt x="7435499" y="3751903"/>
                </a:lnTo>
                <a:lnTo>
                  <a:pt x="7456218" y="3793876"/>
                </a:lnTo>
                <a:lnTo>
                  <a:pt x="7476140" y="3833575"/>
                </a:lnTo>
                <a:lnTo>
                  <a:pt x="7495219" y="3870809"/>
                </a:lnTo>
                <a:lnTo>
                  <a:pt x="7513411" y="3905383"/>
                </a:lnTo>
                <a:lnTo>
                  <a:pt x="7546953" y="3965786"/>
                </a:lnTo>
                <a:lnTo>
                  <a:pt x="7616520" y="4076054"/>
                </a:lnTo>
                <a:lnTo>
                  <a:pt x="7659244" y="4137147"/>
                </a:lnTo>
                <a:lnTo>
                  <a:pt x="7691834" y="4177474"/>
                </a:lnTo>
                <a:lnTo>
                  <a:pt x="7732404" y="4207695"/>
                </a:lnTo>
                <a:lnTo>
                  <a:pt x="7743279" y="4203522"/>
                </a:lnTo>
                <a:lnTo>
                  <a:pt x="7749811" y="4190449"/>
                </a:lnTo>
                <a:lnTo>
                  <a:pt x="7753447" y="4171443"/>
                </a:lnTo>
                <a:lnTo>
                  <a:pt x="7755636" y="4149470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54608" y="2383535"/>
            <a:ext cx="634365" cy="634365"/>
          </a:xfrm>
          <a:custGeom>
            <a:avLst/>
            <a:gdLst/>
            <a:ahLst/>
            <a:cxnLst/>
            <a:rect l="l" t="t" r="r" b="b"/>
            <a:pathLst>
              <a:path w="634364" h="634364">
                <a:moveTo>
                  <a:pt x="316991" y="0"/>
                </a:moveTo>
                <a:lnTo>
                  <a:pt x="270149" y="3435"/>
                </a:lnTo>
                <a:lnTo>
                  <a:pt x="225440" y="13416"/>
                </a:lnTo>
                <a:lnTo>
                  <a:pt x="183356" y="29451"/>
                </a:lnTo>
                <a:lnTo>
                  <a:pt x="144386" y="51053"/>
                </a:lnTo>
                <a:lnTo>
                  <a:pt x="109022" y="77731"/>
                </a:lnTo>
                <a:lnTo>
                  <a:pt x="77752" y="108996"/>
                </a:lnTo>
                <a:lnTo>
                  <a:pt x="51069" y="144358"/>
                </a:lnTo>
                <a:lnTo>
                  <a:pt x="29462" y="183328"/>
                </a:lnTo>
                <a:lnTo>
                  <a:pt x="13421" y="225417"/>
                </a:lnTo>
                <a:lnTo>
                  <a:pt x="3437" y="270135"/>
                </a:lnTo>
                <a:lnTo>
                  <a:pt x="0" y="316991"/>
                </a:lnTo>
                <a:lnTo>
                  <a:pt x="3437" y="363848"/>
                </a:lnTo>
                <a:lnTo>
                  <a:pt x="13421" y="408566"/>
                </a:lnTo>
                <a:lnTo>
                  <a:pt x="29462" y="450655"/>
                </a:lnTo>
                <a:lnTo>
                  <a:pt x="51069" y="489625"/>
                </a:lnTo>
                <a:lnTo>
                  <a:pt x="77752" y="524987"/>
                </a:lnTo>
                <a:lnTo>
                  <a:pt x="109022" y="556252"/>
                </a:lnTo>
                <a:lnTo>
                  <a:pt x="144386" y="582930"/>
                </a:lnTo>
                <a:lnTo>
                  <a:pt x="183356" y="604532"/>
                </a:lnTo>
                <a:lnTo>
                  <a:pt x="225440" y="620567"/>
                </a:lnTo>
                <a:lnTo>
                  <a:pt x="270149" y="630548"/>
                </a:lnTo>
                <a:lnTo>
                  <a:pt x="316991" y="633984"/>
                </a:lnTo>
                <a:lnTo>
                  <a:pt x="363848" y="630548"/>
                </a:lnTo>
                <a:lnTo>
                  <a:pt x="408566" y="620567"/>
                </a:lnTo>
                <a:lnTo>
                  <a:pt x="450655" y="604532"/>
                </a:lnTo>
                <a:lnTo>
                  <a:pt x="489625" y="582930"/>
                </a:lnTo>
                <a:lnTo>
                  <a:pt x="524987" y="556252"/>
                </a:lnTo>
                <a:lnTo>
                  <a:pt x="556252" y="524987"/>
                </a:lnTo>
                <a:lnTo>
                  <a:pt x="582930" y="489625"/>
                </a:lnTo>
                <a:lnTo>
                  <a:pt x="604532" y="450655"/>
                </a:lnTo>
                <a:lnTo>
                  <a:pt x="620567" y="408566"/>
                </a:lnTo>
                <a:lnTo>
                  <a:pt x="630548" y="363848"/>
                </a:lnTo>
                <a:lnTo>
                  <a:pt x="633984" y="316991"/>
                </a:lnTo>
                <a:lnTo>
                  <a:pt x="630548" y="270135"/>
                </a:lnTo>
                <a:lnTo>
                  <a:pt x="620567" y="225417"/>
                </a:lnTo>
                <a:lnTo>
                  <a:pt x="604532" y="183328"/>
                </a:lnTo>
                <a:lnTo>
                  <a:pt x="582930" y="144358"/>
                </a:lnTo>
                <a:lnTo>
                  <a:pt x="556252" y="108996"/>
                </a:lnTo>
                <a:lnTo>
                  <a:pt x="524987" y="77731"/>
                </a:lnTo>
                <a:lnTo>
                  <a:pt x="489625" y="51053"/>
                </a:lnTo>
                <a:lnTo>
                  <a:pt x="450655" y="29451"/>
                </a:lnTo>
                <a:lnTo>
                  <a:pt x="408566" y="13416"/>
                </a:lnTo>
                <a:lnTo>
                  <a:pt x="363848" y="3435"/>
                </a:lnTo>
                <a:lnTo>
                  <a:pt x="316991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54608" y="2383535"/>
            <a:ext cx="634365" cy="634365"/>
          </a:xfrm>
          <a:custGeom>
            <a:avLst/>
            <a:gdLst/>
            <a:ahLst/>
            <a:cxnLst/>
            <a:rect l="l" t="t" r="r" b="b"/>
            <a:pathLst>
              <a:path w="634364" h="634364">
                <a:moveTo>
                  <a:pt x="0" y="316991"/>
                </a:moveTo>
                <a:lnTo>
                  <a:pt x="3437" y="270135"/>
                </a:lnTo>
                <a:lnTo>
                  <a:pt x="13421" y="225417"/>
                </a:lnTo>
                <a:lnTo>
                  <a:pt x="29462" y="183328"/>
                </a:lnTo>
                <a:lnTo>
                  <a:pt x="51069" y="144358"/>
                </a:lnTo>
                <a:lnTo>
                  <a:pt x="77752" y="108996"/>
                </a:lnTo>
                <a:lnTo>
                  <a:pt x="109022" y="77731"/>
                </a:lnTo>
                <a:lnTo>
                  <a:pt x="144386" y="51053"/>
                </a:lnTo>
                <a:lnTo>
                  <a:pt x="183356" y="29451"/>
                </a:lnTo>
                <a:lnTo>
                  <a:pt x="225440" y="13416"/>
                </a:lnTo>
                <a:lnTo>
                  <a:pt x="270149" y="3435"/>
                </a:lnTo>
                <a:lnTo>
                  <a:pt x="316991" y="0"/>
                </a:lnTo>
                <a:lnTo>
                  <a:pt x="363848" y="3435"/>
                </a:lnTo>
                <a:lnTo>
                  <a:pt x="408566" y="13416"/>
                </a:lnTo>
                <a:lnTo>
                  <a:pt x="450655" y="29451"/>
                </a:lnTo>
                <a:lnTo>
                  <a:pt x="489625" y="51053"/>
                </a:lnTo>
                <a:lnTo>
                  <a:pt x="524987" y="77731"/>
                </a:lnTo>
                <a:lnTo>
                  <a:pt x="556252" y="108996"/>
                </a:lnTo>
                <a:lnTo>
                  <a:pt x="582930" y="144358"/>
                </a:lnTo>
                <a:lnTo>
                  <a:pt x="604532" y="183328"/>
                </a:lnTo>
                <a:lnTo>
                  <a:pt x="620567" y="225417"/>
                </a:lnTo>
                <a:lnTo>
                  <a:pt x="630548" y="270135"/>
                </a:lnTo>
                <a:lnTo>
                  <a:pt x="633984" y="316991"/>
                </a:lnTo>
                <a:lnTo>
                  <a:pt x="630548" y="363848"/>
                </a:lnTo>
                <a:lnTo>
                  <a:pt x="620567" y="408566"/>
                </a:lnTo>
                <a:lnTo>
                  <a:pt x="604532" y="450655"/>
                </a:lnTo>
                <a:lnTo>
                  <a:pt x="582930" y="489625"/>
                </a:lnTo>
                <a:lnTo>
                  <a:pt x="556252" y="524987"/>
                </a:lnTo>
                <a:lnTo>
                  <a:pt x="524987" y="556252"/>
                </a:lnTo>
                <a:lnTo>
                  <a:pt x="489625" y="582930"/>
                </a:lnTo>
                <a:lnTo>
                  <a:pt x="450655" y="604532"/>
                </a:lnTo>
                <a:lnTo>
                  <a:pt x="408566" y="620567"/>
                </a:lnTo>
                <a:lnTo>
                  <a:pt x="363848" y="630548"/>
                </a:lnTo>
                <a:lnTo>
                  <a:pt x="316991" y="633984"/>
                </a:lnTo>
                <a:lnTo>
                  <a:pt x="270149" y="630548"/>
                </a:lnTo>
                <a:lnTo>
                  <a:pt x="225440" y="620567"/>
                </a:lnTo>
                <a:lnTo>
                  <a:pt x="183356" y="604532"/>
                </a:lnTo>
                <a:lnTo>
                  <a:pt x="144386" y="582930"/>
                </a:lnTo>
                <a:lnTo>
                  <a:pt x="109022" y="556252"/>
                </a:lnTo>
                <a:lnTo>
                  <a:pt x="77752" y="524987"/>
                </a:lnTo>
                <a:lnTo>
                  <a:pt x="51069" y="489625"/>
                </a:lnTo>
                <a:lnTo>
                  <a:pt x="29462" y="450655"/>
                </a:lnTo>
                <a:lnTo>
                  <a:pt x="13421" y="408566"/>
                </a:lnTo>
                <a:lnTo>
                  <a:pt x="3437" y="363848"/>
                </a:lnTo>
                <a:lnTo>
                  <a:pt x="0" y="31699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96895" y="44714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29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29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96895" y="44714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29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29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2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55564" y="46238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30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29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30" y="632459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29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55564" y="4623815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29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30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29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30" y="632459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2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99361" y="3142869"/>
            <a:ext cx="387350" cy="1116965"/>
          </a:xfrm>
          <a:custGeom>
            <a:avLst/>
            <a:gdLst/>
            <a:ahLst/>
            <a:cxnLst/>
            <a:rect l="l" t="t" r="r" b="b"/>
            <a:pathLst>
              <a:path w="387350" h="1116964">
                <a:moveTo>
                  <a:pt x="263748" y="940770"/>
                </a:moveTo>
                <a:lnTo>
                  <a:pt x="202183" y="958341"/>
                </a:lnTo>
                <a:lnTo>
                  <a:pt x="347218" y="1116583"/>
                </a:lnTo>
                <a:lnTo>
                  <a:pt x="374460" y="971549"/>
                </a:lnTo>
                <a:lnTo>
                  <a:pt x="272542" y="971549"/>
                </a:lnTo>
                <a:lnTo>
                  <a:pt x="263748" y="940770"/>
                </a:lnTo>
                <a:close/>
              </a:path>
              <a:path w="387350" h="1116964">
                <a:moveTo>
                  <a:pt x="325244" y="923218"/>
                </a:moveTo>
                <a:lnTo>
                  <a:pt x="263748" y="940770"/>
                </a:lnTo>
                <a:lnTo>
                  <a:pt x="272542" y="971549"/>
                </a:lnTo>
                <a:lnTo>
                  <a:pt x="334010" y="953896"/>
                </a:lnTo>
                <a:lnTo>
                  <a:pt x="325244" y="923218"/>
                </a:lnTo>
                <a:close/>
              </a:path>
              <a:path w="387350" h="1116964">
                <a:moveTo>
                  <a:pt x="386842" y="905636"/>
                </a:moveTo>
                <a:lnTo>
                  <a:pt x="325244" y="923218"/>
                </a:lnTo>
                <a:lnTo>
                  <a:pt x="334010" y="953896"/>
                </a:lnTo>
                <a:lnTo>
                  <a:pt x="272542" y="971549"/>
                </a:lnTo>
                <a:lnTo>
                  <a:pt x="374460" y="971549"/>
                </a:lnTo>
                <a:lnTo>
                  <a:pt x="386842" y="905636"/>
                </a:lnTo>
                <a:close/>
              </a:path>
              <a:path w="387350" h="1116964">
                <a:moveTo>
                  <a:pt x="61468" y="0"/>
                </a:moveTo>
                <a:lnTo>
                  <a:pt x="0" y="17525"/>
                </a:lnTo>
                <a:lnTo>
                  <a:pt x="263748" y="940770"/>
                </a:lnTo>
                <a:lnTo>
                  <a:pt x="325244" y="923218"/>
                </a:lnTo>
                <a:lnTo>
                  <a:pt x="614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26459" y="4845684"/>
            <a:ext cx="803275" cy="191770"/>
          </a:xfrm>
          <a:custGeom>
            <a:avLst/>
            <a:gdLst/>
            <a:ahLst/>
            <a:cxnLst/>
            <a:rect l="l" t="t" r="r" b="b"/>
            <a:pathLst>
              <a:path w="803275" h="191770">
                <a:moveTo>
                  <a:pt x="609176" y="127588"/>
                </a:moveTo>
                <a:lnTo>
                  <a:pt x="604012" y="191388"/>
                </a:lnTo>
                <a:lnTo>
                  <a:pt x="755884" y="130175"/>
                </a:lnTo>
                <a:lnTo>
                  <a:pt x="641095" y="130175"/>
                </a:lnTo>
                <a:lnTo>
                  <a:pt x="609176" y="127588"/>
                </a:lnTo>
                <a:close/>
              </a:path>
              <a:path w="803275" h="191770">
                <a:moveTo>
                  <a:pt x="614338" y="63831"/>
                </a:moveTo>
                <a:lnTo>
                  <a:pt x="609176" y="127588"/>
                </a:lnTo>
                <a:lnTo>
                  <a:pt x="641095" y="130175"/>
                </a:lnTo>
                <a:lnTo>
                  <a:pt x="646302" y="66420"/>
                </a:lnTo>
                <a:lnTo>
                  <a:pt x="614338" y="63831"/>
                </a:lnTo>
                <a:close/>
              </a:path>
              <a:path w="803275" h="191770">
                <a:moveTo>
                  <a:pt x="619505" y="0"/>
                </a:moveTo>
                <a:lnTo>
                  <a:pt x="614338" y="63831"/>
                </a:lnTo>
                <a:lnTo>
                  <a:pt x="646302" y="66420"/>
                </a:lnTo>
                <a:lnTo>
                  <a:pt x="641095" y="130175"/>
                </a:lnTo>
                <a:lnTo>
                  <a:pt x="755884" y="130175"/>
                </a:lnTo>
                <a:lnTo>
                  <a:pt x="803148" y="111125"/>
                </a:lnTo>
                <a:lnTo>
                  <a:pt x="619505" y="0"/>
                </a:lnTo>
                <a:close/>
              </a:path>
              <a:path w="803275" h="191770">
                <a:moveTo>
                  <a:pt x="5079" y="14477"/>
                </a:moveTo>
                <a:lnTo>
                  <a:pt x="0" y="78231"/>
                </a:lnTo>
                <a:lnTo>
                  <a:pt x="609176" y="127588"/>
                </a:lnTo>
                <a:lnTo>
                  <a:pt x="614338" y="63831"/>
                </a:lnTo>
                <a:lnTo>
                  <a:pt x="5079" y="144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71971" y="4656073"/>
            <a:ext cx="504825" cy="214629"/>
          </a:xfrm>
          <a:custGeom>
            <a:avLst/>
            <a:gdLst/>
            <a:ahLst/>
            <a:cxnLst/>
            <a:rect l="l" t="t" r="r" b="b"/>
            <a:pathLst>
              <a:path w="504825" h="214629">
                <a:moveTo>
                  <a:pt x="311607" y="61356"/>
                </a:moveTo>
                <a:lnTo>
                  <a:pt x="0" y="153162"/>
                </a:lnTo>
                <a:lnTo>
                  <a:pt x="18033" y="214630"/>
                </a:lnTo>
                <a:lnTo>
                  <a:pt x="329751" y="122825"/>
                </a:lnTo>
                <a:lnTo>
                  <a:pt x="311607" y="61356"/>
                </a:lnTo>
                <a:close/>
              </a:path>
              <a:path w="504825" h="214629">
                <a:moveTo>
                  <a:pt x="489291" y="52324"/>
                </a:moveTo>
                <a:lnTo>
                  <a:pt x="342264" y="52324"/>
                </a:lnTo>
                <a:lnTo>
                  <a:pt x="360425" y="113792"/>
                </a:lnTo>
                <a:lnTo>
                  <a:pt x="329751" y="122825"/>
                </a:lnTo>
                <a:lnTo>
                  <a:pt x="347852" y="184150"/>
                </a:lnTo>
                <a:lnTo>
                  <a:pt x="489291" y="52324"/>
                </a:lnTo>
                <a:close/>
              </a:path>
              <a:path w="504825" h="214629">
                <a:moveTo>
                  <a:pt x="342264" y="52324"/>
                </a:moveTo>
                <a:lnTo>
                  <a:pt x="311607" y="61356"/>
                </a:lnTo>
                <a:lnTo>
                  <a:pt x="329751" y="122825"/>
                </a:lnTo>
                <a:lnTo>
                  <a:pt x="360425" y="113792"/>
                </a:lnTo>
                <a:lnTo>
                  <a:pt x="342264" y="52324"/>
                </a:lnTo>
                <a:close/>
              </a:path>
              <a:path w="504825" h="214629">
                <a:moveTo>
                  <a:pt x="293497" y="0"/>
                </a:moveTo>
                <a:lnTo>
                  <a:pt x="311607" y="61356"/>
                </a:lnTo>
                <a:lnTo>
                  <a:pt x="342264" y="52324"/>
                </a:lnTo>
                <a:lnTo>
                  <a:pt x="489291" y="52324"/>
                </a:lnTo>
                <a:lnTo>
                  <a:pt x="504825" y="37845"/>
                </a:lnTo>
                <a:lnTo>
                  <a:pt x="293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07542" y="1805685"/>
            <a:ext cx="7623809" cy="1913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Momentum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2813050" marR="508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How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about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put this phenomenon 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gradient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descent?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5267" y="2322576"/>
            <a:ext cx="1516380" cy="4267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93667" y="1984247"/>
            <a:ext cx="2609850" cy="763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Movement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=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Negative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</a:t>
            </a:r>
            <a:r>
              <a:rPr sz="2400" spc="-340" dirty="0">
                <a:latin typeface="Ebrima" panose="02000000000000000000"/>
                <a:cs typeface="Ebrima" panose="02000000000000000000"/>
              </a:rPr>
              <a:t>𝜕</a:t>
            </a:r>
            <a:r>
              <a:rPr sz="2400" spc="-430" dirty="0">
                <a:latin typeface="Ebrima" panose="02000000000000000000"/>
                <a:cs typeface="Ebrima" panose="02000000000000000000"/>
              </a:rPr>
              <a:t>𝐿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∕</a:t>
            </a:r>
            <a:r>
              <a:rPr sz="2400" spc="-340" dirty="0">
                <a:latin typeface="Ebrima" panose="02000000000000000000"/>
                <a:cs typeface="Ebrima" panose="02000000000000000000"/>
              </a:rPr>
              <a:t>𝜕</a:t>
            </a:r>
            <a:r>
              <a:rPr sz="2400" spc="345" dirty="0">
                <a:latin typeface="Ebrima" panose="02000000000000000000"/>
                <a:cs typeface="Ebrima" panose="02000000000000000000"/>
              </a:rPr>
              <a:t>𝑤</a:t>
            </a:r>
            <a:r>
              <a:rPr sz="2400" spc="-105" dirty="0">
                <a:latin typeface="Ebrima" panose="02000000000000000000"/>
                <a:cs typeface="Ebrima" panose="02000000000000000000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+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5267" y="2322576"/>
            <a:ext cx="1516380" cy="4267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Momentum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45857" y="4309109"/>
            <a:ext cx="0" cy="1320800"/>
          </a:xfrm>
          <a:custGeom>
            <a:avLst/>
            <a:gdLst/>
            <a:ahLst/>
            <a:cxnLst/>
            <a:rect l="l" t="t" r="r" b="b"/>
            <a:pathLst>
              <a:path h="1320800">
                <a:moveTo>
                  <a:pt x="0" y="0"/>
                </a:moveTo>
                <a:lnTo>
                  <a:pt x="0" y="1320418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48990" y="4309109"/>
            <a:ext cx="0" cy="1332865"/>
          </a:xfrm>
          <a:custGeom>
            <a:avLst/>
            <a:gdLst/>
            <a:ahLst/>
            <a:cxnLst/>
            <a:rect l="l" t="t" r="r" b="b"/>
            <a:pathLst>
              <a:path h="1332864">
                <a:moveTo>
                  <a:pt x="0" y="0"/>
                </a:moveTo>
                <a:lnTo>
                  <a:pt x="0" y="1332356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46014" y="5036058"/>
            <a:ext cx="0" cy="605155"/>
          </a:xfrm>
          <a:custGeom>
            <a:avLst/>
            <a:gdLst/>
            <a:ahLst/>
            <a:cxnLst/>
            <a:rect l="l" t="t" r="r" b="b"/>
            <a:pathLst>
              <a:path h="605154">
                <a:moveTo>
                  <a:pt x="0" y="0"/>
                </a:moveTo>
                <a:lnTo>
                  <a:pt x="0" y="605116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58239" y="2112264"/>
            <a:ext cx="7754620" cy="4209415"/>
          </a:xfrm>
          <a:custGeom>
            <a:avLst/>
            <a:gdLst/>
            <a:ahLst/>
            <a:cxnLst/>
            <a:rect l="l" t="t" r="r" b="b"/>
            <a:pathLst>
              <a:path w="7754620" h="4209415">
                <a:moveTo>
                  <a:pt x="0" y="0"/>
                </a:moveTo>
                <a:lnTo>
                  <a:pt x="12395" y="53667"/>
                </a:lnTo>
                <a:lnTo>
                  <a:pt x="24873" y="107299"/>
                </a:lnTo>
                <a:lnTo>
                  <a:pt x="37445" y="160879"/>
                </a:lnTo>
                <a:lnTo>
                  <a:pt x="50121" y="214387"/>
                </a:lnTo>
                <a:lnTo>
                  <a:pt x="62913" y="267804"/>
                </a:lnTo>
                <a:lnTo>
                  <a:pt x="75829" y="321112"/>
                </a:lnTo>
                <a:lnTo>
                  <a:pt x="88882" y="374291"/>
                </a:lnTo>
                <a:lnTo>
                  <a:pt x="102081" y="427324"/>
                </a:lnTo>
                <a:lnTo>
                  <a:pt x="115437" y="480191"/>
                </a:lnTo>
                <a:lnTo>
                  <a:pt x="128962" y="532873"/>
                </a:lnTo>
                <a:lnTo>
                  <a:pt x="142665" y="585351"/>
                </a:lnTo>
                <a:lnTo>
                  <a:pt x="156557" y="637608"/>
                </a:lnTo>
                <a:lnTo>
                  <a:pt x="170648" y="689623"/>
                </a:lnTo>
                <a:lnTo>
                  <a:pt x="184950" y="741379"/>
                </a:lnTo>
                <a:lnTo>
                  <a:pt x="199473" y="792856"/>
                </a:lnTo>
                <a:lnTo>
                  <a:pt x="214228" y="844036"/>
                </a:lnTo>
                <a:lnTo>
                  <a:pt x="229224" y="894899"/>
                </a:lnTo>
                <a:lnTo>
                  <a:pt x="244473" y="945428"/>
                </a:lnTo>
                <a:lnTo>
                  <a:pt x="259986" y="995603"/>
                </a:lnTo>
                <a:lnTo>
                  <a:pt x="275772" y="1045405"/>
                </a:lnTo>
                <a:lnTo>
                  <a:pt x="291843" y="1094816"/>
                </a:lnTo>
                <a:lnTo>
                  <a:pt x="308209" y="1143817"/>
                </a:lnTo>
                <a:lnTo>
                  <a:pt x="324881" y="1192389"/>
                </a:lnTo>
                <a:lnTo>
                  <a:pt x="341870" y="1240513"/>
                </a:lnTo>
                <a:lnTo>
                  <a:pt x="359185" y="1288170"/>
                </a:lnTo>
                <a:lnTo>
                  <a:pt x="376837" y="1335342"/>
                </a:lnTo>
                <a:lnTo>
                  <a:pt x="394838" y="1382011"/>
                </a:lnTo>
                <a:lnTo>
                  <a:pt x="413198" y="1428156"/>
                </a:lnTo>
                <a:lnTo>
                  <a:pt x="431927" y="1473759"/>
                </a:lnTo>
                <a:lnTo>
                  <a:pt x="451036" y="1518802"/>
                </a:lnTo>
                <a:lnTo>
                  <a:pt x="470536" y="1563266"/>
                </a:lnTo>
                <a:lnTo>
                  <a:pt x="490436" y="1607132"/>
                </a:lnTo>
                <a:lnTo>
                  <a:pt x="510749" y="1650380"/>
                </a:lnTo>
                <a:lnTo>
                  <a:pt x="531484" y="1692993"/>
                </a:lnTo>
                <a:lnTo>
                  <a:pt x="552652" y="1734952"/>
                </a:lnTo>
                <a:lnTo>
                  <a:pt x="574264" y="1776237"/>
                </a:lnTo>
                <a:lnTo>
                  <a:pt x="596329" y="1816831"/>
                </a:lnTo>
                <a:lnTo>
                  <a:pt x="618860" y="1856713"/>
                </a:lnTo>
                <a:lnTo>
                  <a:pt x="641866" y="1895866"/>
                </a:lnTo>
                <a:lnTo>
                  <a:pt x="665358" y="1934270"/>
                </a:lnTo>
                <a:lnTo>
                  <a:pt x="689347" y="1971907"/>
                </a:lnTo>
                <a:lnTo>
                  <a:pt x="713843" y="2008758"/>
                </a:lnTo>
                <a:lnTo>
                  <a:pt x="738857" y="2044804"/>
                </a:lnTo>
                <a:lnTo>
                  <a:pt x="764399" y="2080027"/>
                </a:lnTo>
                <a:lnTo>
                  <a:pt x="790480" y="2114407"/>
                </a:lnTo>
                <a:lnTo>
                  <a:pt x="817111" y="2147926"/>
                </a:lnTo>
                <a:lnTo>
                  <a:pt x="844303" y="2180565"/>
                </a:lnTo>
                <a:lnTo>
                  <a:pt x="872065" y="2212305"/>
                </a:lnTo>
                <a:lnTo>
                  <a:pt x="900408" y="2243127"/>
                </a:lnTo>
                <a:lnTo>
                  <a:pt x="929344" y="2273013"/>
                </a:lnTo>
                <a:lnTo>
                  <a:pt x="958882" y="2301944"/>
                </a:lnTo>
                <a:lnTo>
                  <a:pt x="989034" y="2329901"/>
                </a:lnTo>
                <a:lnTo>
                  <a:pt x="1019810" y="2356866"/>
                </a:lnTo>
                <a:lnTo>
                  <a:pt x="1054215" y="2384711"/>
                </a:lnTo>
                <a:lnTo>
                  <a:pt x="1090131" y="2411034"/>
                </a:lnTo>
                <a:lnTo>
                  <a:pt x="1127494" y="2435883"/>
                </a:lnTo>
                <a:lnTo>
                  <a:pt x="1166237" y="2459305"/>
                </a:lnTo>
                <a:lnTo>
                  <a:pt x="1206298" y="2481348"/>
                </a:lnTo>
                <a:lnTo>
                  <a:pt x="1247612" y="2502059"/>
                </a:lnTo>
                <a:lnTo>
                  <a:pt x="1290115" y="2521485"/>
                </a:lnTo>
                <a:lnTo>
                  <a:pt x="1333741" y="2539673"/>
                </a:lnTo>
                <a:lnTo>
                  <a:pt x="1378428" y="2556672"/>
                </a:lnTo>
                <a:lnTo>
                  <a:pt x="1424109" y="2572528"/>
                </a:lnTo>
                <a:lnTo>
                  <a:pt x="1470722" y="2587290"/>
                </a:lnTo>
                <a:lnTo>
                  <a:pt x="1518201" y="2601003"/>
                </a:lnTo>
                <a:lnTo>
                  <a:pt x="1566482" y="2613716"/>
                </a:lnTo>
                <a:lnTo>
                  <a:pt x="1615502" y="2625477"/>
                </a:lnTo>
                <a:lnTo>
                  <a:pt x="1665194" y="2636332"/>
                </a:lnTo>
                <a:lnTo>
                  <a:pt x="1715496" y="2646328"/>
                </a:lnTo>
                <a:lnTo>
                  <a:pt x="1766343" y="2655515"/>
                </a:lnTo>
                <a:lnTo>
                  <a:pt x="1817669" y="2663937"/>
                </a:lnTo>
                <a:lnTo>
                  <a:pt x="1869412" y="2671644"/>
                </a:lnTo>
                <a:lnTo>
                  <a:pt x="1921506" y="2678683"/>
                </a:lnTo>
                <a:lnTo>
                  <a:pt x="1973888" y="2685100"/>
                </a:lnTo>
                <a:lnTo>
                  <a:pt x="2026492" y="2690943"/>
                </a:lnTo>
                <a:lnTo>
                  <a:pt x="2079255" y="2696261"/>
                </a:lnTo>
                <a:lnTo>
                  <a:pt x="2132112" y="2701099"/>
                </a:lnTo>
                <a:lnTo>
                  <a:pt x="2184998" y="2705506"/>
                </a:lnTo>
                <a:lnTo>
                  <a:pt x="2237849" y="2709528"/>
                </a:lnTo>
                <a:lnTo>
                  <a:pt x="2290602" y="2713214"/>
                </a:lnTo>
                <a:lnTo>
                  <a:pt x="2343191" y="2716611"/>
                </a:lnTo>
                <a:lnTo>
                  <a:pt x="2395552" y="2719766"/>
                </a:lnTo>
                <a:lnTo>
                  <a:pt x="2447621" y="2722726"/>
                </a:lnTo>
                <a:lnTo>
                  <a:pt x="2499333" y="2725539"/>
                </a:lnTo>
                <a:lnTo>
                  <a:pt x="2550625" y="2728252"/>
                </a:lnTo>
                <a:lnTo>
                  <a:pt x="2601430" y="2730913"/>
                </a:lnTo>
                <a:lnTo>
                  <a:pt x="2651686" y="2733569"/>
                </a:lnTo>
                <a:lnTo>
                  <a:pt x="2701328" y="2736268"/>
                </a:lnTo>
                <a:lnTo>
                  <a:pt x="2750292" y="2739056"/>
                </a:lnTo>
                <a:lnTo>
                  <a:pt x="2798512" y="2741982"/>
                </a:lnTo>
                <a:lnTo>
                  <a:pt x="2845925" y="2745092"/>
                </a:lnTo>
                <a:lnTo>
                  <a:pt x="2892467" y="2748434"/>
                </a:lnTo>
                <a:lnTo>
                  <a:pt x="2938072" y="2752056"/>
                </a:lnTo>
                <a:lnTo>
                  <a:pt x="2982677" y="2756005"/>
                </a:lnTo>
                <a:lnTo>
                  <a:pt x="3026218" y="2760328"/>
                </a:lnTo>
                <a:lnTo>
                  <a:pt x="3068629" y="2765072"/>
                </a:lnTo>
                <a:lnTo>
                  <a:pt x="3109846" y="2770286"/>
                </a:lnTo>
                <a:lnTo>
                  <a:pt x="3149806" y="2776016"/>
                </a:lnTo>
                <a:lnTo>
                  <a:pt x="3188443" y="2782310"/>
                </a:lnTo>
                <a:lnTo>
                  <a:pt x="3261493" y="2796779"/>
                </a:lnTo>
                <a:lnTo>
                  <a:pt x="3356299" y="2821781"/>
                </a:lnTo>
                <a:lnTo>
                  <a:pt x="3411823" y="2839340"/>
                </a:lnTo>
                <a:lnTo>
                  <a:pt x="3462756" y="2857607"/>
                </a:lnTo>
                <a:lnTo>
                  <a:pt x="3509504" y="2876466"/>
                </a:lnTo>
                <a:lnTo>
                  <a:pt x="3552475" y="2895799"/>
                </a:lnTo>
                <a:lnTo>
                  <a:pt x="3592076" y="2915489"/>
                </a:lnTo>
                <a:lnTo>
                  <a:pt x="3628715" y="2935418"/>
                </a:lnTo>
                <a:lnTo>
                  <a:pt x="3662799" y="2955469"/>
                </a:lnTo>
                <a:lnTo>
                  <a:pt x="3724929" y="2995467"/>
                </a:lnTo>
                <a:lnTo>
                  <a:pt x="3781726" y="3034544"/>
                </a:lnTo>
                <a:lnTo>
                  <a:pt x="3809142" y="3053445"/>
                </a:lnTo>
                <a:lnTo>
                  <a:pt x="3864048" y="3089381"/>
                </a:lnTo>
                <a:lnTo>
                  <a:pt x="3921765" y="3122050"/>
                </a:lnTo>
                <a:lnTo>
                  <a:pt x="3985552" y="3150512"/>
                </a:lnTo>
                <a:lnTo>
                  <a:pt x="4058667" y="3173829"/>
                </a:lnTo>
                <a:lnTo>
                  <a:pt x="4099741" y="3183264"/>
                </a:lnTo>
                <a:lnTo>
                  <a:pt x="4144369" y="3191061"/>
                </a:lnTo>
                <a:lnTo>
                  <a:pt x="4192958" y="3197102"/>
                </a:lnTo>
                <a:lnTo>
                  <a:pt x="4245915" y="3201270"/>
                </a:lnTo>
                <a:lnTo>
                  <a:pt x="4303649" y="3203448"/>
                </a:lnTo>
                <a:lnTo>
                  <a:pt x="4349924" y="3203084"/>
                </a:lnTo>
                <a:lnTo>
                  <a:pt x="4396562" y="3200330"/>
                </a:lnTo>
                <a:lnTo>
                  <a:pt x="4443521" y="3195311"/>
                </a:lnTo>
                <a:lnTo>
                  <a:pt x="4490756" y="3188153"/>
                </a:lnTo>
                <a:lnTo>
                  <a:pt x="4538225" y="3178981"/>
                </a:lnTo>
                <a:lnTo>
                  <a:pt x="4585882" y="3167923"/>
                </a:lnTo>
                <a:lnTo>
                  <a:pt x="4633685" y="3155103"/>
                </a:lnTo>
                <a:lnTo>
                  <a:pt x="4681591" y="3140647"/>
                </a:lnTo>
                <a:lnTo>
                  <a:pt x="4729554" y="3124682"/>
                </a:lnTo>
                <a:lnTo>
                  <a:pt x="4777532" y="3107333"/>
                </a:lnTo>
                <a:lnTo>
                  <a:pt x="4825482" y="3088726"/>
                </a:lnTo>
                <a:lnTo>
                  <a:pt x="4873359" y="3068987"/>
                </a:lnTo>
                <a:lnTo>
                  <a:pt x="4921120" y="3048242"/>
                </a:lnTo>
                <a:lnTo>
                  <a:pt x="4968721" y="3026617"/>
                </a:lnTo>
                <a:lnTo>
                  <a:pt x="5016119" y="3004237"/>
                </a:lnTo>
                <a:lnTo>
                  <a:pt x="5063270" y="2981229"/>
                </a:lnTo>
                <a:lnTo>
                  <a:pt x="5110130" y="2957718"/>
                </a:lnTo>
                <a:lnTo>
                  <a:pt x="5156656" y="2933831"/>
                </a:lnTo>
                <a:lnTo>
                  <a:pt x="5202805" y="2909693"/>
                </a:lnTo>
                <a:lnTo>
                  <a:pt x="5248532" y="2885429"/>
                </a:lnTo>
                <a:lnTo>
                  <a:pt x="5293793" y="2861167"/>
                </a:lnTo>
                <a:lnTo>
                  <a:pt x="5338547" y="2837032"/>
                </a:lnTo>
                <a:lnTo>
                  <a:pt x="5382747" y="2813149"/>
                </a:lnTo>
                <a:lnTo>
                  <a:pt x="5426352" y="2789645"/>
                </a:lnTo>
                <a:lnTo>
                  <a:pt x="5469318" y="2766645"/>
                </a:lnTo>
                <a:lnTo>
                  <a:pt x="5511600" y="2744276"/>
                </a:lnTo>
                <a:lnTo>
                  <a:pt x="5553155" y="2722662"/>
                </a:lnTo>
                <a:lnTo>
                  <a:pt x="5593940" y="2701931"/>
                </a:lnTo>
                <a:lnTo>
                  <a:pt x="5633911" y="2682208"/>
                </a:lnTo>
                <a:lnTo>
                  <a:pt x="5673024" y="2663619"/>
                </a:lnTo>
                <a:lnTo>
                  <a:pt x="5711236" y="2646290"/>
                </a:lnTo>
                <a:lnTo>
                  <a:pt x="5748503" y="2630346"/>
                </a:lnTo>
                <a:lnTo>
                  <a:pt x="5784782" y="2615913"/>
                </a:lnTo>
                <a:lnTo>
                  <a:pt x="5820029" y="2603119"/>
                </a:lnTo>
                <a:lnTo>
                  <a:pt x="5872254" y="2583691"/>
                </a:lnTo>
                <a:lnTo>
                  <a:pt x="5921798" y="2562527"/>
                </a:lnTo>
                <a:lnTo>
                  <a:pt x="5968864" y="2540029"/>
                </a:lnTo>
                <a:lnTo>
                  <a:pt x="6013657" y="2516596"/>
                </a:lnTo>
                <a:lnTo>
                  <a:pt x="6056381" y="2492631"/>
                </a:lnTo>
                <a:lnTo>
                  <a:pt x="6097240" y="2468533"/>
                </a:lnTo>
                <a:lnTo>
                  <a:pt x="6136438" y="2444704"/>
                </a:lnTo>
                <a:lnTo>
                  <a:pt x="6174179" y="2421544"/>
                </a:lnTo>
                <a:lnTo>
                  <a:pt x="6210668" y="2399454"/>
                </a:lnTo>
                <a:lnTo>
                  <a:pt x="6246109" y="2378835"/>
                </a:lnTo>
                <a:lnTo>
                  <a:pt x="6280705" y="2360088"/>
                </a:lnTo>
                <a:lnTo>
                  <a:pt x="6348182" y="2329813"/>
                </a:lnTo>
                <a:lnTo>
                  <a:pt x="6414733" y="2311834"/>
                </a:lnTo>
                <a:lnTo>
                  <a:pt x="6448171" y="2308459"/>
                </a:lnTo>
                <a:lnTo>
                  <a:pt x="6481990" y="2309360"/>
                </a:lnTo>
                <a:lnTo>
                  <a:pt x="6551587" y="2325595"/>
                </a:lnTo>
                <a:lnTo>
                  <a:pt x="6587774" y="2341731"/>
                </a:lnTo>
                <a:lnTo>
                  <a:pt x="6625158" y="2363747"/>
                </a:lnTo>
                <a:lnTo>
                  <a:pt x="6663943" y="2392045"/>
                </a:lnTo>
                <a:lnTo>
                  <a:pt x="6712123" y="2436752"/>
                </a:lnTo>
                <a:lnTo>
                  <a:pt x="6762304" y="2494717"/>
                </a:lnTo>
                <a:lnTo>
                  <a:pt x="6788033" y="2528189"/>
                </a:lnTo>
                <a:lnTo>
                  <a:pt x="6814129" y="2564398"/>
                </a:lnTo>
                <a:lnTo>
                  <a:pt x="6840546" y="2603150"/>
                </a:lnTo>
                <a:lnTo>
                  <a:pt x="6867241" y="2644254"/>
                </a:lnTo>
                <a:lnTo>
                  <a:pt x="6894167" y="2687515"/>
                </a:lnTo>
                <a:lnTo>
                  <a:pt x="6921281" y="2732742"/>
                </a:lnTo>
                <a:lnTo>
                  <a:pt x="6948537" y="2779742"/>
                </a:lnTo>
                <a:lnTo>
                  <a:pt x="6975891" y="2828321"/>
                </a:lnTo>
                <a:lnTo>
                  <a:pt x="7003298" y="2878289"/>
                </a:lnTo>
                <a:lnTo>
                  <a:pt x="7030714" y="2929450"/>
                </a:lnTo>
                <a:lnTo>
                  <a:pt x="7058093" y="2981614"/>
                </a:lnTo>
                <a:lnTo>
                  <a:pt x="7085391" y="3034587"/>
                </a:lnTo>
                <a:lnTo>
                  <a:pt x="7112564" y="3088177"/>
                </a:lnTo>
                <a:lnTo>
                  <a:pt x="7139566" y="3142190"/>
                </a:lnTo>
                <a:lnTo>
                  <a:pt x="7166352" y="3196435"/>
                </a:lnTo>
                <a:lnTo>
                  <a:pt x="7192879" y="3250718"/>
                </a:lnTo>
                <a:lnTo>
                  <a:pt x="7219101" y="3304846"/>
                </a:lnTo>
                <a:lnTo>
                  <a:pt x="7244973" y="3358628"/>
                </a:lnTo>
                <a:lnTo>
                  <a:pt x="7270451" y="3411870"/>
                </a:lnTo>
                <a:lnTo>
                  <a:pt x="7295490" y="3464380"/>
                </a:lnTo>
                <a:lnTo>
                  <a:pt x="7320045" y="3515964"/>
                </a:lnTo>
                <a:lnTo>
                  <a:pt x="7344072" y="3566431"/>
                </a:lnTo>
                <a:lnTo>
                  <a:pt x="7367525" y="3615587"/>
                </a:lnTo>
                <a:lnTo>
                  <a:pt x="7390361" y="3663240"/>
                </a:lnTo>
                <a:lnTo>
                  <a:pt x="7412534" y="3709198"/>
                </a:lnTo>
                <a:lnTo>
                  <a:pt x="7433999" y="3753266"/>
                </a:lnTo>
                <a:lnTo>
                  <a:pt x="7454712" y="3795253"/>
                </a:lnTo>
                <a:lnTo>
                  <a:pt x="7474628" y="3834966"/>
                </a:lnTo>
                <a:lnTo>
                  <a:pt x="7493703" y="3872213"/>
                </a:lnTo>
                <a:lnTo>
                  <a:pt x="7511891" y="3906799"/>
                </a:lnTo>
                <a:lnTo>
                  <a:pt x="7545430" y="3967224"/>
                </a:lnTo>
                <a:lnTo>
                  <a:pt x="7614996" y="4077530"/>
                </a:lnTo>
                <a:lnTo>
                  <a:pt x="7657720" y="4138644"/>
                </a:lnTo>
                <a:lnTo>
                  <a:pt x="7690310" y="4178984"/>
                </a:lnTo>
                <a:lnTo>
                  <a:pt x="7730880" y="4209216"/>
                </a:lnTo>
                <a:lnTo>
                  <a:pt x="7741755" y="4205043"/>
                </a:lnTo>
                <a:lnTo>
                  <a:pt x="7748287" y="4191968"/>
                </a:lnTo>
                <a:lnTo>
                  <a:pt x="7751923" y="4172958"/>
                </a:lnTo>
                <a:lnTo>
                  <a:pt x="7754111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2583" y="5568696"/>
            <a:ext cx="8051165" cy="173990"/>
          </a:xfrm>
          <a:custGeom>
            <a:avLst/>
            <a:gdLst/>
            <a:ahLst/>
            <a:cxnLst/>
            <a:rect l="l" t="t" r="r" b="b"/>
            <a:pathLst>
              <a:path w="8051165" h="173989">
                <a:moveTo>
                  <a:pt x="7877048" y="0"/>
                </a:moveTo>
                <a:lnTo>
                  <a:pt x="7877048" y="173735"/>
                </a:lnTo>
                <a:lnTo>
                  <a:pt x="7992872" y="115823"/>
                </a:lnTo>
                <a:lnTo>
                  <a:pt x="7906004" y="115823"/>
                </a:lnTo>
                <a:lnTo>
                  <a:pt x="7906004" y="57911"/>
                </a:lnTo>
                <a:lnTo>
                  <a:pt x="7992872" y="57911"/>
                </a:lnTo>
                <a:lnTo>
                  <a:pt x="7877048" y="0"/>
                </a:lnTo>
                <a:close/>
              </a:path>
              <a:path w="8051165" h="173989">
                <a:moveTo>
                  <a:pt x="7877048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7877048" y="115823"/>
                </a:lnTo>
                <a:lnTo>
                  <a:pt x="7877048" y="57911"/>
                </a:lnTo>
                <a:close/>
              </a:path>
              <a:path w="8051165" h="173989">
                <a:moveTo>
                  <a:pt x="7992872" y="57911"/>
                </a:moveTo>
                <a:lnTo>
                  <a:pt x="7906004" y="57911"/>
                </a:lnTo>
                <a:lnTo>
                  <a:pt x="7906004" y="115823"/>
                </a:lnTo>
                <a:lnTo>
                  <a:pt x="7992872" y="115823"/>
                </a:lnTo>
                <a:lnTo>
                  <a:pt x="8050784" y="86867"/>
                </a:lnTo>
                <a:lnTo>
                  <a:pt x="7992872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716" y="2144267"/>
            <a:ext cx="173990" cy="3511550"/>
          </a:xfrm>
          <a:custGeom>
            <a:avLst/>
            <a:gdLst/>
            <a:ahLst/>
            <a:cxnLst/>
            <a:rect l="l" t="t" r="r" b="b"/>
            <a:pathLst>
              <a:path w="173990" h="3511550">
                <a:moveTo>
                  <a:pt x="115824" y="144780"/>
                </a:moveTo>
                <a:lnTo>
                  <a:pt x="57912" y="144780"/>
                </a:lnTo>
                <a:lnTo>
                  <a:pt x="57912" y="3511042"/>
                </a:lnTo>
                <a:lnTo>
                  <a:pt x="115824" y="3511042"/>
                </a:lnTo>
                <a:lnTo>
                  <a:pt x="115824" y="144780"/>
                </a:lnTo>
                <a:close/>
              </a:path>
              <a:path w="173990" h="3511550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3511550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64591" y="623189"/>
            <a:ext cx="2853055" cy="149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5575">
              <a:lnSpc>
                <a:spcPct val="100000"/>
              </a:lnSpc>
            </a:pPr>
            <a:r>
              <a:rPr sz="4400" b="0" spc="-10" dirty="0">
                <a:latin typeface="Calibri Light" panose="020F0302020204030204"/>
                <a:cs typeface="Calibri Light" panose="020F0302020204030204"/>
              </a:rPr>
              <a:t>Momentum</a:t>
            </a:r>
            <a:endParaRPr sz="44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3395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cost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34355" y="4718303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60" h="634364">
                <a:moveTo>
                  <a:pt x="316230" y="0"/>
                </a:moveTo>
                <a:lnTo>
                  <a:pt x="269505" y="3435"/>
                </a:lnTo>
                <a:lnTo>
                  <a:pt x="224907" y="13416"/>
                </a:lnTo>
                <a:lnTo>
                  <a:pt x="182925" y="29451"/>
                </a:lnTo>
                <a:lnTo>
                  <a:pt x="144050" y="51053"/>
                </a:lnTo>
                <a:lnTo>
                  <a:pt x="108769" y="77731"/>
                </a:lnTo>
                <a:lnTo>
                  <a:pt x="77574" y="108996"/>
                </a:lnTo>
                <a:lnTo>
                  <a:pt x="50952" y="144358"/>
                </a:lnTo>
                <a:lnTo>
                  <a:pt x="29395" y="183328"/>
                </a:lnTo>
                <a:lnTo>
                  <a:pt x="13390" y="225417"/>
                </a:lnTo>
                <a:lnTo>
                  <a:pt x="3429" y="270135"/>
                </a:lnTo>
                <a:lnTo>
                  <a:pt x="0" y="316992"/>
                </a:lnTo>
                <a:lnTo>
                  <a:pt x="3429" y="363848"/>
                </a:lnTo>
                <a:lnTo>
                  <a:pt x="13390" y="408566"/>
                </a:lnTo>
                <a:lnTo>
                  <a:pt x="29395" y="450655"/>
                </a:lnTo>
                <a:lnTo>
                  <a:pt x="50952" y="489625"/>
                </a:lnTo>
                <a:lnTo>
                  <a:pt x="77574" y="524987"/>
                </a:lnTo>
                <a:lnTo>
                  <a:pt x="108769" y="556252"/>
                </a:lnTo>
                <a:lnTo>
                  <a:pt x="144050" y="582930"/>
                </a:lnTo>
                <a:lnTo>
                  <a:pt x="182925" y="604532"/>
                </a:lnTo>
                <a:lnTo>
                  <a:pt x="224907" y="620567"/>
                </a:lnTo>
                <a:lnTo>
                  <a:pt x="269505" y="630548"/>
                </a:lnTo>
                <a:lnTo>
                  <a:pt x="316230" y="633984"/>
                </a:lnTo>
                <a:lnTo>
                  <a:pt x="362954" y="630548"/>
                </a:lnTo>
                <a:lnTo>
                  <a:pt x="407552" y="620567"/>
                </a:lnTo>
                <a:lnTo>
                  <a:pt x="449534" y="604532"/>
                </a:lnTo>
                <a:lnTo>
                  <a:pt x="488409" y="582930"/>
                </a:lnTo>
                <a:lnTo>
                  <a:pt x="523690" y="556252"/>
                </a:lnTo>
                <a:lnTo>
                  <a:pt x="554885" y="524987"/>
                </a:lnTo>
                <a:lnTo>
                  <a:pt x="581507" y="489625"/>
                </a:lnTo>
                <a:lnTo>
                  <a:pt x="603064" y="450655"/>
                </a:lnTo>
                <a:lnTo>
                  <a:pt x="619069" y="408566"/>
                </a:lnTo>
                <a:lnTo>
                  <a:pt x="629030" y="363848"/>
                </a:lnTo>
                <a:lnTo>
                  <a:pt x="632460" y="316992"/>
                </a:lnTo>
                <a:lnTo>
                  <a:pt x="629030" y="270135"/>
                </a:lnTo>
                <a:lnTo>
                  <a:pt x="619069" y="225417"/>
                </a:lnTo>
                <a:lnTo>
                  <a:pt x="603064" y="183328"/>
                </a:lnTo>
                <a:lnTo>
                  <a:pt x="581507" y="144358"/>
                </a:lnTo>
                <a:lnTo>
                  <a:pt x="554885" y="108996"/>
                </a:lnTo>
                <a:lnTo>
                  <a:pt x="523690" y="77731"/>
                </a:lnTo>
                <a:lnTo>
                  <a:pt x="488409" y="51053"/>
                </a:lnTo>
                <a:lnTo>
                  <a:pt x="449534" y="29451"/>
                </a:lnTo>
                <a:lnTo>
                  <a:pt x="407552" y="13416"/>
                </a:lnTo>
                <a:lnTo>
                  <a:pt x="362954" y="3435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34355" y="4718303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60" h="634364">
                <a:moveTo>
                  <a:pt x="0" y="316992"/>
                </a:moveTo>
                <a:lnTo>
                  <a:pt x="3429" y="270135"/>
                </a:lnTo>
                <a:lnTo>
                  <a:pt x="13390" y="225417"/>
                </a:lnTo>
                <a:lnTo>
                  <a:pt x="29395" y="183328"/>
                </a:lnTo>
                <a:lnTo>
                  <a:pt x="50952" y="144358"/>
                </a:lnTo>
                <a:lnTo>
                  <a:pt x="77574" y="108996"/>
                </a:lnTo>
                <a:lnTo>
                  <a:pt x="108769" y="77731"/>
                </a:lnTo>
                <a:lnTo>
                  <a:pt x="144050" y="51053"/>
                </a:lnTo>
                <a:lnTo>
                  <a:pt x="182925" y="29451"/>
                </a:lnTo>
                <a:lnTo>
                  <a:pt x="224907" y="13416"/>
                </a:lnTo>
                <a:lnTo>
                  <a:pt x="269505" y="3435"/>
                </a:lnTo>
                <a:lnTo>
                  <a:pt x="316230" y="0"/>
                </a:lnTo>
                <a:lnTo>
                  <a:pt x="362954" y="3435"/>
                </a:lnTo>
                <a:lnTo>
                  <a:pt x="407552" y="13416"/>
                </a:lnTo>
                <a:lnTo>
                  <a:pt x="449534" y="29451"/>
                </a:lnTo>
                <a:lnTo>
                  <a:pt x="488409" y="51053"/>
                </a:lnTo>
                <a:lnTo>
                  <a:pt x="523690" y="77731"/>
                </a:lnTo>
                <a:lnTo>
                  <a:pt x="554885" y="108996"/>
                </a:lnTo>
                <a:lnTo>
                  <a:pt x="581507" y="144358"/>
                </a:lnTo>
                <a:lnTo>
                  <a:pt x="603064" y="183328"/>
                </a:lnTo>
                <a:lnTo>
                  <a:pt x="619069" y="225417"/>
                </a:lnTo>
                <a:lnTo>
                  <a:pt x="629030" y="270135"/>
                </a:lnTo>
                <a:lnTo>
                  <a:pt x="632460" y="316992"/>
                </a:lnTo>
                <a:lnTo>
                  <a:pt x="629030" y="363848"/>
                </a:lnTo>
                <a:lnTo>
                  <a:pt x="619069" y="408566"/>
                </a:lnTo>
                <a:lnTo>
                  <a:pt x="603064" y="450655"/>
                </a:lnTo>
                <a:lnTo>
                  <a:pt x="581507" y="489625"/>
                </a:lnTo>
                <a:lnTo>
                  <a:pt x="554885" y="524987"/>
                </a:lnTo>
                <a:lnTo>
                  <a:pt x="523690" y="556252"/>
                </a:lnTo>
                <a:lnTo>
                  <a:pt x="488409" y="582930"/>
                </a:lnTo>
                <a:lnTo>
                  <a:pt x="449534" y="604532"/>
                </a:lnTo>
                <a:lnTo>
                  <a:pt x="407552" y="620567"/>
                </a:lnTo>
                <a:lnTo>
                  <a:pt x="362954" y="630548"/>
                </a:lnTo>
                <a:lnTo>
                  <a:pt x="316230" y="633984"/>
                </a:lnTo>
                <a:lnTo>
                  <a:pt x="269505" y="630548"/>
                </a:lnTo>
                <a:lnTo>
                  <a:pt x="224907" y="620567"/>
                </a:lnTo>
                <a:lnTo>
                  <a:pt x="182925" y="604532"/>
                </a:lnTo>
                <a:lnTo>
                  <a:pt x="144050" y="582930"/>
                </a:lnTo>
                <a:lnTo>
                  <a:pt x="108769" y="556252"/>
                </a:lnTo>
                <a:lnTo>
                  <a:pt x="77574" y="524987"/>
                </a:lnTo>
                <a:lnTo>
                  <a:pt x="50952" y="489625"/>
                </a:lnTo>
                <a:lnTo>
                  <a:pt x="29395" y="450655"/>
                </a:lnTo>
                <a:lnTo>
                  <a:pt x="13390" y="408566"/>
                </a:lnTo>
                <a:lnTo>
                  <a:pt x="3429" y="363848"/>
                </a:lnTo>
                <a:lnTo>
                  <a:pt x="0" y="31699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63396" y="2144267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316229" y="0"/>
                </a:moveTo>
                <a:lnTo>
                  <a:pt x="269505" y="3429"/>
                </a:lnTo>
                <a:lnTo>
                  <a:pt x="224907" y="13390"/>
                </a:lnTo>
                <a:lnTo>
                  <a:pt x="182925" y="29395"/>
                </a:lnTo>
                <a:lnTo>
                  <a:pt x="144050" y="50952"/>
                </a:lnTo>
                <a:lnTo>
                  <a:pt x="108769" y="77574"/>
                </a:lnTo>
                <a:lnTo>
                  <a:pt x="77574" y="108769"/>
                </a:lnTo>
                <a:lnTo>
                  <a:pt x="50952" y="144050"/>
                </a:lnTo>
                <a:lnTo>
                  <a:pt x="29395" y="182925"/>
                </a:lnTo>
                <a:lnTo>
                  <a:pt x="13390" y="224907"/>
                </a:lnTo>
                <a:lnTo>
                  <a:pt x="3429" y="269505"/>
                </a:lnTo>
                <a:lnTo>
                  <a:pt x="0" y="316230"/>
                </a:lnTo>
                <a:lnTo>
                  <a:pt x="3429" y="362954"/>
                </a:lnTo>
                <a:lnTo>
                  <a:pt x="13390" y="407552"/>
                </a:lnTo>
                <a:lnTo>
                  <a:pt x="29395" y="449534"/>
                </a:lnTo>
                <a:lnTo>
                  <a:pt x="50952" y="488409"/>
                </a:lnTo>
                <a:lnTo>
                  <a:pt x="77574" y="523690"/>
                </a:lnTo>
                <a:lnTo>
                  <a:pt x="108769" y="554885"/>
                </a:lnTo>
                <a:lnTo>
                  <a:pt x="144050" y="581507"/>
                </a:lnTo>
                <a:lnTo>
                  <a:pt x="182925" y="603064"/>
                </a:lnTo>
                <a:lnTo>
                  <a:pt x="224907" y="619069"/>
                </a:lnTo>
                <a:lnTo>
                  <a:pt x="269505" y="629030"/>
                </a:lnTo>
                <a:lnTo>
                  <a:pt x="316229" y="632460"/>
                </a:lnTo>
                <a:lnTo>
                  <a:pt x="362954" y="629030"/>
                </a:lnTo>
                <a:lnTo>
                  <a:pt x="407552" y="619069"/>
                </a:lnTo>
                <a:lnTo>
                  <a:pt x="449534" y="603064"/>
                </a:lnTo>
                <a:lnTo>
                  <a:pt x="488409" y="581507"/>
                </a:lnTo>
                <a:lnTo>
                  <a:pt x="523690" y="554885"/>
                </a:lnTo>
                <a:lnTo>
                  <a:pt x="554885" y="523690"/>
                </a:lnTo>
                <a:lnTo>
                  <a:pt x="581507" y="488409"/>
                </a:lnTo>
                <a:lnTo>
                  <a:pt x="603064" y="449534"/>
                </a:lnTo>
                <a:lnTo>
                  <a:pt x="619069" y="407552"/>
                </a:lnTo>
                <a:lnTo>
                  <a:pt x="629030" y="362954"/>
                </a:lnTo>
                <a:lnTo>
                  <a:pt x="632460" y="316230"/>
                </a:lnTo>
                <a:lnTo>
                  <a:pt x="629030" y="269505"/>
                </a:lnTo>
                <a:lnTo>
                  <a:pt x="619069" y="224907"/>
                </a:lnTo>
                <a:lnTo>
                  <a:pt x="603064" y="182925"/>
                </a:lnTo>
                <a:lnTo>
                  <a:pt x="581507" y="144050"/>
                </a:lnTo>
                <a:lnTo>
                  <a:pt x="554885" y="108769"/>
                </a:lnTo>
                <a:lnTo>
                  <a:pt x="523690" y="77574"/>
                </a:lnTo>
                <a:lnTo>
                  <a:pt x="488409" y="50952"/>
                </a:lnTo>
                <a:lnTo>
                  <a:pt x="449534" y="29395"/>
                </a:lnTo>
                <a:lnTo>
                  <a:pt x="407552" y="13390"/>
                </a:lnTo>
                <a:lnTo>
                  <a:pt x="362954" y="3429"/>
                </a:lnTo>
                <a:lnTo>
                  <a:pt x="316229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63396" y="2144267"/>
            <a:ext cx="632460" cy="632460"/>
          </a:xfrm>
          <a:custGeom>
            <a:avLst/>
            <a:gdLst/>
            <a:ahLst/>
            <a:cxnLst/>
            <a:rect l="l" t="t" r="r" b="b"/>
            <a:pathLst>
              <a:path w="632460" h="632460">
                <a:moveTo>
                  <a:pt x="0" y="316230"/>
                </a:moveTo>
                <a:lnTo>
                  <a:pt x="3429" y="269505"/>
                </a:lnTo>
                <a:lnTo>
                  <a:pt x="13390" y="224907"/>
                </a:lnTo>
                <a:lnTo>
                  <a:pt x="29395" y="182925"/>
                </a:lnTo>
                <a:lnTo>
                  <a:pt x="50952" y="144050"/>
                </a:lnTo>
                <a:lnTo>
                  <a:pt x="77574" y="108769"/>
                </a:lnTo>
                <a:lnTo>
                  <a:pt x="108769" y="77574"/>
                </a:lnTo>
                <a:lnTo>
                  <a:pt x="144050" y="50952"/>
                </a:lnTo>
                <a:lnTo>
                  <a:pt x="182925" y="29395"/>
                </a:lnTo>
                <a:lnTo>
                  <a:pt x="224907" y="13390"/>
                </a:lnTo>
                <a:lnTo>
                  <a:pt x="269505" y="3429"/>
                </a:lnTo>
                <a:lnTo>
                  <a:pt x="316229" y="0"/>
                </a:lnTo>
                <a:lnTo>
                  <a:pt x="362954" y="3429"/>
                </a:lnTo>
                <a:lnTo>
                  <a:pt x="407552" y="13390"/>
                </a:lnTo>
                <a:lnTo>
                  <a:pt x="449534" y="29395"/>
                </a:lnTo>
                <a:lnTo>
                  <a:pt x="488409" y="50952"/>
                </a:lnTo>
                <a:lnTo>
                  <a:pt x="523690" y="77574"/>
                </a:lnTo>
                <a:lnTo>
                  <a:pt x="554885" y="108769"/>
                </a:lnTo>
                <a:lnTo>
                  <a:pt x="581507" y="144050"/>
                </a:lnTo>
                <a:lnTo>
                  <a:pt x="603064" y="182925"/>
                </a:lnTo>
                <a:lnTo>
                  <a:pt x="619069" y="224907"/>
                </a:lnTo>
                <a:lnTo>
                  <a:pt x="629030" y="269505"/>
                </a:lnTo>
                <a:lnTo>
                  <a:pt x="632460" y="316230"/>
                </a:lnTo>
                <a:lnTo>
                  <a:pt x="629030" y="362954"/>
                </a:lnTo>
                <a:lnTo>
                  <a:pt x="619069" y="407552"/>
                </a:lnTo>
                <a:lnTo>
                  <a:pt x="603064" y="449534"/>
                </a:lnTo>
                <a:lnTo>
                  <a:pt x="581507" y="488409"/>
                </a:lnTo>
                <a:lnTo>
                  <a:pt x="554885" y="523690"/>
                </a:lnTo>
                <a:lnTo>
                  <a:pt x="523690" y="554885"/>
                </a:lnTo>
                <a:lnTo>
                  <a:pt x="488409" y="581507"/>
                </a:lnTo>
                <a:lnTo>
                  <a:pt x="449534" y="603064"/>
                </a:lnTo>
                <a:lnTo>
                  <a:pt x="407552" y="619069"/>
                </a:lnTo>
                <a:lnTo>
                  <a:pt x="362954" y="629030"/>
                </a:lnTo>
                <a:lnTo>
                  <a:pt x="316229" y="632460"/>
                </a:lnTo>
                <a:lnTo>
                  <a:pt x="269505" y="629030"/>
                </a:lnTo>
                <a:lnTo>
                  <a:pt x="224907" y="619069"/>
                </a:lnTo>
                <a:lnTo>
                  <a:pt x="182925" y="603064"/>
                </a:lnTo>
                <a:lnTo>
                  <a:pt x="144050" y="581507"/>
                </a:lnTo>
                <a:lnTo>
                  <a:pt x="108769" y="554885"/>
                </a:lnTo>
                <a:lnTo>
                  <a:pt x="77574" y="523690"/>
                </a:lnTo>
                <a:lnTo>
                  <a:pt x="50952" y="488409"/>
                </a:lnTo>
                <a:lnTo>
                  <a:pt x="29395" y="449534"/>
                </a:lnTo>
                <a:lnTo>
                  <a:pt x="13390" y="407552"/>
                </a:lnTo>
                <a:lnTo>
                  <a:pt x="3429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90116" y="5722620"/>
            <a:ext cx="591820" cy="192405"/>
          </a:xfrm>
          <a:custGeom>
            <a:avLst/>
            <a:gdLst/>
            <a:ahLst/>
            <a:cxnLst/>
            <a:rect l="l" t="t" r="r" b="b"/>
            <a:pathLst>
              <a:path w="591819" h="192404">
                <a:moveTo>
                  <a:pt x="399669" y="0"/>
                </a:moveTo>
                <a:lnTo>
                  <a:pt x="399669" y="192023"/>
                </a:lnTo>
                <a:lnTo>
                  <a:pt x="527684" y="128015"/>
                </a:lnTo>
                <a:lnTo>
                  <a:pt x="431672" y="128015"/>
                </a:lnTo>
                <a:lnTo>
                  <a:pt x="431672" y="64007"/>
                </a:lnTo>
                <a:lnTo>
                  <a:pt x="527684" y="64007"/>
                </a:lnTo>
                <a:lnTo>
                  <a:pt x="399669" y="0"/>
                </a:lnTo>
                <a:close/>
              </a:path>
              <a:path w="591819" h="192404">
                <a:moveTo>
                  <a:pt x="399669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399669" y="128015"/>
                </a:lnTo>
                <a:lnTo>
                  <a:pt x="399669" y="64007"/>
                </a:lnTo>
                <a:close/>
              </a:path>
              <a:path w="591819" h="192404">
                <a:moveTo>
                  <a:pt x="527684" y="64007"/>
                </a:moveTo>
                <a:lnTo>
                  <a:pt x="431672" y="64007"/>
                </a:lnTo>
                <a:lnTo>
                  <a:pt x="431672" y="128015"/>
                </a:lnTo>
                <a:lnTo>
                  <a:pt x="527684" y="128015"/>
                </a:lnTo>
                <a:lnTo>
                  <a:pt x="591692" y="96011"/>
                </a:lnTo>
                <a:lnTo>
                  <a:pt x="527684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90116" y="5402579"/>
            <a:ext cx="619125" cy="192405"/>
          </a:xfrm>
          <a:custGeom>
            <a:avLst/>
            <a:gdLst/>
            <a:ahLst/>
            <a:cxnLst/>
            <a:rect l="l" t="t" r="r" b="b"/>
            <a:pathLst>
              <a:path w="619125" h="192404">
                <a:moveTo>
                  <a:pt x="426973" y="0"/>
                </a:moveTo>
                <a:lnTo>
                  <a:pt x="426973" y="192024"/>
                </a:lnTo>
                <a:lnTo>
                  <a:pt x="554989" y="128016"/>
                </a:lnTo>
                <a:lnTo>
                  <a:pt x="458977" y="128016"/>
                </a:lnTo>
                <a:lnTo>
                  <a:pt x="458977" y="64008"/>
                </a:lnTo>
                <a:lnTo>
                  <a:pt x="554989" y="64008"/>
                </a:lnTo>
                <a:lnTo>
                  <a:pt x="426973" y="0"/>
                </a:lnTo>
                <a:close/>
              </a:path>
              <a:path w="619125" h="192404">
                <a:moveTo>
                  <a:pt x="42697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426973" y="128016"/>
                </a:lnTo>
                <a:lnTo>
                  <a:pt x="426973" y="64008"/>
                </a:lnTo>
                <a:close/>
              </a:path>
              <a:path w="619125" h="192404">
                <a:moveTo>
                  <a:pt x="554989" y="64008"/>
                </a:moveTo>
                <a:lnTo>
                  <a:pt x="458977" y="64008"/>
                </a:lnTo>
                <a:lnTo>
                  <a:pt x="458977" y="128016"/>
                </a:lnTo>
                <a:lnTo>
                  <a:pt x="554989" y="128016"/>
                </a:lnTo>
                <a:lnTo>
                  <a:pt x="618997" y="96012"/>
                </a:lnTo>
                <a:lnTo>
                  <a:pt x="554989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20483" y="3909059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59" h="634364">
                <a:moveTo>
                  <a:pt x="316230" y="0"/>
                </a:moveTo>
                <a:lnTo>
                  <a:pt x="269505" y="3435"/>
                </a:lnTo>
                <a:lnTo>
                  <a:pt x="224907" y="13416"/>
                </a:lnTo>
                <a:lnTo>
                  <a:pt x="182925" y="29451"/>
                </a:lnTo>
                <a:lnTo>
                  <a:pt x="144050" y="51053"/>
                </a:lnTo>
                <a:lnTo>
                  <a:pt x="108769" y="77731"/>
                </a:lnTo>
                <a:lnTo>
                  <a:pt x="77574" y="108996"/>
                </a:lnTo>
                <a:lnTo>
                  <a:pt x="50952" y="144358"/>
                </a:lnTo>
                <a:lnTo>
                  <a:pt x="29395" y="183328"/>
                </a:lnTo>
                <a:lnTo>
                  <a:pt x="13390" y="225417"/>
                </a:lnTo>
                <a:lnTo>
                  <a:pt x="3429" y="270135"/>
                </a:lnTo>
                <a:lnTo>
                  <a:pt x="0" y="316991"/>
                </a:lnTo>
                <a:lnTo>
                  <a:pt x="3429" y="363848"/>
                </a:lnTo>
                <a:lnTo>
                  <a:pt x="13390" y="408566"/>
                </a:lnTo>
                <a:lnTo>
                  <a:pt x="29395" y="450655"/>
                </a:lnTo>
                <a:lnTo>
                  <a:pt x="50952" y="489625"/>
                </a:lnTo>
                <a:lnTo>
                  <a:pt x="77574" y="524987"/>
                </a:lnTo>
                <a:lnTo>
                  <a:pt x="108769" y="556252"/>
                </a:lnTo>
                <a:lnTo>
                  <a:pt x="144050" y="582930"/>
                </a:lnTo>
                <a:lnTo>
                  <a:pt x="182925" y="604532"/>
                </a:lnTo>
                <a:lnTo>
                  <a:pt x="224907" y="620567"/>
                </a:lnTo>
                <a:lnTo>
                  <a:pt x="269505" y="630548"/>
                </a:lnTo>
                <a:lnTo>
                  <a:pt x="316230" y="633983"/>
                </a:lnTo>
                <a:lnTo>
                  <a:pt x="362954" y="630548"/>
                </a:lnTo>
                <a:lnTo>
                  <a:pt x="407552" y="620567"/>
                </a:lnTo>
                <a:lnTo>
                  <a:pt x="449534" y="604532"/>
                </a:lnTo>
                <a:lnTo>
                  <a:pt x="488409" y="582930"/>
                </a:lnTo>
                <a:lnTo>
                  <a:pt x="523690" y="556252"/>
                </a:lnTo>
                <a:lnTo>
                  <a:pt x="554885" y="524987"/>
                </a:lnTo>
                <a:lnTo>
                  <a:pt x="581507" y="489625"/>
                </a:lnTo>
                <a:lnTo>
                  <a:pt x="603064" y="450655"/>
                </a:lnTo>
                <a:lnTo>
                  <a:pt x="619069" y="408566"/>
                </a:lnTo>
                <a:lnTo>
                  <a:pt x="629030" y="363848"/>
                </a:lnTo>
                <a:lnTo>
                  <a:pt x="632460" y="316991"/>
                </a:lnTo>
                <a:lnTo>
                  <a:pt x="629030" y="270135"/>
                </a:lnTo>
                <a:lnTo>
                  <a:pt x="619069" y="225417"/>
                </a:lnTo>
                <a:lnTo>
                  <a:pt x="603064" y="183328"/>
                </a:lnTo>
                <a:lnTo>
                  <a:pt x="581507" y="144358"/>
                </a:lnTo>
                <a:lnTo>
                  <a:pt x="554885" y="108996"/>
                </a:lnTo>
                <a:lnTo>
                  <a:pt x="523690" y="77731"/>
                </a:lnTo>
                <a:lnTo>
                  <a:pt x="488409" y="51053"/>
                </a:lnTo>
                <a:lnTo>
                  <a:pt x="449534" y="29451"/>
                </a:lnTo>
                <a:lnTo>
                  <a:pt x="407552" y="13416"/>
                </a:lnTo>
                <a:lnTo>
                  <a:pt x="362954" y="3435"/>
                </a:lnTo>
                <a:lnTo>
                  <a:pt x="316230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20483" y="3909059"/>
            <a:ext cx="632460" cy="634365"/>
          </a:xfrm>
          <a:custGeom>
            <a:avLst/>
            <a:gdLst/>
            <a:ahLst/>
            <a:cxnLst/>
            <a:rect l="l" t="t" r="r" b="b"/>
            <a:pathLst>
              <a:path w="632459" h="634364">
                <a:moveTo>
                  <a:pt x="0" y="316991"/>
                </a:moveTo>
                <a:lnTo>
                  <a:pt x="3429" y="270135"/>
                </a:lnTo>
                <a:lnTo>
                  <a:pt x="13390" y="225417"/>
                </a:lnTo>
                <a:lnTo>
                  <a:pt x="29395" y="183328"/>
                </a:lnTo>
                <a:lnTo>
                  <a:pt x="50952" y="144358"/>
                </a:lnTo>
                <a:lnTo>
                  <a:pt x="77574" y="108996"/>
                </a:lnTo>
                <a:lnTo>
                  <a:pt x="108769" y="77731"/>
                </a:lnTo>
                <a:lnTo>
                  <a:pt x="144050" y="51053"/>
                </a:lnTo>
                <a:lnTo>
                  <a:pt x="182925" y="29451"/>
                </a:lnTo>
                <a:lnTo>
                  <a:pt x="224907" y="13416"/>
                </a:lnTo>
                <a:lnTo>
                  <a:pt x="269505" y="3435"/>
                </a:lnTo>
                <a:lnTo>
                  <a:pt x="316230" y="0"/>
                </a:lnTo>
                <a:lnTo>
                  <a:pt x="362954" y="3435"/>
                </a:lnTo>
                <a:lnTo>
                  <a:pt x="407552" y="13416"/>
                </a:lnTo>
                <a:lnTo>
                  <a:pt x="449534" y="29451"/>
                </a:lnTo>
                <a:lnTo>
                  <a:pt x="488409" y="51053"/>
                </a:lnTo>
                <a:lnTo>
                  <a:pt x="523690" y="77731"/>
                </a:lnTo>
                <a:lnTo>
                  <a:pt x="554885" y="108996"/>
                </a:lnTo>
                <a:lnTo>
                  <a:pt x="581507" y="144358"/>
                </a:lnTo>
                <a:lnTo>
                  <a:pt x="603064" y="183328"/>
                </a:lnTo>
                <a:lnTo>
                  <a:pt x="619069" y="225417"/>
                </a:lnTo>
                <a:lnTo>
                  <a:pt x="629030" y="270135"/>
                </a:lnTo>
                <a:lnTo>
                  <a:pt x="632460" y="316991"/>
                </a:lnTo>
                <a:lnTo>
                  <a:pt x="629030" y="363848"/>
                </a:lnTo>
                <a:lnTo>
                  <a:pt x="619069" y="408566"/>
                </a:lnTo>
                <a:lnTo>
                  <a:pt x="603064" y="450655"/>
                </a:lnTo>
                <a:lnTo>
                  <a:pt x="581507" y="489625"/>
                </a:lnTo>
                <a:lnTo>
                  <a:pt x="554885" y="524987"/>
                </a:lnTo>
                <a:lnTo>
                  <a:pt x="523690" y="556252"/>
                </a:lnTo>
                <a:lnTo>
                  <a:pt x="488409" y="582930"/>
                </a:lnTo>
                <a:lnTo>
                  <a:pt x="449534" y="604532"/>
                </a:lnTo>
                <a:lnTo>
                  <a:pt x="407552" y="620567"/>
                </a:lnTo>
                <a:lnTo>
                  <a:pt x="362954" y="630548"/>
                </a:lnTo>
                <a:lnTo>
                  <a:pt x="316230" y="633983"/>
                </a:lnTo>
                <a:lnTo>
                  <a:pt x="269505" y="630548"/>
                </a:lnTo>
                <a:lnTo>
                  <a:pt x="224907" y="620567"/>
                </a:lnTo>
                <a:lnTo>
                  <a:pt x="182925" y="604532"/>
                </a:lnTo>
                <a:lnTo>
                  <a:pt x="144050" y="582930"/>
                </a:lnTo>
                <a:lnTo>
                  <a:pt x="108769" y="556252"/>
                </a:lnTo>
                <a:lnTo>
                  <a:pt x="77574" y="524987"/>
                </a:lnTo>
                <a:lnTo>
                  <a:pt x="50952" y="489625"/>
                </a:lnTo>
                <a:lnTo>
                  <a:pt x="29395" y="450655"/>
                </a:lnTo>
                <a:lnTo>
                  <a:pt x="13390" y="408566"/>
                </a:lnTo>
                <a:lnTo>
                  <a:pt x="3429" y="363848"/>
                </a:lnTo>
                <a:lnTo>
                  <a:pt x="0" y="31699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49795" y="5382767"/>
            <a:ext cx="459105" cy="192405"/>
          </a:xfrm>
          <a:custGeom>
            <a:avLst/>
            <a:gdLst/>
            <a:ahLst/>
            <a:cxnLst/>
            <a:rect l="l" t="t" r="r" b="b"/>
            <a:pathLst>
              <a:path w="459104" h="192404">
                <a:moveTo>
                  <a:pt x="192024" y="0"/>
                </a:moveTo>
                <a:lnTo>
                  <a:pt x="0" y="96011"/>
                </a:lnTo>
                <a:lnTo>
                  <a:pt x="192024" y="192023"/>
                </a:lnTo>
                <a:lnTo>
                  <a:pt x="192024" y="128015"/>
                </a:lnTo>
                <a:lnTo>
                  <a:pt x="160020" y="128015"/>
                </a:lnTo>
                <a:lnTo>
                  <a:pt x="160020" y="64007"/>
                </a:lnTo>
                <a:lnTo>
                  <a:pt x="192024" y="64007"/>
                </a:lnTo>
                <a:lnTo>
                  <a:pt x="192024" y="0"/>
                </a:lnTo>
                <a:close/>
              </a:path>
              <a:path w="459104" h="192404">
                <a:moveTo>
                  <a:pt x="192024" y="64007"/>
                </a:moveTo>
                <a:lnTo>
                  <a:pt x="160020" y="64007"/>
                </a:lnTo>
                <a:lnTo>
                  <a:pt x="160020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459104" h="192404">
                <a:moveTo>
                  <a:pt x="459104" y="64007"/>
                </a:moveTo>
                <a:lnTo>
                  <a:pt x="192024" y="64007"/>
                </a:lnTo>
                <a:lnTo>
                  <a:pt x="192024" y="128015"/>
                </a:lnTo>
                <a:lnTo>
                  <a:pt x="459104" y="128015"/>
                </a:lnTo>
                <a:lnTo>
                  <a:pt x="459104" y="640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13294" y="5707710"/>
            <a:ext cx="343535" cy="192405"/>
          </a:xfrm>
          <a:custGeom>
            <a:avLst/>
            <a:gdLst/>
            <a:ahLst/>
            <a:cxnLst/>
            <a:rect l="l" t="t" r="r" b="b"/>
            <a:pathLst>
              <a:path w="343534" h="192404">
                <a:moveTo>
                  <a:pt x="152273" y="0"/>
                </a:moveTo>
                <a:lnTo>
                  <a:pt x="151468" y="63997"/>
                </a:lnTo>
                <a:lnTo>
                  <a:pt x="183514" y="64389"/>
                </a:lnTo>
                <a:lnTo>
                  <a:pt x="182625" y="128397"/>
                </a:lnTo>
                <a:lnTo>
                  <a:pt x="150659" y="128397"/>
                </a:lnTo>
                <a:lnTo>
                  <a:pt x="149859" y="192011"/>
                </a:lnTo>
                <a:lnTo>
                  <a:pt x="281056" y="128397"/>
                </a:lnTo>
                <a:lnTo>
                  <a:pt x="182625" y="128397"/>
                </a:lnTo>
                <a:lnTo>
                  <a:pt x="150664" y="128005"/>
                </a:lnTo>
                <a:lnTo>
                  <a:pt x="281863" y="128005"/>
                </a:lnTo>
                <a:lnTo>
                  <a:pt x="343026" y="98348"/>
                </a:lnTo>
                <a:lnTo>
                  <a:pt x="152273" y="0"/>
                </a:lnTo>
                <a:close/>
              </a:path>
              <a:path w="343534" h="192404">
                <a:moveTo>
                  <a:pt x="151468" y="63997"/>
                </a:moveTo>
                <a:lnTo>
                  <a:pt x="150664" y="128005"/>
                </a:lnTo>
                <a:lnTo>
                  <a:pt x="182625" y="128397"/>
                </a:lnTo>
                <a:lnTo>
                  <a:pt x="183514" y="64389"/>
                </a:lnTo>
                <a:lnTo>
                  <a:pt x="151468" y="63997"/>
                </a:lnTo>
                <a:close/>
              </a:path>
              <a:path w="343534" h="192404">
                <a:moveTo>
                  <a:pt x="761" y="62153"/>
                </a:moveTo>
                <a:lnTo>
                  <a:pt x="0" y="126161"/>
                </a:lnTo>
                <a:lnTo>
                  <a:pt x="150664" y="128005"/>
                </a:lnTo>
                <a:lnTo>
                  <a:pt x="151468" y="63997"/>
                </a:lnTo>
                <a:lnTo>
                  <a:pt x="761" y="6215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754117" y="6064300"/>
            <a:ext cx="13531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40" dirty="0">
                <a:solidFill>
                  <a:srgbClr val="FF0000"/>
                </a:solidFill>
                <a:latin typeface="Ebrima" panose="02000000000000000000"/>
                <a:cs typeface="Ebrima" panose="02000000000000000000"/>
              </a:rPr>
              <a:t>𝜕</a:t>
            </a:r>
            <a:r>
              <a:rPr sz="2400" spc="-430" dirty="0">
                <a:solidFill>
                  <a:srgbClr val="FF0000"/>
                </a:solidFill>
                <a:latin typeface="Ebrima" panose="02000000000000000000"/>
                <a:cs typeface="Ebrima" panose="02000000000000000000"/>
              </a:rPr>
              <a:t>𝐿</a:t>
            </a:r>
            <a:r>
              <a:rPr sz="2400" spc="-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∕</a:t>
            </a:r>
            <a:r>
              <a:rPr sz="2400" spc="-340" dirty="0">
                <a:solidFill>
                  <a:srgbClr val="FF0000"/>
                </a:solidFill>
                <a:latin typeface="Ebrima" panose="02000000000000000000"/>
                <a:cs typeface="Ebrima" panose="02000000000000000000"/>
              </a:rPr>
              <a:t>𝜕</a:t>
            </a:r>
            <a:r>
              <a:rPr sz="2400" spc="260" dirty="0">
                <a:solidFill>
                  <a:srgbClr val="FF0000"/>
                </a:solidFill>
                <a:latin typeface="Ebrima" panose="02000000000000000000"/>
                <a:cs typeface="Ebrima" panose="02000000000000000000"/>
              </a:rPr>
              <a:t>𝑤 </a:t>
            </a:r>
            <a:r>
              <a:rPr sz="2400" spc="-105" dirty="0">
                <a:solidFill>
                  <a:srgbClr val="FF0000"/>
                </a:solidFill>
                <a:latin typeface="Ebrima" panose="02000000000000000000"/>
                <a:cs typeface="Ebrima" panose="02000000000000000000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2400" spc="-10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15995" y="4149852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316992" y="0"/>
                </a:moveTo>
                <a:lnTo>
                  <a:pt x="270135" y="3429"/>
                </a:lnTo>
                <a:lnTo>
                  <a:pt x="225417" y="13390"/>
                </a:lnTo>
                <a:lnTo>
                  <a:pt x="183328" y="29395"/>
                </a:lnTo>
                <a:lnTo>
                  <a:pt x="144358" y="50952"/>
                </a:lnTo>
                <a:lnTo>
                  <a:pt x="108996" y="77574"/>
                </a:lnTo>
                <a:lnTo>
                  <a:pt x="77731" y="108769"/>
                </a:lnTo>
                <a:lnTo>
                  <a:pt x="51053" y="144050"/>
                </a:lnTo>
                <a:lnTo>
                  <a:pt x="29451" y="182925"/>
                </a:lnTo>
                <a:lnTo>
                  <a:pt x="13416" y="224907"/>
                </a:lnTo>
                <a:lnTo>
                  <a:pt x="3435" y="269505"/>
                </a:lnTo>
                <a:lnTo>
                  <a:pt x="0" y="316230"/>
                </a:lnTo>
                <a:lnTo>
                  <a:pt x="3435" y="362954"/>
                </a:lnTo>
                <a:lnTo>
                  <a:pt x="13416" y="407552"/>
                </a:lnTo>
                <a:lnTo>
                  <a:pt x="29451" y="449534"/>
                </a:lnTo>
                <a:lnTo>
                  <a:pt x="51053" y="488409"/>
                </a:lnTo>
                <a:lnTo>
                  <a:pt x="77731" y="523690"/>
                </a:lnTo>
                <a:lnTo>
                  <a:pt x="108996" y="554885"/>
                </a:lnTo>
                <a:lnTo>
                  <a:pt x="144358" y="581507"/>
                </a:lnTo>
                <a:lnTo>
                  <a:pt x="183328" y="603064"/>
                </a:lnTo>
                <a:lnTo>
                  <a:pt x="225417" y="619069"/>
                </a:lnTo>
                <a:lnTo>
                  <a:pt x="270135" y="629030"/>
                </a:lnTo>
                <a:lnTo>
                  <a:pt x="316992" y="632460"/>
                </a:lnTo>
                <a:lnTo>
                  <a:pt x="363848" y="629030"/>
                </a:lnTo>
                <a:lnTo>
                  <a:pt x="408566" y="619069"/>
                </a:lnTo>
                <a:lnTo>
                  <a:pt x="450655" y="603064"/>
                </a:lnTo>
                <a:lnTo>
                  <a:pt x="489625" y="581507"/>
                </a:lnTo>
                <a:lnTo>
                  <a:pt x="524987" y="554885"/>
                </a:lnTo>
                <a:lnTo>
                  <a:pt x="556252" y="523690"/>
                </a:lnTo>
                <a:lnTo>
                  <a:pt x="582930" y="488409"/>
                </a:lnTo>
                <a:lnTo>
                  <a:pt x="604532" y="449534"/>
                </a:lnTo>
                <a:lnTo>
                  <a:pt x="620567" y="407552"/>
                </a:lnTo>
                <a:lnTo>
                  <a:pt x="630548" y="362954"/>
                </a:lnTo>
                <a:lnTo>
                  <a:pt x="633983" y="316230"/>
                </a:lnTo>
                <a:lnTo>
                  <a:pt x="630548" y="269505"/>
                </a:lnTo>
                <a:lnTo>
                  <a:pt x="620567" y="224907"/>
                </a:lnTo>
                <a:lnTo>
                  <a:pt x="604532" y="182925"/>
                </a:lnTo>
                <a:lnTo>
                  <a:pt x="582930" y="144050"/>
                </a:lnTo>
                <a:lnTo>
                  <a:pt x="556252" y="108769"/>
                </a:lnTo>
                <a:lnTo>
                  <a:pt x="524987" y="77574"/>
                </a:lnTo>
                <a:lnTo>
                  <a:pt x="489625" y="50952"/>
                </a:lnTo>
                <a:lnTo>
                  <a:pt x="450655" y="29395"/>
                </a:lnTo>
                <a:lnTo>
                  <a:pt x="408566" y="13390"/>
                </a:lnTo>
                <a:lnTo>
                  <a:pt x="363848" y="3429"/>
                </a:lnTo>
                <a:lnTo>
                  <a:pt x="31699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15995" y="4149852"/>
            <a:ext cx="634365" cy="632460"/>
          </a:xfrm>
          <a:custGeom>
            <a:avLst/>
            <a:gdLst/>
            <a:ahLst/>
            <a:cxnLst/>
            <a:rect l="l" t="t" r="r" b="b"/>
            <a:pathLst>
              <a:path w="634364" h="632460">
                <a:moveTo>
                  <a:pt x="0" y="316230"/>
                </a:moveTo>
                <a:lnTo>
                  <a:pt x="3435" y="269505"/>
                </a:lnTo>
                <a:lnTo>
                  <a:pt x="13416" y="224907"/>
                </a:lnTo>
                <a:lnTo>
                  <a:pt x="29451" y="182925"/>
                </a:lnTo>
                <a:lnTo>
                  <a:pt x="51053" y="144050"/>
                </a:lnTo>
                <a:lnTo>
                  <a:pt x="77731" y="108769"/>
                </a:lnTo>
                <a:lnTo>
                  <a:pt x="108996" y="77574"/>
                </a:lnTo>
                <a:lnTo>
                  <a:pt x="144358" y="50952"/>
                </a:lnTo>
                <a:lnTo>
                  <a:pt x="183328" y="29395"/>
                </a:lnTo>
                <a:lnTo>
                  <a:pt x="225417" y="13390"/>
                </a:lnTo>
                <a:lnTo>
                  <a:pt x="270135" y="3429"/>
                </a:lnTo>
                <a:lnTo>
                  <a:pt x="316992" y="0"/>
                </a:lnTo>
                <a:lnTo>
                  <a:pt x="363848" y="3429"/>
                </a:lnTo>
                <a:lnTo>
                  <a:pt x="408566" y="13390"/>
                </a:lnTo>
                <a:lnTo>
                  <a:pt x="450655" y="29395"/>
                </a:lnTo>
                <a:lnTo>
                  <a:pt x="489625" y="50952"/>
                </a:lnTo>
                <a:lnTo>
                  <a:pt x="524987" y="77574"/>
                </a:lnTo>
                <a:lnTo>
                  <a:pt x="556252" y="108769"/>
                </a:lnTo>
                <a:lnTo>
                  <a:pt x="582930" y="144050"/>
                </a:lnTo>
                <a:lnTo>
                  <a:pt x="604532" y="182925"/>
                </a:lnTo>
                <a:lnTo>
                  <a:pt x="620567" y="224907"/>
                </a:lnTo>
                <a:lnTo>
                  <a:pt x="630548" y="269505"/>
                </a:lnTo>
                <a:lnTo>
                  <a:pt x="633983" y="316230"/>
                </a:lnTo>
                <a:lnTo>
                  <a:pt x="630548" y="362954"/>
                </a:lnTo>
                <a:lnTo>
                  <a:pt x="620567" y="407552"/>
                </a:lnTo>
                <a:lnTo>
                  <a:pt x="604532" y="449534"/>
                </a:lnTo>
                <a:lnTo>
                  <a:pt x="582930" y="488409"/>
                </a:lnTo>
                <a:lnTo>
                  <a:pt x="556252" y="523690"/>
                </a:lnTo>
                <a:lnTo>
                  <a:pt x="524987" y="554885"/>
                </a:lnTo>
                <a:lnTo>
                  <a:pt x="489625" y="581507"/>
                </a:lnTo>
                <a:lnTo>
                  <a:pt x="450655" y="603064"/>
                </a:lnTo>
                <a:lnTo>
                  <a:pt x="408566" y="619069"/>
                </a:lnTo>
                <a:lnTo>
                  <a:pt x="363848" y="629030"/>
                </a:lnTo>
                <a:lnTo>
                  <a:pt x="316992" y="632460"/>
                </a:lnTo>
                <a:lnTo>
                  <a:pt x="270135" y="629030"/>
                </a:lnTo>
                <a:lnTo>
                  <a:pt x="225417" y="619069"/>
                </a:lnTo>
                <a:lnTo>
                  <a:pt x="183328" y="603064"/>
                </a:lnTo>
                <a:lnTo>
                  <a:pt x="144358" y="581507"/>
                </a:lnTo>
                <a:lnTo>
                  <a:pt x="108996" y="554885"/>
                </a:lnTo>
                <a:lnTo>
                  <a:pt x="77731" y="523690"/>
                </a:lnTo>
                <a:lnTo>
                  <a:pt x="51053" y="488409"/>
                </a:lnTo>
                <a:lnTo>
                  <a:pt x="29451" y="449534"/>
                </a:lnTo>
                <a:lnTo>
                  <a:pt x="13416" y="407552"/>
                </a:lnTo>
                <a:lnTo>
                  <a:pt x="3435" y="362954"/>
                </a:lnTo>
                <a:lnTo>
                  <a:pt x="0" y="31623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83864" y="5385815"/>
            <a:ext cx="340360" cy="192405"/>
          </a:xfrm>
          <a:custGeom>
            <a:avLst/>
            <a:gdLst/>
            <a:ahLst/>
            <a:cxnLst/>
            <a:rect l="l" t="t" r="r" b="b"/>
            <a:pathLst>
              <a:path w="340360" h="192404">
                <a:moveTo>
                  <a:pt x="147827" y="0"/>
                </a:moveTo>
                <a:lnTo>
                  <a:pt x="147827" y="192024"/>
                </a:lnTo>
                <a:lnTo>
                  <a:pt x="275843" y="128016"/>
                </a:lnTo>
                <a:lnTo>
                  <a:pt x="179832" y="128016"/>
                </a:lnTo>
                <a:lnTo>
                  <a:pt x="179832" y="64008"/>
                </a:lnTo>
                <a:lnTo>
                  <a:pt x="275843" y="64008"/>
                </a:lnTo>
                <a:lnTo>
                  <a:pt x="147827" y="0"/>
                </a:lnTo>
                <a:close/>
              </a:path>
              <a:path w="340360" h="192404">
                <a:moveTo>
                  <a:pt x="147827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147827" y="128016"/>
                </a:lnTo>
                <a:lnTo>
                  <a:pt x="147827" y="64008"/>
                </a:lnTo>
                <a:close/>
              </a:path>
              <a:path w="340360" h="192404">
                <a:moveTo>
                  <a:pt x="275843" y="64008"/>
                </a:moveTo>
                <a:lnTo>
                  <a:pt x="179832" y="64008"/>
                </a:lnTo>
                <a:lnTo>
                  <a:pt x="179832" y="128016"/>
                </a:lnTo>
                <a:lnTo>
                  <a:pt x="275843" y="128016"/>
                </a:lnTo>
                <a:lnTo>
                  <a:pt x="339851" y="96012"/>
                </a:lnTo>
                <a:lnTo>
                  <a:pt x="275843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823080" y="5386323"/>
            <a:ext cx="849630" cy="192405"/>
          </a:xfrm>
          <a:custGeom>
            <a:avLst/>
            <a:gdLst/>
            <a:ahLst/>
            <a:cxnLst/>
            <a:rect l="l" t="t" r="r" b="b"/>
            <a:pathLst>
              <a:path w="849629" h="192404">
                <a:moveTo>
                  <a:pt x="64008" y="74929"/>
                </a:moveTo>
                <a:lnTo>
                  <a:pt x="0" y="76200"/>
                </a:lnTo>
                <a:lnTo>
                  <a:pt x="1270" y="140207"/>
                </a:lnTo>
                <a:lnTo>
                  <a:pt x="65278" y="138937"/>
                </a:lnTo>
                <a:lnTo>
                  <a:pt x="64008" y="74929"/>
                </a:lnTo>
                <a:close/>
              </a:path>
              <a:path w="849629" h="192404">
                <a:moveTo>
                  <a:pt x="192024" y="72643"/>
                </a:moveTo>
                <a:lnTo>
                  <a:pt x="128016" y="73787"/>
                </a:lnTo>
                <a:lnTo>
                  <a:pt x="129159" y="137794"/>
                </a:lnTo>
                <a:lnTo>
                  <a:pt x="193167" y="136651"/>
                </a:lnTo>
                <a:lnTo>
                  <a:pt x="192024" y="72643"/>
                </a:lnTo>
                <a:close/>
              </a:path>
              <a:path w="849629" h="192404">
                <a:moveTo>
                  <a:pt x="320040" y="70231"/>
                </a:moveTo>
                <a:lnTo>
                  <a:pt x="256032" y="71373"/>
                </a:lnTo>
                <a:lnTo>
                  <a:pt x="257175" y="135381"/>
                </a:lnTo>
                <a:lnTo>
                  <a:pt x="321183" y="134238"/>
                </a:lnTo>
                <a:lnTo>
                  <a:pt x="320040" y="70231"/>
                </a:lnTo>
                <a:close/>
              </a:path>
              <a:path w="849629" h="192404">
                <a:moveTo>
                  <a:pt x="448056" y="67817"/>
                </a:moveTo>
                <a:lnTo>
                  <a:pt x="384048" y="69087"/>
                </a:lnTo>
                <a:lnTo>
                  <a:pt x="385191" y="133095"/>
                </a:lnTo>
                <a:lnTo>
                  <a:pt x="449199" y="131825"/>
                </a:lnTo>
                <a:lnTo>
                  <a:pt x="448056" y="67817"/>
                </a:lnTo>
                <a:close/>
              </a:path>
              <a:path w="849629" h="192404">
                <a:moveTo>
                  <a:pt x="576072" y="65531"/>
                </a:moveTo>
                <a:lnTo>
                  <a:pt x="512064" y="66675"/>
                </a:lnTo>
                <a:lnTo>
                  <a:pt x="513207" y="130682"/>
                </a:lnTo>
                <a:lnTo>
                  <a:pt x="577215" y="129539"/>
                </a:lnTo>
                <a:lnTo>
                  <a:pt x="576072" y="65531"/>
                </a:lnTo>
                <a:close/>
              </a:path>
              <a:path w="849629" h="192404">
                <a:moveTo>
                  <a:pt x="788159" y="63372"/>
                </a:moveTo>
                <a:lnTo>
                  <a:pt x="688467" y="63372"/>
                </a:lnTo>
                <a:lnTo>
                  <a:pt x="689737" y="127381"/>
                </a:lnTo>
                <a:lnTo>
                  <a:pt x="657689" y="127968"/>
                </a:lnTo>
                <a:lnTo>
                  <a:pt x="658876" y="192023"/>
                </a:lnTo>
                <a:lnTo>
                  <a:pt x="849122" y="92456"/>
                </a:lnTo>
                <a:lnTo>
                  <a:pt x="788159" y="63372"/>
                </a:lnTo>
                <a:close/>
              </a:path>
              <a:path w="849629" h="192404">
                <a:moveTo>
                  <a:pt x="656504" y="63958"/>
                </a:moveTo>
                <a:lnTo>
                  <a:pt x="639953" y="64262"/>
                </a:lnTo>
                <a:lnTo>
                  <a:pt x="641223" y="128269"/>
                </a:lnTo>
                <a:lnTo>
                  <a:pt x="657689" y="127968"/>
                </a:lnTo>
                <a:lnTo>
                  <a:pt x="656504" y="63958"/>
                </a:lnTo>
                <a:close/>
              </a:path>
              <a:path w="849629" h="192404">
                <a:moveTo>
                  <a:pt x="688467" y="63372"/>
                </a:moveTo>
                <a:lnTo>
                  <a:pt x="656504" y="63958"/>
                </a:lnTo>
                <a:lnTo>
                  <a:pt x="657689" y="127968"/>
                </a:lnTo>
                <a:lnTo>
                  <a:pt x="689737" y="127381"/>
                </a:lnTo>
                <a:lnTo>
                  <a:pt x="688467" y="63372"/>
                </a:lnTo>
                <a:close/>
              </a:path>
              <a:path w="849629" h="192404">
                <a:moveTo>
                  <a:pt x="655320" y="0"/>
                </a:moveTo>
                <a:lnTo>
                  <a:pt x="656504" y="63958"/>
                </a:lnTo>
                <a:lnTo>
                  <a:pt x="688467" y="63372"/>
                </a:lnTo>
                <a:lnTo>
                  <a:pt x="788159" y="63372"/>
                </a:lnTo>
                <a:lnTo>
                  <a:pt x="65532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76315" y="5737859"/>
            <a:ext cx="777240" cy="192405"/>
          </a:xfrm>
          <a:custGeom>
            <a:avLst/>
            <a:gdLst/>
            <a:ahLst/>
            <a:cxnLst/>
            <a:rect l="l" t="t" r="r" b="b"/>
            <a:pathLst>
              <a:path w="777239" h="192404">
                <a:moveTo>
                  <a:pt x="585216" y="0"/>
                </a:moveTo>
                <a:lnTo>
                  <a:pt x="585216" y="192023"/>
                </a:lnTo>
                <a:lnTo>
                  <a:pt x="713232" y="128015"/>
                </a:lnTo>
                <a:lnTo>
                  <a:pt x="617220" y="128015"/>
                </a:lnTo>
                <a:lnTo>
                  <a:pt x="617220" y="64007"/>
                </a:lnTo>
                <a:lnTo>
                  <a:pt x="713232" y="64007"/>
                </a:lnTo>
                <a:lnTo>
                  <a:pt x="585216" y="0"/>
                </a:lnTo>
                <a:close/>
              </a:path>
              <a:path w="777239" h="192404">
                <a:moveTo>
                  <a:pt x="585216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585216" y="128015"/>
                </a:lnTo>
                <a:lnTo>
                  <a:pt x="585216" y="64007"/>
                </a:lnTo>
                <a:close/>
              </a:path>
              <a:path w="777239" h="192404">
                <a:moveTo>
                  <a:pt x="713232" y="64007"/>
                </a:moveTo>
                <a:lnTo>
                  <a:pt x="617220" y="64007"/>
                </a:lnTo>
                <a:lnTo>
                  <a:pt x="617220" y="128015"/>
                </a:lnTo>
                <a:lnTo>
                  <a:pt x="713232" y="128015"/>
                </a:lnTo>
                <a:lnTo>
                  <a:pt x="777239" y="96011"/>
                </a:lnTo>
                <a:lnTo>
                  <a:pt x="713232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561338" y="2733294"/>
            <a:ext cx="0" cy="3039110"/>
          </a:xfrm>
          <a:custGeom>
            <a:avLst/>
            <a:gdLst/>
            <a:ahLst/>
            <a:cxnLst/>
            <a:rect l="l" t="t" r="r" b="b"/>
            <a:pathLst>
              <a:path h="3039110">
                <a:moveTo>
                  <a:pt x="0" y="0"/>
                </a:moveTo>
                <a:lnTo>
                  <a:pt x="0" y="3038792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75232" y="5551932"/>
            <a:ext cx="215265" cy="216535"/>
          </a:xfrm>
          <a:custGeom>
            <a:avLst/>
            <a:gdLst/>
            <a:ahLst/>
            <a:cxnLst/>
            <a:rect l="l" t="t" r="r" b="b"/>
            <a:pathLst>
              <a:path w="215264" h="216535">
                <a:moveTo>
                  <a:pt x="107442" y="0"/>
                </a:moveTo>
                <a:lnTo>
                  <a:pt x="65633" y="8504"/>
                </a:lnTo>
                <a:lnTo>
                  <a:pt x="31480" y="31694"/>
                </a:lnTo>
                <a:lnTo>
                  <a:pt x="8447" y="66088"/>
                </a:lnTo>
                <a:lnTo>
                  <a:pt x="0" y="108204"/>
                </a:lnTo>
                <a:lnTo>
                  <a:pt x="8447" y="150319"/>
                </a:lnTo>
                <a:lnTo>
                  <a:pt x="31480" y="184713"/>
                </a:lnTo>
                <a:lnTo>
                  <a:pt x="65633" y="207903"/>
                </a:lnTo>
                <a:lnTo>
                  <a:pt x="107442" y="216408"/>
                </a:lnTo>
                <a:lnTo>
                  <a:pt x="149250" y="207903"/>
                </a:lnTo>
                <a:lnTo>
                  <a:pt x="183403" y="184713"/>
                </a:lnTo>
                <a:lnTo>
                  <a:pt x="206436" y="150319"/>
                </a:lnTo>
                <a:lnTo>
                  <a:pt x="214884" y="108204"/>
                </a:lnTo>
                <a:lnTo>
                  <a:pt x="206436" y="66088"/>
                </a:lnTo>
                <a:lnTo>
                  <a:pt x="183403" y="31694"/>
                </a:lnTo>
                <a:lnTo>
                  <a:pt x="149250" y="8504"/>
                </a:lnTo>
                <a:lnTo>
                  <a:pt x="1074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40023" y="5551932"/>
            <a:ext cx="215265" cy="216535"/>
          </a:xfrm>
          <a:custGeom>
            <a:avLst/>
            <a:gdLst/>
            <a:ahLst/>
            <a:cxnLst/>
            <a:rect l="l" t="t" r="r" b="b"/>
            <a:pathLst>
              <a:path w="215264" h="216535">
                <a:moveTo>
                  <a:pt x="107441" y="0"/>
                </a:moveTo>
                <a:lnTo>
                  <a:pt x="65633" y="8504"/>
                </a:lnTo>
                <a:lnTo>
                  <a:pt x="31480" y="31694"/>
                </a:lnTo>
                <a:lnTo>
                  <a:pt x="8447" y="66088"/>
                </a:lnTo>
                <a:lnTo>
                  <a:pt x="0" y="108204"/>
                </a:lnTo>
                <a:lnTo>
                  <a:pt x="8447" y="150319"/>
                </a:lnTo>
                <a:lnTo>
                  <a:pt x="31480" y="184713"/>
                </a:lnTo>
                <a:lnTo>
                  <a:pt x="65633" y="207903"/>
                </a:lnTo>
                <a:lnTo>
                  <a:pt x="107441" y="216408"/>
                </a:lnTo>
                <a:lnTo>
                  <a:pt x="149250" y="207903"/>
                </a:lnTo>
                <a:lnTo>
                  <a:pt x="183403" y="184713"/>
                </a:lnTo>
                <a:lnTo>
                  <a:pt x="206436" y="150319"/>
                </a:lnTo>
                <a:lnTo>
                  <a:pt x="214884" y="108204"/>
                </a:lnTo>
                <a:lnTo>
                  <a:pt x="206436" y="66088"/>
                </a:lnTo>
                <a:lnTo>
                  <a:pt x="183403" y="31694"/>
                </a:lnTo>
                <a:lnTo>
                  <a:pt x="149250" y="8504"/>
                </a:lnTo>
                <a:lnTo>
                  <a:pt x="10744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59908" y="5568696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108203" y="0"/>
                </a:moveTo>
                <a:lnTo>
                  <a:pt x="66061" y="8504"/>
                </a:lnTo>
                <a:lnTo>
                  <a:pt x="31670" y="31694"/>
                </a:lnTo>
                <a:lnTo>
                  <a:pt x="8495" y="66088"/>
                </a:lnTo>
                <a:lnTo>
                  <a:pt x="0" y="108203"/>
                </a:lnTo>
                <a:lnTo>
                  <a:pt x="8495" y="150319"/>
                </a:lnTo>
                <a:lnTo>
                  <a:pt x="31670" y="184713"/>
                </a:lnTo>
                <a:lnTo>
                  <a:pt x="66061" y="207903"/>
                </a:lnTo>
                <a:lnTo>
                  <a:pt x="108203" y="216407"/>
                </a:lnTo>
                <a:lnTo>
                  <a:pt x="150346" y="207903"/>
                </a:lnTo>
                <a:lnTo>
                  <a:pt x="184737" y="184713"/>
                </a:lnTo>
                <a:lnTo>
                  <a:pt x="207912" y="150319"/>
                </a:lnTo>
                <a:lnTo>
                  <a:pt x="216407" y="108203"/>
                </a:lnTo>
                <a:lnTo>
                  <a:pt x="207912" y="66088"/>
                </a:lnTo>
                <a:lnTo>
                  <a:pt x="184737" y="31694"/>
                </a:lnTo>
                <a:lnTo>
                  <a:pt x="150346" y="8504"/>
                </a:lnTo>
                <a:lnTo>
                  <a:pt x="1082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46035" y="5533644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4" h="216535">
                <a:moveTo>
                  <a:pt x="108204" y="0"/>
                </a:move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8495" y="150319"/>
                </a:lnTo>
                <a:lnTo>
                  <a:pt x="31670" y="184713"/>
                </a:lnTo>
                <a:lnTo>
                  <a:pt x="66061" y="207903"/>
                </a:lnTo>
                <a:lnTo>
                  <a:pt x="108204" y="216407"/>
                </a:lnTo>
                <a:lnTo>
                  <a:pt x="150346" y="207903"/>
                </a:lnTo>
                <a:lnTo>
                  <a:pt x="184737" y="184713"/>
                </a:lnTo>
                <a:lnTo>
                  <a:pt x="207912" y="150319"/>
                </a:lnTo>
                <a:lnTo>
                  <a:pt x="216408" y="108203"/>
                </a:lnTo>
                <a:lnTo>
                  <a:pt x="207912" y="66061"/>
                </a:lnTo>
                <a:lnTo>
                  <a:pt x="184737" y="31670"/>
                </a:lnTo>
                <a:lnTo>
                  <a:pt x="150346" y="8495"/>
                </a:lnTo>
                <a:lnTo>
                  <a:pt x="1082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005071" y="268224"/>
            <a:ext cx="4704587" cy="1501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883152" y="205740"/>
            <a:ext cx="4861559" cy="1719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64508" y="307847"/>
            <a:ext cx="4585716" cy="1383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48050" marR="5080">
              <a:lnSpc>
                <a:spcPct val="100000"/>
              </a:lnSpc>
            </a:pP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Still not </a:t>
            </a:r>
            <a:r>
              <a:rPr sz="28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guarantee </a:t>
            </a:r>
            <a:r>
              <a:rPr sz="28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reaching 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global </a:t>
            </a:r>
            <a:r>
              <a:rPr sz="28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minima, but give some 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hope</a:t>
            </a:r>
            <a:r>
              <a:rPr sz="2800" b="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796284" y="3892296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4">
                <a:moveTo>
                  <a:pt x="498220" y="0"/>
                </a:moveTo>
                <a:lnTo>
                  <a:pt x="498220" y="192023"/>
                </a:lnTo>
                <a:lnTo>
                  <a:pt x="626236" y="128015"/>
                </a:lnTo>
                <a:lnTo>
                  <a:pt x="530225" y="128015"/>
                </a:lnTo>
                <a:lnTo>
                  <a:pt x="530225" y="64007"/>
                </a:lnTo>
                <a:lnTo>
                  <a:pt x="626237" y="64007"/>
                </a:lnTo>
                <a:lnTo>
                  <a:pt x="498220" y="0"/>
                </a:lnTo>
                <a:close/>
              </a:path>
              <a:path w="690245" h="192404">
                <a:moveTo>
                  <a:pt x="498220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498220" y="128015"/>
                </a:lnTo>
                <a:lnTo>
                  <a:pt x="498220" y="64007"/>
                </a:lnTo>
                <a:close/>
              </a:path>
              <a:path w="690245" h="192404">
                <a:moveTo>
                  <a:pt x="626237" y="64007"/>
                </a:moveTo>
                <a:lnTo>
                  <a:pt x="530225" y="64007"/>
                </a:lnTo>
                <a:lnTo>
                  <a:pt x="530225" y="128015"/>
                </a:lnTo>
                <a:lnTo>
                  <a:pt x="626236" y="128015"/>
                </a:lnTo>
                <a:lnTo>
                  <a:pt x="690244" y="96011"/>
                </a:lnTo>
                <a:lnTo>
                  <a:pt x="626237" y="64007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782567" y="2970276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5">
                <a:moveTo>
                  <a:pt x="498221" y="0"/>
                </a:moveTo>
                <a:lnTo>
                  <a:pt x="498221" y="192024"/>
                </a:lnTo>
                <a:lnTo>
                  <a:pt x="626237" y="128015"/>
                </a:lnTo>
                <a:lnTo>
                  <a:pt x="530225" y="128015"/>
                </a:lnTo>
                <a:lnTo>
                  <a:pt x="530225" y="64008"/>
                </a:lnTo>
                <a:lnTo>
                  <a:pt x="626237" y="64008"/>
                </a:lnTo>
                <a:lnTo>
                  <a:pt x="498221" y="0"/>
                </a:lnTo>
                <a:close/>
              </a:path>
              <a:path w="690245" h="192405">
                <a:moveTo>
                  <a:pt x="498221" y="64008"/>
                </a:moveTo>
                <a:lnTo>
                  <a:pt x="0" y="64008"/>
                </a:lnTo>
                <a:lnTo>
                  <a:pt x="0" y="128015"/>
                </a:lnTo>
                <a:lnTo>
                  <a:pt x="498221" y="128015"/>
                </a:lnTo>
                <a:lnTo>
                  <a:pt x="498221" y="64008"/>
                </a:lnTo>
                <a:close/>
              </a:path>
              <a:path w="690245" h="192405">
                <a:moveTo>
                  <a:pt x="626237" y="64008"/>
                </a:moveTo>
                <a:lnTo>
                  <a:pt x="530225" y="64008"/>
                </a:lnTo>
                <a:lnTo>
                  <a:pt x="530225" y="128015"/>
                </a:lnTo>
                <a:lnTo>
                  <a:pt x="626237" y="128015"/>
                </a:lnTo>
                <a:lnTo>
                  <a:pt x="690245" y="96012"/>
                </a:lnTo>
                <a:lnTo>
                  <a:pt x="626237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796284" y="3447288"/>
            <a:ext cx="690245" cy="192405"/>
          </a:xfrm>
          <a:custGeom>
            <a:avLst/>
            <a:gdLst/>
            <a:ahLst/>
            <a:cxnLst/>
            <a:rect l="l" t="t" r="r" b="b"/>
            <a:pathLst>
              <a:path w="690245" h="192404">
                <a:moveTo>
                  <a:pt x="64007" y="64008"/>
                </a:moveTo>
                <a:lnTo>
                  <a:pt x="0" y="64008"/>
                </a:lnTo>
                <a:lnTo>
                  <a:pt x="0" y="128015"/>
                </a:lnTo>
                <a:lnTo>
                  <a:pt x="64007" y="128015"/>
                </a:lnTo>
                <a:lnTo>
                  <a:pt x="64007" y="64008"/>
                </a:lnTo>
                <a:close/>
              </a:path>
              <a:path w="690245" h="192404">
                <a:moveTo>
                  <a:pt x="192024" y="64008"/>
                </a:moveTo>
                <a:lnTo>
                  <a:pt x="128015" y="64008"/>
                </a:lnTo>
                <a:lnTo>
                  <a:pt x="128015" y="128015"/>
                </a:lnTo>
                <a:lnTo>
                  <a:pt x="192024" y="128015"/>
                </a:lnTo>
                <a:lnTo>
                  <a:pt x="192024" y="64008"/>
                </a:lnTo>
                <a:close/>
              </a:path>
              <a:path w="690245" h="192404">
                <a:moveTo>
                  <a:pt x="320039" y="64008"/>
                </a:moveTo>
                <a:lnTo>
                  <a:pt x="256031" y="64008"/>
                </a:lnTo>
                <a:lnTo>
                  <a:pt x="256031" y="128015"/>
                </a:lnTo>
                <a:lnTo>
                  <a:pt x="320039" y="128015"/>
                </a:lnTo>
                <a:lnTo>
                  <a:pt x="320039" y="64008"/>
                </a:lnTo>
                <a:close/>
              </a:path>
              <a:path w="690245" h="192404">
                <a:moveTo>
                  <a:pt x="448055" y="64008"/>
                </a:moveTo>
                <a:lnTo>
                  <a:pt x="384048" y="64008"/>
                </a:lnTo>
                <a:lnTo>
                  <a:pt x="384048" y="128015"/>
                </a:lnTo>
                <a:lnTo>
                  <a:pt x="448055" y="128015"/>
                </a:lnTo>
                <a:lnTo>
                  <a:pt x="448055" y="64008"/>
                </a:lnTo>
                <a:close/>
              </a:path>
              <a:path w="690245" h="192404">
                <a:moveTo>
                  <a:pt x="498220" y="0"/>
                </a:moveTo>
                <a:lnTo>
                  <a:pt x="498220" y="192024"/>
                </a:lnTo>
                <a:lnTo>
                  <a:pt x="626237" y="128015"/>
                </a:lnTo>
                <a:lnTo>
                  <a:pt x="512063" y="128015"/>
                </a:lnTo>
                <a:lnTo>
                  <a:pt x="512063" y="64008"/>
                </a:lnTo>
                <a:lnTo>
                  <a:pt x="626237" y="64008"/>
                </a:lnTo>
                <a:lnTo>
                  <a:pt x="498220" y="0"/>
                </a:lnTo>
                <a:close/>
              </a:path>
              <a:path w="690245" h="192404">
                <a:moveTo>
                  <a:pt x="530225" y="64008"/>
                </a:moveTo>
                <a:lnTo>
                  <a:pt x="512063" y="64008"/>
                </a:lnTo>
                <a:lnTo>
                  <a:pt x="512063" y="128015"/>
                </a:lnTo>
                <a:lnTo>
                  <a:pt x="530225" y="128015"/>
                </a:lnTo>
                <a:lnTo>
                  <a:pt x="530225" y="64008"/>
                </a:lnTo>
                <a:close/>
              </a:path>
              <a:path w="690245" h="192404">
                <a:moveTo>
                  <a:pt x="626237" y="64008"/>
                </a:moveTo>
                <a:lnTo>
                  <a:pt x="530225" y="64008"/>
                </a:lnTo>
                <a:lnTo>
                  <a:pt x="530225" y="128015"/>
                </a:lnTo>
                <a:lnTo>
                  <a:pt x="626237" y="128015"/>
                </a:lnTo>
                <a:lnTo>
                  <a:pt x="690244" y="96012"/>
                </a:lnTo>
                <a:lnTo>
                  <a:pt x="626237" y="640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565396" y="2842005"/>
            <a:ext cx="2529840" cy="1294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Ne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latin typeface="Calibri" panose="020F0502020204030204"/>
                <a:cs typeface="Calibri" panose="020F0502020204030204"/>
              </a:rPr>
              <a:t>ti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latin typeface="Calibri" panose="020F0502020204030204"/>
                <a:cs typeface="Calibri" panose="020F0502020204030204"/>
              </a:rPr>
              <a:t>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dirty="0">
                <a:latin typeface="Calibri" panose="020F0502020204030204"/>
                <a:cs typeface="Calibri" panose="020F0502020204030204"/>
              </a:rPr>
              <a:t>f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∕ 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𝜕𝑤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 marR="552450" indent="6985">
              <a:lnSpc>
                <a:spcPts val="3600"/>
              </a:lnSpc>
              <a:spcBef>
                <a:spcPts val="13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Momentum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Real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Movement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576315" y="5430011"/>
            <a:ext cx="777240" cy="192405"/>
          </a:xfrm>
          <a:custGeom>
            <a:avLst/>
            <a:gdLst/>
            <a:ahLst/>
            <a:cxnLst/>
            <a:rect l="l" t="t" r="r" b="b"/>
            <a:pathLst>
              <a:path w="777239" h="192404">
                <a:moveTo>
                  <a:pt x="64008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64008" y="128015"/>
                </a:lnTo>
                <a:lnTo>
                  <a:pt x="64008" y="64007"/>
                </a:lnTo>
                <a:close/>
              </a:path>
              <a:path w="777239" h="192404">
                <a:moveTo>
                  <a:pt x="192024" y="64007"/>
                </a:moveTo>
                <a:lnTo>
                  <a:pt x="128016" y="64007"/>
                </a:lnTo>
                <a:lnTo>
                  <a:pt x="128016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777239" h="192404">
                <a:moveTo>
                  <a:pt x="320039" y="64007"/>
                </a:moveTo>
                <a:lnTo>
                  <a:pt x="256032" y="64007"/>
                </a:lnTo>
                <a:lnTo>
                  <a:pt x="256032" y="128015"/>
                </a:lnTo>
                <a:lnTo>
                  <a:pt x="320039" y="128015"/>
                </a:lnTo>
                <a:lnTo>
                  <a:pt x="320039" y="64007"/>
                </a:lnTo>
                <a:close/>
              </a:path>
              <a:path w="777239" h="192404">
                <a:moveTo>
                  <a:pt x="448056" y="64007"/>
                </a:moveTo>
                <a:lnTo>
                  <a:pt x="384048" y="64007"/>
                </a:lnTo>
                <a:lnTo>
                  <a:pt x="384048" y="128015"/>
                </a:lnTo>
                <a:lnTo>
                  <a:pt x="448056" y="128015"/>
                </a:lnTo>
                <a:lnTo>
                  <a:pt x="448056" y="64007"/>
                </a:lnTo>
                <a:close/>
              </a:path>
              <a:path w="777239" h="192404">
                <a:moveTo>
                  <a:pt x="576072" y="64007"/>
                </a:moveTo>
                <a:lnTo>
                  <a:pt x="512063" y="64007"/>
                </a:lnTo>
                <a:lnTo>
                  <a:pt x="512063" y="128015"/>
                </a:lnTo>
                <a:lnTo>
                  <a:pt x="576072" y="128015"/>
                </a:lnTo>
                <a:lnTo>
                  <a:pt x="576072" y="64007"/>
                </a:lnTo>
                <a:close/>
              </a:path>
              <a:path w="777239" h="192404">
                <a:moveTo>
                  <a:pt x="585216" y="0"/>
                </a:moveTo>
                <a:lnTo>
                  <a:pt x="585216" y="192024"/>
                </a:lnTo>
                <a:lnTo>
                  <a:pt x="777239" y="96012"/>
                </a:lnTo>
                <a:lnTo>
                  <a:pt x="58521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290307" y="5389117"/>
            <a:ext cx="653415" cy="192405"/>
          </a:xfrm>
          <a:custGeom>
            <a:avLst/>
            <a:gdLst/>
            <a:ahLst/>
            <a:cxnLst/>
            <a:rect l="l" t="t" r="r" b="b"/>
            <a:pathLst>
              <a:path w="653415" h="192404">
                <a:moveTo>
                  <a:pt x="1016" y="56133"/>
                </a:moveTo>
                <a:lnTo>
                  <a:pt x="0" y="120141"/>
                </a:lnTo>
                <a:lnTo>
                  <a:pt x="64008" y="121284"/>
                </a:lnTo>
                <a:lnTo>
                  <a:pt x="65024" y="57276"/>
                </a:lnTo>
                <a:lnTo>
                  <a:pt x="1016" y="56133"/>
                </a:lnTo>
                <a:close/>
              </a:path>
              <a:path w="653415" h="192404">
                <a:moveTo>
                  <a:pt x="129032" y="58292"/>
                </a:moveTo>
                <a:lnTo>
                  <a:pt x="128016" y="122300"/>
                </a:lnTo>
                <a:lnTo>
                  <a:pt x="191897" y="123443"/>
                </a:lnTo>
                <a:lnTo>
                  <a:pt x="193040" y="59435"/>
                </a:lnTo>
                <a:lnTo>
                  <a:pt x="129032" y="58292"/>
                </a:lnTo>
                <a:close/>
              </a:path>
              <a:path w="653415" h="192404">
                <a:moveTo>
                  <a:pt x="257048" y="60578"/>
                </a:moveTo>
                <a:lnTo>
                  <a:pt x="255905" y="124586"/>
                </a:lnTo>
                <a:lnTo>
                  <a:pt x="319913" y="125602"/>
                </a:lnTo>
                <a:lnTo>
                  <a:pt x="321056" y="61594"/>
                </a:lnTo>
                <a:lnTo>
                  <a:pt x="257048" y="60578"/>
                </a:lnTo>
                <a:close/>
              </a:path>
              <a:path w="653415" h="192404">
                <a:moveTo>
                  <a:pt x="385064" y="62737"/>
                </a:moveTo>
                <a:lnTo>
                  <a:pt x="383921" y="126745"/>
                </a:lnTo>
                <a:lnTo>
                  <a:pt x="447928" y="127761"/>
                </a:lnTo>
                <a:lnTo>
                  <a:pt x="449072" y="63880"/>
                </a:lnTo>
                <a:lnTo>
                  <a:pt x="385064" y="62737"/>
                </a:lnTo>
                <a:close/>
              </a:path>
              <a:path w="653415" h="192404">
                <a:moveTo>
                  <a:pt x="462534" y="0"/>
                </a:moveTo>
                <a:lnTo>
                  <a:pt x="459232" y="192023"/>
                </a:lnTo>
                <a:lnTo>
                  <a:pt x="652907" y="99313"/>
                </a:lnTo>
                <a:lnTo>
                  <a:pt x="46253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514344" y="5727191"/>
            <a:ext cx="1157605" cy="192405"/>
          </a:xfrm>
          <a:custGeom>
            <a:avLst/>
            <a:gdLst/>
            <a:ahLst/>
            <a:cxnLst/>
            <a:rect l="l" t="t" r="r" b="b"/>
            <a:pathLst>
              <a:path w="1157604" h="192404">
                <a:moveTo>
                  <a:pt x="965453" y="0"/>
                </a:moveTo>
                <a:lnTo>
                  <a:pt x="965453" y="192024"/>
                </a:lnTo>
                <a:lnTo>
                  <a:pt x="1093469" y="128016"/>
                </a:lnTo>
                <a:lnTo>
                  <a:pt x="997457" y="128016"/>
                </a:lnTo>
                <a:lnTo>
                  <a:pt x="997457" y="64008"/>
                </a:lnTo>
                <a:lnTo>
                  <a:pt x="1093470" y="64008"/>
                </a:lnTo>
                <a:lnTo>
                  <a:pt x="965453" y="0"/>
                </a:lnTo>
                <a:close/>
              </a:path>
              <a:path w="1157604" h="192404">
                <a:moveTo>
                  <a:pt x="965453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965453" y="128016"/>
                </a:lnTo>
                <a:lnTo>
                  <a:pt x="965453" y="64008"/>
                </a:lnTo>
                <a:close/>
              </a:path>
              <a:path w="1157604" h="192404">
                <a:moveTo>
                  <a:pt x="1093470" y="64008"/>
                </a:moveTo>
                <a:lnTo>
                  <a:pt x="997457" y="64008"/>
                </a:lnTo>
                <a:lnTo>
                  <a:pt x="997457" y="128016"/>
                </a:lnTo>
                <a:lnTo>
                  <a:pt x="1093469" y="128016"/>
                </a:lnTo>
                <a:lnTo>
                  <a:pt x="1157477" y="96012"/>
                </a:lnTo>
                <a:lnTo>
                  <a:pt x="1093470" y="64008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Adam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874775" y="1373124"/>
            <a:ext cx="7394448" cy="10485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4108" y="2497835"/>
            <a:ext cx="7415783" cy="9448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86328" y="3454908"/>
            <a:ext cx="5084064" cy="3268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50335" y="3518915"/>
            <a:ext cx="4901184" cy="3086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31285" y="3499865"/>
            <a:ext cx="4939665" cy="3124200"/>
          </a:xfrm>
          <a:custGeom>
            <a:avLst/>
            <a:gdLst/>
            <a:ahLst/>
            <a:cxnLst/>
            <a:rect l="l" t="t" r="r" b="b"/>
            <a:pathLst>
              <a:path w="4939665" h="3124200">
                <a:moveTo>
                  <a:pt x="0" y="3124200"/>
                </a:moveTo>
                <a:lnTo>
                  <a:pt x="4939284" y="3124200"/>
                </a:lnTo>
                <a:lnTo>
                  <a:pt x="4939284" y="0"/>
                </a:lnTo>
                <a:lnTo>
                  <a:pt x="0" y="0"/>
                </a:lnTo>
                <a:lnTo>
                  <a:pt x="0" y="31242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68544" y="3089782"/>
            <a:ext cx="114300" cy="489584"/>
          </a:xfrm>
          <a:custGeom>
            <a:avLst/>
            <a:gdLst/>
            <a:ahLst/>
            <a:cxnLst/>
            <a:rect l="l" t="t" r="r" b="b"/>
            <a:pathLst>
              <a:path w="114300" h="489585">
                <a:moveTo>
                  <a:pt x="0" y="370586"/>
                </a:moveTo>
                <a:lnTo>
                  <a:pt x="46989" y="489457"/>
                </a:lnTo>
                <a:lnTo>
                  <a:pt x="104313" y="396239"/>
                </a:lnTo>
                <a:lnTo>
                  <a:pt x="74294" y="396239"/>
                </a:lnTo>
                <a:lnTo>
                  <a:pt x="36321" y="392938"/>
                </a:lnTo>
                <a:lnTo>
                  <a:pt x="37992" y="373932"/>
                </a:lnTo>
                <a:lnTo>
                  <a:pt x="0" y="370586"/>
                </a:lnTo>
                <a:close/>
              </a:path>
              <a:path w="114300" h="489585">
                <a:moveTo>
                  <a:pt x="37992" y="373932"/>
                </a:moveTo>
                <a:lnTo>
                  <a:pt x="36321" y="392938"/>
                </a:lnTo>
                <a:lnTo>
                  <a:pt x="74294" y="396239"/>
                </a:lnTo>
                <a:lnTo>
                  <a:pt x="75962" y="377276"/>
                </a:lnTo>
                <a:lnTo>
                  <a:pt x="37992" y="373932"/>
                </a:lnTo>
                <a:close/>
              </a:path>
              <a:path w="114300" h="489585">
                <a:moveTo>
                  <a:pt x="75962" y="377276"/>
                </a:moveTo>
                <a:lnTo>
                  <a:pt x="74294" y="396239"/>
                </a:lnTo>
                <a:lnTo>
                  <a:pt x="104313" y="396239"/>
                </a:lnTo>
                <a:lnTo>
                  <a:pt x="113918" y="380618"/>
                </a:lnTo>
                <a:lnTo>
                  <a:pt x="75962" y="377276"/>
                </a:lnTo>
                <a:close/>
              </a:path>
              <a:path w="114300" h="489585">
                <a:moveTo>
                  <a:pt x="70865" y="0"/>
                </a:moveTo>
                <a:lnTo>
                  <a:pt x="37992" y="373932"/>
                </a:lnTo>
                <a:lnTo>
                  <a:pt x="75962" y="377276"/>
                </a:lnTo>
                <a:lnTo>
                  <a:pt x="108838" y="3301"/>
                </a:lnTo>
                <a:lnTo>
                  <a:pt x="7086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29378" y="3102101"/>
            <a:ext cx="971550" cy="0"/>
          </a:xfrm>
          <a:custGeom>
            <a:avLst/>
            <a:gdLst/>
            <a:ahLst/>
            <a:cxnLst/>
            <a:rect l="l" t="t" r="r" b="b"/>
            <a:pathLst>
              <a:path w="971550">
                <a:moveTo>
                  <a:pt x="0" y="0"/>
                </a:moveTo>
                <a:lnTo>
                  <a:pt x="97155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02179" y="664463"/>
            <a:ext cx="6772656" cy="6416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13788" y="603504"/>
            <a:ext cx="7030211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61616" y="704087"/>
            <a:ext cx="6653783" cy="5242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374519" y="727328"/>
            <a:ext cx="6428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RMSProp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(Advanced Adagrad)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+</a:t>
            </a:r>
            <a:r>
              <a:rPr sz="2800" spc="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Momentum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Let’s </a:t>
            </a:r>
            <a:r>
              <a:rPr spc="5" dirty="0"/>
              <a:t>try</a:t>
            </a:r>
            <a:r>
              <a:rPr spc="-40" dirty="0"/>
              <a:t> </a:t>
            </a:r>
            <a:r>
              <a:rPr dirty="0"/>
              <a:t>it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211899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30" dirty="0">
                <a:latin typeface="Calibri" panose="020F0502020204030204"/>
                <a:cs typeface="Calibri" panose="020F0502020204030204"/>
              </a:rPr>
              <a:t>ReLU,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3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layer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16600" y="715391"/>
          <a:ext cx="2711450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/>
                <a:gridCol w="1346200"/>
              </a:tblGrid>
              <a:tr h="457200">
                <a:tc>
                  <a:txBody>
                    <a:bodyPr/>
                    <a:lstStyle/>
                    <a:p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Original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0.96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Adam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0.97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50975" y="2932176"/>
            <a:ext cx="7014972" cy="392582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75916" y="6498335"/>
            <a:ext cx="4750435" cy="360045"/>
          </a:xfrm>
          <a:custGeom>
            <a:avLst/>
            <a:gdLst/>
            <a:ahLst/>
            <a:cxnLst/>
            <a:rect l="l" t="t" r="r" b="b"/>
            <a:pathLst>
              <a:path w="4750434" h="360045">
                <a:moveTo>
                  <a:pt x="4750308" y="359662"/>
                </a:moveTo>
                <a:lnTo>
                  <a:pt x="4750308" y="0"/>
                </a:lnTo>
                <a:lnTo>
                  <a:pt x="0" y="0"/>
                </a:lnTo>
                <a:lnTo>
                  <a:pt x="0" y="359662"/>
                </a:lnTo>
                <a:lnTo>
                  <a:pt x="4750308" y="3596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339590" y="2610739"/>
            <a:ext cx="11652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70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ain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7841" y="820928"/>
            <a:ext cx="11264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4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s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ti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n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g: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41092" y="4207764"/>
            <a:ext cx="1488947" cy="640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88335" y="4145279"/>
            <a:ext cx="139141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00527" y="4247388"/>
            <a:ext cx="1370076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49701" y="4270629"/>
            <a:ext cx="8718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Adam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69535" y="3892296"/>
            <a:ext cx="1822704" cy="641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44211" y="3831335"/>
            <a:ext cx="1670304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28971" y="3931920"/>
            <a:ext cx="1703831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005578" y="3955795"/>
            <a:ext cx="1151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Original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15511" y="3505961"/>
            <a:ext cx="1047750" cy="481965"/>
          </a:xfrm>
          <a:custGeom>
            <a:avLst/>
            <a:gdLst/>
            <a:ahLst/>
            <a:cxnLst/>
            <a:rect l="l" t="t" r="r" b="b"/>
            <a:pathLst>
              <a:path w="1047750" h="481964">
                <a:moveTo>
                  <a:pt x="171128" y="53173"/>
                </a:moveTo>
                <a:lnTo>
                  <a:pt x="148303" y="106402"/>
                </a:lnTo>
                <a:lnTo>
                  <a:pt x="1024509" y="481583"/>
                </a:lnTo>
                <a:lnTo>
                  <a:pt x="1047368" y="428370"/>
                </a:lnTo>
                <a:lnTo>
                  <a:pt x="171128" y="53173"/>
                </a:lnTo>
                <a:close/>
              </a:path>
              <a:path w="1047750" h="481964">
                <a:moveTo>
                  <a:pt x="193928" y="0"/>
                </a:moveTo>
                <a:lnTo>
                  <a:pt x="0" y="11429"/>
                </a:lnTo>
                <a:lnTo>
                  <a:pt x="125475" y="159638"/>
                </a:lnTo>
                <a:lnTo>
                  <a:pt x="148303" y="106402"/>
                </a:lnTo>
                <a:lnTo>
                  <a:pt x="121665" y="94996"/>
                </a:lnTo>
                <a:lnTo>
                  <a:pt x="144525" y="41783"/>
                </a:lnTo>
                <a:lnTo>
                  <a:pt x="176012" y="41783"/>
                </a:lnTo>
                <a:lnTo>
                  <a:pt x="193928" y="0"/>
                </a:lnTo>
                <a:close/>
              </a:path>
              <a:path w="1047750" h="481964">
                <a:moveTo>
                  <a:pt x="144525" y="41783"/>
                </a:moveTo>
                <a:lnTo>
                  <a:pt x="121665" y="94996"/>
                </a:lnTo>
                <a:lnTo>
                  <a:pt x="148303" y="106402"/>
                </a:lnTo>
                <a:lnTo>
                  <a:pt x="171128" y="53173"/>
                </a:lnTo>
                <a:lnTo>
                  <a:pt x="144525" y="41783"/>
                </a:lnTo>
                <a:close/>
              </a:path>
              <a:path w="1047750" h="481964">
                <a:moveTo>
                  <a:pt x="176012" y="41783"/>
                </a:moveTo>
                <a:lnTo>
                  <a:pt x="144525" y="41783"/>
                </a:lnTo>
                <a:lnTo>
                  <a:pt x="171128" y="53173"/>
                </a:lnTo>
                <a:lnTo>
                  <a:pt x="176012" y="41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58745" y="3500628"/>
            <a:ext cx="255904" cy="744855"/>
          </a:xfrm>
          <a:custGeom>
            <a:avLst/>
            <a:gdLst/>
            <a:ahLst/>
            <a:cxnLst/>
            <a:rect l="l" t="t" r="r" b="b"/>
            <a:pathLst>
              <a:path w="255905" h="744854">
                <a:moveTo>
                  <a:pt x="112241" y="161465"/>
                </a:moveTo>
                <a:lnTo>
                  <a:pt x="56112" y="175604"/>
                </a:lnTo>
                <a:lnTo>
                  <a:pt x="199390" y="744601"/>
                </a:lnTo>
                <a:lnTo>
                  <a:pt x="255650" y="730504"/>
                </a:lnTo>
                <a:lnTo>
                  <a:pt x="112241" y="161465"/>
                </a:lnTo>
                <a:close/>
              </a:path>
              <a:path w="255905" h="744854">
                <a:moveTo>
                  <a:pt x="41782" y="0"/>
                </a:moveTo>
                <a:lnTo>
                  <a:pt x="0" y="189738"/>
                </a:lnTo>
                <a:lnTo>
                  <a:pt x="56112" y="175604"/>
                </a:lnTo>
                <a:lnTo>
                  <a:pt x="49022" y="147447"/>
                </a:lnTo>
                <a:lnTo>
                  <a:pt x="105156" y="133350"/>
                </a:lnTo>
                <a:lnTo>
                  <a:pt x="156395" y="133350"/>
                </a:lnTo>
                <a:lnTo>
                  <a:pt x="41782" y="0"/>
                </a:lnTo>
                <a:close/>
              </a:path>
              <a:path w="255905" h="744854">
                <a:moveTo>
                  <a:pt x="105156" y="133350"/>
                </a:moveTo>
                <a:lnTo>
                  <a:pt x="49022" y="147447"/>
                </a:lnTo>
                <a:lnTo>
                  <a:pt x="56112" y="175604"/>
                </a:lnTo>
                <a:lnTo>
                  <a:pt x="112241" y="161465"/>
                </a:lnTo>
                <a:lnTo>
                  <a:pt x="105156" y="133350"/>
                </a:lnTo>
                <a:close/>
              </a:path>
              <a:path w="255905" h="744854">
                <a:moveTo>
                  <a:pt x="156395" y="133350"/>
                </a:moveTo>
                <a:lnTo>
                  <a:pt x="105156" y="133350"/>
                </a:lnTo>
                <a:lnTo>
                  <a:pt x="112241" y="161465"/>
                </a:lnTo>
                <a:lnTo>
                  <a:pt x="168402" y="147320"/>
                </a:lnTo>
                <a:lnTo>
                  <a:pt x="156395" y="1333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48146" y="1062228"/>
            <a:ext cx="2037714" cy="260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marL="192405" marR="5080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61389" y="1733803"/>
            <a:ext cx="2695575" cy="38277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Early</a:t>
            </a:r>
            <a:r>
              <a:rPr sz="2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Stopping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Regularization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Dropout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Why</a:t>
            </a:r>
            <a:r>
              <a:rPr spc="-90" dirty="0"/>
              <a:t> </a:t>
            </a:r>
            <a:r>
              <a:rPr spc="-10" dirty="0"/>
              <a:t>Overfitting?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6972934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Training </a:t>
            </a:r>
            <a:r>
              <a:rPr sz="2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data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testing </a:t>
            </a: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data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</a:t>
            </a:r>
            <a:r>
              <a:rPr sz="2800" spc="1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different.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08404" y="3160776"/>
            <a:ext cx="1075944" cy="10911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72739" y="3147060"/>
            <a:ext cx="1101852" cy="1178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70277" y="2796285"/>
            <a:ext cx="17316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Data: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13959" y="3144011"/>
            <a:ext cx="1167384" cy="1181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81344" y="3096767"/>
            <a:ext cx="1115568" cy="1211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69178" y="2781934"/>
            <a:ext cx="16186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9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Data: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340" y="4758054"/>
            <a:ext cx="7520940" cy="153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Learning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target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defined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by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9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data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parameters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achieving the learning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target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do</a:t>
            </a:r>
            <a:r>
              <a:rPr sz="280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not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necessary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have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good results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on the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800" spc="114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data.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Panacea </a:t>
            </a:r>
            <a:r>
              <a:rPr spc="-35" dirty="0"/>
              <a:t>for</a:t>
            </a:r>
            <a:r>
              <a:rPr spc="-20" dirty="0"/>
              <a:t> </a:t>
            </a:r>
            <a:r>
              <a:rPr spc="-15" dirty="0"/>
              <a:t>Overfitting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2671572" y="3971544"/>
            <a:ext cx="1848612" cy="13944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7491" y="4207891"/>
            <a:ext cx="2012314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Original  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67500" y="3971544"/>
            <a:ext cx="1848611" cy="13944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87797" y="4215510"/>
            <a:ext cx="2012950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Created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35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23230" y="5670600"/>
            <a:ext cx="136207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Shift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15</a:t>
            </a:r>
            <a:r>
              <a:rPr sz="2775" spc="7" baseline="26000" dirty="0">
                <a:latin typeface="PMingLiU"/>
                <a:cs typeface="PMingLiU"/>
              </a:rPr>
              <a:t>。</a:t>
            </a:r>
            <a:endParaRPr sz="2775" baseline="2600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80507" y="4756403"/>
            <a:ext cx="1819910" cy="884555"/>
          </a:xfrm>
          <a:custGeom>
            <a:avLst/>
            <a:gdLst/>
            <a:ahLst/>
            <a:cxnLst/>
            <a:rect l="l" t="t" r="r" b="b"/>
            <a:pathLst>
              <a:path w="1819909" h="884554">
                <a:moveTo>
                  <a:pt x="1708912" y="220980"/>
                </a:moveTo>
                <a:lnTo>
                  <a:pt x="1487932" y="220980"/>
                </a:lnTo>
                <a:lnTo>
                  <a:pt x="1471655" y="252359"/>
                </a:lnTo>
                <a:lnTo>
                  <a:pt x="1453356" y="283216"/>
                </a:lnTo>
                <a:lnTo>
                  <a:pt x="1410866" y="343285"/>
                </a:lnTo>
                <a:lnTo>
                  <a:pt x="1360809" y="401034"/>
                </a:lnTo>
                <a:lnTo>
                  <a:pt x="1333052" y="428990"/>
                </a:lnTo>
                <a:lnTo>
                  <a:pt x="1303535" y="456307"/>
                </a:lnTo>
                <a:lnTo>
                  <a:pt x="1272299" y="482967"/>
                </a:lnTo>
                <a:lnTo>
                  <a:pt x="1239390" y="508949"/>
                </a:lnTo>
                <a:lnTo>
                  <a:pt x="1204850" y="534236"/>
                </a:lnTo>
                <a:lnTo>
                  <a:pt x="1168724" y="558806"/>
                </a:lnTo>
                <a:lnTo>
                  <a:pt x="1131054" y="582642"/>
                </a:lnTo>
                <a:lnTo>
                  <a:pt x="1091885" y="605724"/>
                </a:lnTo>
                <a:lnTo>
                  <a:pt x="1051259" y="628031"/>
                </a:lnTo>
                <a:lnTo>
                  <a:pt x="1009220" y="649546"/>
                </a:lnTo>
                <a:lnTo>
                  <a:pt x="965813" y="670249"/>
                </a:lnTo>
                <a:lnTo>
                  <a:pt x="921080" y="690120"/>
                </a:lnTo>
                <a:lnTo>
                  <a:pt x="875065" y="709139"/>
                </a:lnTo>
                <a:lnTo>
                  <a:pt x="827811" y="727289"/>
                </a:lnTo>
                <a:lnTo>
                  <a:pt x="779363" y="744548"/>
                </a:lnTo>
                <a:lnTo>
                  <a:pt x="729763" y="760899"/>
                </a:lnTo>
                <a:lnTo>
                  <a:pt x="679055" y="776322"/>
                </a:lnTo>
                <a:lnTo>
                  <a:pt x="627283" y="790796"/>
                </a:lnTo>
                <a:lnTo>
                  <a:pt x="574490" y="804304"/>
                </a:lnTo>
                <a:lnTo>
                  <a:pt x="520720" y="816825"/>
                </a:lnTo>
                <a:lnTo>
                  <a:pt x="466017" y="828341"/>
                </a:lnTo>
                <a:lnTo>
                  <a:pt x="410423" y="838831"/>
                </a:lnTo>
                <a:lnTo>
                  <a:pt x="353982" y="848277"/>
                </a:lnTo>
                <a:lnTo>
                  <a:pt x="296739" y="856659"/>
                </a:lnTo>
                <a:lnTo>
                  <a:pt x="238736" y="863959"/>
                </a:lnTo>
                <a:lnTo>
                  <a:pt x="180017" y="870156"/>
                </a:lnTo>
                <a:lnTo>
                  <a:pt x="120625" y="875231"/>
                </a:lnTo>
                <a:lnTo>
                  <a:pt x="60605" y="879165"/>
                </a:lnTo>
                <a:lnTo>
                  <a:pt x="0" y="881938"/>
                </a:lnTo>
                <a:lnTo>
                  <a:pt x="59289" y="883502"/>
                </a:lnTo>
                <a:lnTo>
                  <a:pt x="118257" y="883933"/>
                </a:lnTo>
                <a:lnTo>
                  <a:pt x="176862" y="883248"/>
                </a:lnTo>
                <a:lnTo>
                  <a:pt x="235062" y="881464"/>
                </a:lnTo>
                <a:lnTo>
                  <a:pt x="292816" y="878597"/>
                </a:lnTo>
                <a:lnTo>
                  <a:pt x="350082" y="874662"/>
                </a:lnTo>
                <a:lnTo>
                  <a:pt x="406818" y="869675"/>
                </a:lnTo>
                <a:lnTo>
                  <a:pt x="462983" y="863654"/>
                </a:lnTo>
                <a:lnTo>
                  <a:pt x="518534" y="856614"/>
                </a:lnTo>
                <a:lnTo>
                  <a:pt x="573430" y="848570"/>
                </a:lnTo>
                <a:lnTo>
                  <a:pt x="627630" y="839541"/>
                </a:lnTo>
                <a:lnTo>
                  <a:pt x="681091" y="829540"/>
                </a:lnTo>
                <a:lnTo>
                  <a:pt x="733773" y="818585"/>
                </a:lnTo>
                <a:lnTo>
                  <a:pt x="785632" y="806692"/>
                </a:lnTo>
                <a:lnTo>
                  <a:pt x="836629" y="793877"/>
                </a:lnTo>
                <a:lnTo>
                  <a:pt x="886720" y="780155"/>
                </a:lnTo>
                <a:lnTo>
                  <a:pt x="935864" y="765544"/>
                </a:lnTo>
                <a:lnTo>
                  <a:pt x="984019" y="750059"/>
                </a:lnTo>
                <a:lnTo>
                  <a:pt x="1031144" y="733716"/>
                </a:lnTo>
                <a:lnTo>
                  <a:pt x="1077198" y="716532"/>
                </a:lnTo>
                <a:lnTo>
                  <a:pt x="1122137" y="698522"/>
                </a:lnTo>
                <a:lnTo>
                  <a:pt x="1165921" y="679704"/>
                </a:lnTo>
                <a:lnTo>
                  <a:pt x="1208508" y="660092"/>
                </a:lnTo>
                <a:lnTo>
                  <a:pt x="1249856" y="639703"/>
                </a:lnTo>
                <a:lnTo>
                  <a:pt x="1289924" y="618553"/>
                </a:lnTo>
                <a:lnTo>
                  <a:pt x="1328669" y="596659"/>
                </a:lnTo>
                <a:lnTo>
                  <a:pt x="1366051" y="574036"/>
                </a:lnTo>
                <a:lnTo>
                  <a:pt x="1402026" y="550700"/>
                </a:lnTo>
                <a:lnTo>
                  <a:pt x="1436555" y="526669"/>
                </a:lnTo>
                <a:lnTo>
                  <a:pt x="1469594" y="501957"/>
                </a:lnTo>
                <a:lnTo>
                  <a:pt x="1501102" y="476581"/>
                </a:lnTo>
                <a:lnTo>
                  <a:pt x="1531038" y="450557"/>
                </a:lnTo>
                <a:lnTo>
                  <a:pt x="1559360" y="423902"/>
                </a:lnTo>
                <a:lnTo>
                  <a:pt x="1586026" y="396631"/>
                </a:lnTo>
                <a:lnTo>
                  <a:pt x="1634223" y="340306"/>
                </a:lnTo>
                <a:lnTo>
                  <a:pt x="1675296" y="281713"/>
                </a:lnTo>
                <a:lnTo>
                  <a:pt x="1693057" y="251606"/>
                </a:lnTo>
                <a:lnTo>
                  <a:pt x="1708912" y="220980"/>
                </a:lnTo>
                <a:close/>
              </a:path>
              <a:path w="1819909" h="884554">
                <a:moveTo>
                  <a:pt x="1650872" y="0"/>
                </a:moveTo>
                <a:lnTo>
                  <a:pt x="1377441" y="220980"/>
                </a:lnTo>
                <a:lnTo>
                  <a:pt x="1819401" y="220980"/>
                </a:lnTo>
                <a:lnTo>
                  <a:pt x="165087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9144" y="4756403"/>
            <a:ext cx="1871980" cy="883919"/>
          </a:xfrm>
          <a:custGeom>
            <a:avLst/>
            <a:gdLst/>
            <a:ahLst/>
            <a:cxnLst/>
            <a:rect l="l" t="t" r="r" b="b"/>
            <a:pathLst>
              <a:path w="1871979" h="883920">
                <a:moveTo>
                  <a:pt x="220979" y="0"/>
                </a:moveTo>
                <a:lnTo>
                  <a:pt x="0" y="0"/>
                </a:lnTo>
                <a:lnTo>
                  <a:pt x="1138" y="33138"/>
                </a:lnTo>
                <a:lnTo>
                  <a:pt x="10128" y="98471"/>
                </a:lnTo>
                <a:lnTo>
                  <a:pt x="27802" y="162400"/>
                </a:lnTo>
                <a:lnTo>
                  <a:pt x="53841" y="224757"/>
                </a:lnTo>
                <a:lnTo>
                  <a:pt x="87925" y="285369"/>
                </a:lnTo>
                <a:lnTo>
                  <a:pt x="129736" y="344066"/>
                </a:lnTo>
                <a:lnTo>
                  <a:pt x="178954" y="400677"/>
                </a:lnTo>
                <a:lnTo>
                  <a:pt x="206240" y="428147"/>
                </a:lnTo>
                <a:lnTo>
                  <a:pt x="235259" y="455031"/>
                </a:lnTo>
                <a:lnTo>
                  <a:pt x="265970" y="481309"/>
                </a:lnTo>
                <a:lnTo>
                  <a:pt x="298333" y="506958"/>
                </a:lnTo>
                <a:lnTo>
                  <a:pt x="332309" y="531957"/>
                </a:lnTo>
                <a:lnTo>
                  <a:pt x="367857" y="556285"/>
                </a:lnTo>
                <a:lnTo>
                  <a:pt x="404937" y="579921"/>
                </a:lnTo>
                <a:lnTo>
                  <a:pt x="443510" y="602843"/>
                </a:lnTo>
                <a:lnTo>
                  <a:pt x="483536" y="625030"/>
                </a:lnTo>
                <a:lnTo>
                  <a:pt x="524975" y="646460"/>
                </a:lnTo>
                <a:lnTo>
                  <a:pt x="567786" y="667113"/>
                </a:lnTo>
                <a:lnTo>
                  <a:pt x="611931" y="686966"/>
                </a:lnTo>
                <a:lnTo>
                  <a:pt x="657368" y="705999"/>
                </a:lnTo>
                <a:lnTo>
                  <a:pt x="704059" y="724190"/>
                </a:lnTo>
                <a:lnTo>
                  <a:pt x="751963" y="741518"/>
                </a:lnTo>
                <a:lnTo>
                  <a:pt x="801041" y="757961"/>
                </a:lnTo>
                <a:lnTo>
                  <a:pt x="851252" y="773497"/>
                </a:lnTo>
                <a:lnTo>
                  <a:pt x="902556" y="788107"/>
                </a:lnTo>
                <a:lnTo>
                  <a:pt x="954914" y="801768"/>
                </a:lnTo>
                <a:lnTo>
                  <a:pt x="1008286" y="814458"/>
                </a:lnTo>
                <a:lnTo>
                  <a:pt x="1062632" y="826158"/>
                </a:lnTo>
                <a:lnTo>
                  <a:pt x="1117912" y="836844"/>
                </a:lnTo>
                <a:lnTo>
                  <a:pt x="1174085" y="846496"/>
                </a:lnTo>
                <a:lnTo>
                  <a:pt x="1231113" y="855093"/>
                </a:lnTo>
                <a:lnTo>
                  <a:pt x="1288956" y="862613"/>
                </a:lnTo>
                <a:lnTo>
                  <a:pt x="1347572" y="869034"/>
                </a:lnTo>
                <a:lnTo>
                  <a:pt x="1406923" y="874336"/>
                </a:lnTo>
                <a:lnTo>
                  <a:pt x="1466968" y="878497"/>
                </a:lnTo>
                <a:lnTo>
                  <a:pt x="1527668" y="881495"/>
                </a:lnTo>
                <a:lnTo>
                  <a:pt x="1588983" y="883310"/>
                </a:lnTo>
                <a:lnTo>
                  <a:pt x="1650872" y="883920"/>
                </a:lnTo>
                <a:lnTo>
                  <a:pt x="1871852" y="883920"/>
                </a:lnTo>
                <a:lnTo>
                  <a:pt x="1809963" y="883310"/>
                </a:lnTo>
                <a:lnTo>
                  <a:pt x="1748648" y="881495"/>
                </a:lnTo>
                <a:lnTo>
                  <a:pt x="1687948" y="878497"/>
                </a:lnTo>
                <a:lnTo>
                  <a:pt x="1627903" y="874336"/>
                </a:lnTo>
                <a:lnTo>
                  <a:pt x="1568552" y="869034"/>
                </a:lnTo>
                <a:lnTo>
                  <a:pt x="1509936" y="862613"/>
                </a:lnTo>
                <a:lnTo>
                  <a:pt x="1452093" y="855093"/>
                </a:lnTo>
                <a:lnTo>
                  <a:pt x="1395065" y="846496"/>
                </a:lnTo>
                <a:lnTo>
                  <a:pt x="1338892" y="836844"/>
                </a:lnTo>
                <a:lnTo>
                  <a:pt x="1283612" y="826158"/>
                </a:lnTo>
                <a:lnTo>
                  <a:pt x="1229266" y="814458"/>
                </a:lnTo>
                <a:lnTo>
                  <a:pt x="1175894" y="801768"/>
                </a:lnTo>
                <a:lnTo>
                  <a:pt x="1123536" y="788107"/>
                </a:lnTo>
                <a:lnTo>
                  <a:pt x="1072232" y="773497"/>
                </a:lnTo>
                <a:lnTo>
                  <a:pt x="1022021" y="757961"/>
                </a:lnTo>
                <a:lnTo>
                  <a:pt x="972943" y="741518"/>
                </a:lnTo>
                <a:lnTo>
                  <a:pt x="925039" y="724190"/>
                </a:lnTo>
                <a:lnTo>
                  <a:pt x="878348" y="705999"/>
                </a:lnTo>
                <a:lnTo>
                  <a:pt x="832911" y="686966"/>
                </a:lnTo>
                <a:lnTo>
                  <a:pt x="788766" y="667113"/>
                </a:lnTo>
                <a:lnTo>
                  <a:pt x="745955" y="646460"/>
                </a:lnTo>
                <a:lnTo>
                  <a:pt x="704516" y="625030"/>
                </a:lnTo>
                <a:lnTo>
                  <a:pt x="664490" y="602843"/>
                </a:lnTo>
                <a:lnTo>
                  <a:pt x="625917" y="579921"/>
                </a:lnTo>
                <a:lnTo>
                  <a:pt x="588837" y="556285"/>
                </a:lnTo>
                <a:lnTo>
                  <a:pt x="553289" y="531957"/>
                </a:lnTo>
                <a:lnTo>
                  <a:pt x="519313" y="506958"/>
                </a:lnTo>
                <a:lnTo>
                  <a:pt x="486950" y="481309"/>
                </a:lnTo>
                <a:lnTo>
                  <a:pt x="456239" y="455031"/>
                </a:lnTo>
                <a:lnTo>
                  <a:pt x="427220" y="428147"/>
                </a:lnTo>
                <a:lnTo>
                  <a:pt x="399934" y="400677"/>
                </a:lnTo>
                <a:lnTo>
                  <a:pt x="350716" y="344066"/>
                </a:lnTo>
                <a:lnTo>
                  <a:pt x="308905" y="285369"/>
                </a:lnTo>
                <a:lnTo>
                  <a:pt x="274821" y="224757"/>
                </a:lnTo>
                <a:lnTo>
                  <a:pt x="248782" y="162400"/>
                </a:lnTo>
                <a:lnTo>
                  <a:pt x="231108" y="98471"/>
                </a:lnTo>
                <a:lnTo>
                  <a:pt x="222118" y="33138"/>
                </a:lnTo>
                <a:lnTo>
                  <a:pt x="220979" y="0"/>
                </a:lnTo>
                <a:close/>
              </a:path>
            </a:pathLst>
          </a:custGeom>
          <a:solidFill>
            <a:srgbClr val="487C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19144" y="4756403"/>
            <a:ext cx="3580765" cy="883919"/>
          </a:xfrm>
          <a:custGeom>
            <a:avLst/>
            <a:gdLst/>
            <a:ahLst/>
            <a:cxnLst/>
            <a:rect l="l" t="t" r="r" b="b"/>
            <a:pathLst>
              <a:path w="3580765" h="883920">
                <a:moveTo>
                  <a:pt x="1761363" y="881938"/>
                </a:moveTo>
                <a:lnTo>
                  <a:pt x="1821968" y="879165"/>
                </a:lnTo>
                <a:lnTo>
                  <a:pt x="1881988" y="875231"/>
                </a:lnTo>
                <a:lnTo>
                  <a:pt x="1941380" y="870156"/>
                </a:lnTo>
                <a:lnTo>
                  <a:pt x="2000099" y="863959"/>
                </a:lnTo>
                <a:lnTo>
                  <a:pt x="2058102" y="856659"/>
                </a:lnTo>
                <a:lnTo>
                  <a:pt x="2115345" y="848277"/>
                </a:lnTo>
                <a:lnTo>
                  <a:pt x="2171786" y="838831"/>
                </a:lnTo>
                <a:lnTo>
                  <a:pt x="2227380" y="828341"/>
                </a:lnTo>
                <a:lnTo>
                  <a:pt x="2282083" y="816825"/>
                </a:lnTo>
                <a:lnTo>
                  <a:pt x="2335853" y="804304"/>
                </a:lnTo>
                <a:lnTo>
                  <a:pt x="2388646" y="790796"/>
                </a:lnTo>
                <a:lnTo>
                  <a:pt x="2440418" y="776322"/>
                </a:lnTo>
                <a:lnTo>
                  <a:pt x="2491126" y="760899"/>
                </a:lnTo>
                <a:lnTo>
                  <a:pt x="2540726" y="744548"/>
                </a:lnTo>
                <a:lnTo>
                  <a:pt x="2589174" y="727289"/>
                </a:lnTo>
                <a:lnTo>
                  <a:pt x="2636428" y="709139"/>
                </a:lnTo>
                <a:lnTo>
                  <a:pt x="2682443" y="690120"/>
                </a:lnTo>
                <a:lnTo>
                  <a:pt x="2727176" y="670249"/>
                </a:lnTo>
                <a:lnTo>
                  <a:pt x="2770583" y="649546"/>
                </a:lnTo>
                <a:lnTo>
                  <a:pt x="2812622" y="628031"/>
                </a:lnTo>
                <a:lnTo>
                  <a:pt x="2853248" y="605724"/>
                </a:lnTo>
                <a:lnTo>
                  <a:pt x="2892417" y="582642"/>
                </a:lnTo>
                <a:lnTo>
                  <a:pt x="2930087" y="558806"/>
                </a:lnTo>
                <a:lnTo>
                  <a:pt x="2966213" y="534236"/>
                </a:lnTo>
                <a:lnTo>
                  <a:pt x="3000753" y="508949"/>
                </a:lnTo>
                <a:lnTo>
                  <a:pt x="3033662" y="482967"/>
                </a:lnTo>
                <a:lnTo>
                  <a:pt x="3064898" y="456307"/>
                </a:lnTo>
                <a:lnTo>
                  <a:pt x="3094415" y="428990"/>
                </a:lnTo>
                <a:lnTo>
                  <a:pt x="3122172" y="401034"/>
                </a:lnTo>
                <a:lnTo>
                  <a:pt x="3148125" y="372460"/>
                </a:lnTo>
                <a:lnTo>
                  <a:pt x="3194442" y="313531"/>
                </a:lnTo>
                <a:lnTo>
                  <a:pt x="3233018" y="252359"/>
                </a:lnTo>
                <a:lnTo>
                  <a:pt x="3249295" y="220980"/>
                </a:lnTo>
                <a:lnTo>
                  <a:pt x="3138804" y="220980"/>
                </a:lnTo>
                <a:lnTo>
                  <a:pt x="3412235" y="0"/>
                </a:lnTo>
                <a:lnTo>
                  <a:pt x="3580764" y="220980"/>
                </a:lnTo>
                <a:lnTo>
                  <a:pt x="3470275" y="220980"/>
                </a:lnTo>
                <a:lnTo>
                  <a:pt x="3453993" y="252362"/>
                </a:lnTo>
                <a:lnTo>
                  <a:pt x="3415439" y="313508"/>
                </a:lnTo>
                <a:lnTo>
                  <a:pt x="3369192" y="372372"/>
                </a:lnTo>
                <a:lnTo>
                  <a:pt x="3343294" y="400902"/>
                </a:lnTo>
                <a:lnTo>
                  <a:pt x="3315605" y="428807"/>
                </a:lnTo>
                <a:lnTo>
                  <a:pt x="3286171" y="456067"/>
                </a:lnTo>
                <a:lnTo>
                  <a:pt x="3255034" y="482666"/>
                </a:lnTo>
                <a:lnTo>
                  <a:pt x="3222239" y="508583"/>
                </a:lnTo>
                <a:lnTo>
                  <a:pt x="3187831" y="533801"/>
                </a:lnTo>
                <a:lnTo>
                  <a:pt x="3151853" y="558302"/>
                </a:lnTo>
                <a:lnTo>
                  <a:pt x="3114350" y="582067"/>
                </a:lnTo>
                <a:lnTo>
                  <a:pt x="3075367" y="605078"/>
                </a:lnTo>
                <a:lnTo>
                  <a:pt x="3034947" y="627316"/>
                </a:lnTo>
                <a:lnTo>
                  <a:pt x="2993135" y="648764"/>
                </a:lnTo>
                <a:lnTo>
                  <a:pt x="2949975" y="669402"/>
                </a:lnTo>
                <a:lnTo>
                  <a:pt x="2905511" y="689212"/>
                </a:lnTo>
                <a:lnTo>
                  <a:pt x="2859788" y="708176"/>
                </a:lnTo>
                <a:lnTo>
                  <a:pt x="2812849" y="726276"/>
                </a:lnTo>
                <a:lnTo>
                  <a:pt x="2764740" y="743493"/>
                </a:lnTo>
                <a:lnTo>
                  <a:pt x="2715504" y="759809"/>
                </a:lnTo>
                <a:lnTo>
                  <a:pt x="2665185" y="775206"/>
                </a:lnTo>
                <a:lnTo>
                  <a:pt x="2613828" y="789664"/>
                </a:lnTo>
                <a:lnTo>
                  <a:pt x="2561478" y="803166"/>
                </a:lnTo>
                <a:lnTo>
                  <a:pt x="2508177" y="815694"/>
                </a:lnTo>
                <a:lnTo>
                  <a:pt x="2453971" y="827229"/>
                </a:lnTo>
                <a:lnTo>
                  <a:pt x="2398904" y="837752"/>
                </a:lnTo>
                <a:lnTo>
                  <a:pt x="2343021" y="847246"/>
                </a:lnTo>
                <a:lnTo>
                  <a:pt x="2286364" y="855691"/>
                </a:lnTo>
                <a:lnTo>
                  <a:pt x="2228979" y="863070"/>
                </a:lnTo>
                <a:lnTo>
                  <a:pt x="2170910" y="869364"/>
                </a:lnTo>
                <a:lnTo>
                  <a:pt x="2112201" y="874555"/>
                </a:lnTo>
                <a:lnTo>
                  <a:pt x="2052897" y="878624"/>
                </a:lnTo>
                <a:lnTo>
                  <a:pt x="1993041" y="881554"/>
                </a:lnTo>
                <a:lnTo>
                  <a:pt x="1932678" y="883325"/>
                </a:lnTo>
                <a:lnTo>
                  <a:pt x="1871852" y="883920"/>
                </a:lnTo>
                <a:lnTo>
                  <a:pt x="1650872" y="883920"/>
                </a:lnTo>
                <a:lnTo>
                  <a:pt x="1588983" y="883310"/>
                </a:lnTo>
                <a:lnTo>
                  <a:pt x="1527668" y="881495"/>
                </a:lnTo>
                <a:lnTo>
                  <a:pt x="1466968" y="878497"/>
                </a:lnTo>
                <a:lnTo>
                  <a:pt x="1406923" y="874336"/>
                </a:lnTo>
                <a:lnTo>
                  <a:pt x="1347572" y="869034"/>
                </a:lnTo>
                <a:lnTo>
                  <a:pt x="1288956" y="862613"/>
                </a:lnTo>
                <a:lnTo>
                  <a:pt x="1231113" y="855093"/>
                </a:lnTo>
                <a:lnTo>
                  <a:pt x="1174085" y="846496"/>
                </a:lnTo>
                <a:lnTo>
                  <a:pt x="1117912" y="836844"/>
                </a:lnTo>
                <a:lnTo>
                  <a:pt x="1062632" y="826158"/>
                </a:lnTo>
                <a:lnTo>
                  <a:pt x="1008286" y="814458"/>
                </a:lnTo>
                <a:lnTo>
                  <a:pt x="954914" y="801768"/>
                </a:lnTo>
                <a:lnTo>
                  <a:pt x="902556" y="788107"/>
                </a:lnTo>
                <a:lnTo>
                  <a:pt x="851252" y="773497"/>
                </a:lnTo>
                <a:lnTo>
                  <a:pt x="801041" y="757961"/>
                </a:lnTo>
                <a:lnTo>
                  <a:pt x="751963" y="741518"/>
                </a:lnTo>
                <a:lnTo>
                  <a:pt x="704059" y="724190"/>
                </a:lnTo>
                <a:lnTo>
                  <a:pt x="657368" y="705999"/>
                </a:lnTo>
                <a:lnTo>
                  <a:pt x="611931" y="686966"/>
                </a:lnTo>
                <a:lnTo>
                  <a:pt x="567786" y="667113"/>
                </a:lnTo>
                <a:lnTo>
                  <a:pt x="524975" y="646460"/>
                </a:lnTo>
                <a:lnTo>
                  <a:pt x="483536" y="625030"/>
                </a:lnTo>
                <a:lnTo>
                  <a:pt x="443510" y="602843"/>
                </a:lnTo>
                <a:lnTo>
                  <a:pt x="404937" y="579921"/>
                </a:lnTo>
                <a:lnTo>
                  <a:pt x="367857" y="556285"/>
                </a:lnTo>
                <a:lnTo>
                  <a:pt x="332309" y="531957"/>
                </a:lnTo>
                <a:lnTo>
                  <a:pt x="298333" y="506958"/>
                </a:lnTo>
                <a:lnTo>
                  <a:pt x="265970" y="481309"/>
                </a:lnTo>
                <a:lnTo>
                  <a:pt x="235259" y="455031"/>
                </a:lnTo>
                <a:lnTo>
                  <a:pt x="206240" y="428147"/>
                </a:lnTo>
                <a:lnTo>
                  <a:pt x="178954" y="400677"/>
                </a:lnTo>
                <a:lnTo>
                  <a:pt x="129736" y="344066"/>
                </a:lnTo>
                <a:lnTo>
                  <a:pt x="87925" y="285369"/>
                </a:lnTo>
                <a:lnTo>
                  <a:pt x="53841" y="224757"/>
                </a:lnTo>
                <a:lnTo>
                  <a:pt x="27802" y="162400"/>
                </a:lnTo>
                <a:lnTo>
                  <a:pt x="10128" y="98471"/>
                </a:lnTo>
                <a:lnTo>
                  <a:pt x="1138" y="33138"/>
                </a:lnTo>
                <a:lnTo>
                  <a:pt x="0" y="0"/>
                </a:lnTo>
                <a:lnTo>
                  <a:pt x="220979" y="0"/>
                </a:lnTo>
                <a:lnTo>
                  <a:pt x="222118" y="33138"/>
                </a:lnTo>
                <a:lnTo>
                  <a:pt x="225508" y="65969"/>
                </a:lnTo>
                <a:lnTo>
                  <a:pt x="238880" y="130622"/>
                </a:lnTo>
                <a:lnTo>
                  <a:pt x="260776" y="193786"/>
                </a:lnTo>
                <a:lnTo>
                  <a:pt x="290877" y="255292"/>
                </a:lnTo>
                <a:lnTo>
                  <a:pt x="328865" y="314968"/>
                </a:lnTo>
                <a:lnTo>
                  <a:pt x="374419" y="372643"/>
                </a:lnTo>
                <a:lnTo>
                  <a:pt x="427220" y="428147"/>
                </a:lnTo>
                <a:lnTo>
                  <a:pt x="456239" y="455031"/>
                </a:lnTo>
                <a:lnTo>
                  <a:pt x="486950" y="481309"/>
                </a:lnTo>
                <a:lnTo>
                  <a:pt x="519313" y="506958"/>
                </a:lnTo>
                <a:lnTo>
                  <a:pt x="553289" y="531957"/>
                </a:lnTo>
                <a:lnTo>
                  <a:pt x="588837" y="556285"/>
                </a:lnTo>
                <a:lnTo>
                  <a:pt x="625917" y="579921"/>
                </a:lnTo>
                <a:lnTo>
                  <a:pt x="664490" y="602843"/>
                </a:lnTo>
                <a:lnTo>
                  <a:pt x="704516" y="625030"/>
                </a:lnTo>
                <a:lnTo>
                  <a:pt x="745955" y="646460"/>
                </a:lnTo>
                <a:lnTo>
                  <a:pt x="788766" y="667113"/>
                </a:lnTo>
                <a:lnTo>
                  <a:pt x="832911" y="686966"/>
                </a:lnTo>
                <a:lnTo>
                  <a:pt x="878348" y="705999"/>
                </a:lnTo>
                <a:lnTo>
                  <a:pt x="925039" y="724190"/>
                </a:lnTo>
                <a:lnTo>
                  <a:pt x="972943" y="741518"/>
                </a:lnTo>
                <a:lnTo>
                  <a:pt x="1022021" y="757961"/>
                </a:lnTo>
                <a:lnTo>
                  <a:pt x="1072232" y="773497"/>
                </a:lnTo>
                <a:lnTo>
                  <a:pt x="1123536" y="788107"/>
                </a:lnTo>
                <a:lnTo>
                  <a:pt x="1175894" y="801768"/>
                </a:lnTo>
                <a:lnTo>
                  <a:pt x="1229266" y="814458"/>
                </a:lnTo>
                <a:lnTo>
                  <a:pt x="1283612" y="826158"/>
                </a:lnTo>
                <a:lnTo>
                  <a:pt x="1338892" y="836844"/>
                </a:lnTo>
                <a:lnTo>
                  <a:pt x="1395065" y="846496"/>
                </a:lnTo>
                <a:lnTo>
                  <a:pt x="1452093" y="855093"/>
                </a:lnTo>
                <a:lnTo>
                  <a:pt x="1509936" y="862613"/>
                </a:lnTo>
                <a:lnTo>
                  <a:pt x="1568552" y="869034"/>
                </a:lnTo>
                <a:lnTo>
                  <a:pt x="1627903" y="874336"/>
                </a:lnTo>
                <a:lnTo>
                  <a:pt x="1687948" y="878497"/>
                </a:lnTo>
                <a:lnTo>
                  <a:pt x="1748648" y="881495"/>
                </a:lnTo>
                <a:lnTo>
                  <a:pt x="1809963" y="883310"/>
                </a:lnTo>
                <a:lnTo>
                  <a:pt x="1871852" y="883920"/>
                </a:lnTo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7542" y="1797558"/>
            <a:ext cx="5045710" cy="2068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3200" spc="-25" dirty="0">
                <a:latin typeface="Calibri" panose="020F0502020204030204"/>
                <a:cs typeface="Calibri" panose="020F0502020204030204"/>
              </a:rPr>
              <a:t>Have </a:t>
            </a:r>
            <a:r>
              <a:rPr sz="3200" spc="-15" dirty="0">
                <a:latin typeface="Calibri" panose="020F0502020204030204"/>
                <a:cs typeface="Calibri" panose="020F0502020204030204"/>
              </a:rPr>
              <a:t>more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32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data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1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3200" b="1" i="1" spc="-5" dirty="0">
                <a:latin typeface="Calibri" panose="020F0502020204030204"/>
                <a:cs typeface="Calibri" panose="020F0502020204030204"/>
              </a:rPr>
              <a:t>Create </a:t>
            </a:r>
            <a:r>
              <a:rPr sz="3200" spc="-10" dirty="0">
                <a:latin typeface="Calibri" panose="020F0502020204030204"/>
                <a:cs typeface="Calibri" panose="020F0502020204030204"/>
              </a:rPr>
              <a:t>more training </a:t>
            </a:r>
            <a:r>
              <a:rPr sz="3200" spc="-20" dirty="0">
                <a:latin typeface="Calibri" panose="020F0502020204030204"/>
                <a:cs typeface="Calibri" panose="020F0502020204030204"/>
              </a:rPr>
              <a:t>data</a:t>
            </a:r>
            <a:r>
              <a:rPr sz="32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latin typeface="Calibri" panose="020F0502020204030204"/>
                <a:cs typeface="Calibri" panose="020F0502020204030204"/>
              </a:rPr>
              <a:t>(?)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Handwriting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recognition: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Why</a:t>
            </a:r>
            <a:r>
              <a:rPr spc="-90" dirty="0"/>
              <a:t> </a:t>
            </a:r>
            <a:r>
              <a:rPr spc="-10" dirty="0"/>
              <a:t>Overfitting?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6993890" cy="81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For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experiments, we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added some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noises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1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testing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8603" y="2394204"/>
            <a:ext cx="4817363" cy="40614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Why</a:t>
            </a:r>
            <a:r>
              <a:rPr spc="-90" dirty="0"/>
              <a:t> </a:t>
            </a:r>
            <a:r>
              <a:rPr spc="-10" dirty="0"/>
              <a:t>Overfitting?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541523" y="5449925"/>
            <a:ext cx="37306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5" dirty="0">
                <a:latin typeface="Calibri" panose="020F0502020204030204"/>
                <a:cs typeface="Calibri" panose="020F0502020204030204"/>
              </a:rPr>
              <a:t>Training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not</a:t>
            </a:r>
            <a:r>
              <a:rPr sz="2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influenced.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91001" y="3371596"/>
          <a:ext cx="2711450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/>
                <a:gridCol w="1346200"/>
              </a:tblGrid>
              <a:tr h="822959">
                <a:tc>
                  <a:txBody>
                    <a:bodyPr/>
                    <a:lstStyle/>
                    <a:p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Clean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0.97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Noisy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0.50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07542" y="1805685"/>
            <a:ext cx="6993890" cy="2138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For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experiments, we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added some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noises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1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testing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50">
              <a:latin typeface="Times New Roman" panose="02020603050405020304"/>
              <a:cs typeface="Times New Roman" panose="02020603050405020304"/>
            </a:endParaRPr>
          </a:p>
          <a:p>
            <a:pPr marL="1818640">
              <a:lnSpc>
                <a:spcPct val="100000"/>
              </a:lnSpc>
            </a:pPr>
            <a:r>
              <a:rPr sz="2800" spc="-40" dirty="0">
                <a:latin typeface="Calibri" panose="020F0502020204030204"/>
                <a:cs typeface="Calibri" panose="020F0502020204030204"/>
              </a:rPr>
              <a:t>Testing: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48146" y="1062228"/>
            <a:ext cx="2037714" cy="260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marL="192405" marR="5080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17091" y="1653539"/>
            <a:ext cx="3787140" cy="652780"/>
          </a:xfrm>
          <a:prstGeom prst="rect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330"/>
              </a:spcBef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Early</a:t>
            </a:r>
            <a:r>
              <a:rPr sz="2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Stopping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161389" y="2857246"/>
            <a:ext cx="2695575" cy="270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Weight</a:t>
            </a:r>
            <a:r>
              <a:rPr sz="2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Decay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Dropout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Human</a:t>
            </a:r>
            <a:r>
              <a:rPr spc="-75" dirty="0"/>
              <a:t> </a:t>
            </a:r>
            <a:r>
              <a:rPr spc="-15" dirty="0"/>
              <a:t>Brains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990600" y="2779776"/>
            <a:ext cx="5579363" cy="35265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81044" y="1941576"/>
            <a:ext cx="1674876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22620" y="3410711"/>
            <a:ext cx="2478024" cy="1487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00471" y="1951060"/>
            <a:ext cx="1546225" cy="584835"/>
          </a:xfrm>
          <a:custGeom>
            <a:avLst/>
            <a:gdLst/>
            <a:ahLst/>
            <a:cxnLst/>
            <a:rect l="l" t="t" r="r" b="b"/>
            <a:pathLst>
              <a:path w="1546225" h="584835">
                <a:moveTo>
                  <a:pt x="0" y="206668"/>
                </a:moveTo>
                <a:lnTo>
                  <a:pt x="28828" y="584493"/>
                </a:lnTo>
                <a:lnTo>
                  <a:pt x="446913" y="550330"/>
                </a:lnTo>
                <a:lnTo>
                  <a:pt x="335152" y="464351"/>
                </a:lnTo>
                <a:lnTo>
                  <a:pt x="376855" y="429866"/>
                </a:lnTo>
                <a:lnTo>
                  <a:pt x="419344" y="397500"/>
                </a:lnTo>
                <a:lnTo>
                  <a:pt x="462540" y="367261"/>
                </a:lnTo>
                <a:lnTo>
                  <a:pt x="506367" y="339158"/>
                </a:lnTo>
                <a:lnTo>
                  <a:pt x="550747" y="313201"/>
                </a:lnTo>
                <a:lnTo>
                  <a:pt x="589480" y="292647"/>
                </a:lnTo>
                <a:lnTo>
                  <a:pt x="111760" y="292647"/>
                </a:lnTo>
                <a:lnTo>
                  <a:pt x="0" y="206668"/>
                </a:lnTo>
                <a:close/>
              </a:path>
              <a:path w="1546225" h="584835">
                <a:moveTo>
                  <a:pt x="1342141" y="171767"/>
                </a:moveTo>
                <a:lnTo>
                  <a:pt x="1053281" y="171767"/>
                </a:lnTo>
                <a:lnTo>
                  <a:pt x="1098256" y="172237"/>
                </a:lnTo>
                <a:lnTo>
                  <a:pt x="1142777" y="174967"/>
                </a:lnTo>
                <a:lnTo>
                  <a:pt x="1186767" y="179965"/>
                </a:lnTo>
                <a:lnTo>
                  <a:pt x="1230147" y="187240"/>
                </a:lnTo>
                <a:lnTo>
                  <a:pt x="1272841" y="196800"/>
                </a:lnTo>
                <a:lnTo>
                  <a:pt x="1314771" y="208655"/>
                </a:lnTo>
                <a:lnTo>
                  <a:pt x="1355860" y="222813"/>
                </a:lnTo>
                <a:lnTo>
                  <a:pt x="1396030" y="239284"/>
                </a:lnTo>
                <a:lnTo>
                  <a:pt x="1435203" y="258075"/>
                </a:lnTo>
                <a:lnTo>
                  <a:pt x="1473303" y="279196"/>
                </a:lnTo>
                <a:lnTo>
                  <a:pt x="1510251" y="302655"/>
                </a:lnTo>
                <a:lnTo>
                  <a:pt x="1545971" y="328461"/>
                </a:lnTo>
                <a:lnTo>
                  <a:pt x="1342141" y="171767"/>
                </a:lnTo>
                <a:close/>
              </a:path>
              <a:path w="1546225" h="584835">
                <a:moveTo>
                  <a:pt x="829771" y="0"/>
                </a:moveTo>
                <a:lnTo>
                  <a:pt x="784422" y="1780"/>
                </a:lnTo>
                <a:lnTo>
                  <a:pt x="738774" y="5802"/>
                </a:lnTo>
                <a:lnTo>
                  <a:pt x="692906" y="12057"/>
                </a:lnTo>
                <a:lnTo>
                  <a:pt x="646893" y="20537"/>
                </a:lnTo>
                <a:lnTo>
                  <a:pt x="600815" y="31232"/>
                </a:lnTo>
                <a:lnTo>
                  <a:pt x="554748" y="44135"/>
                </a:lnTo>
                <a:lnTo>
                  <a:pt x="508770" y="59235"/>
                </a:lnTo>
                <a:lnTo>
                  <a:pt x="462959" y="76526"/>
                </a:lnTo>
                <a:lnTo>
                  <a:pt x="417391" y="95998"/>
                </a:lnTo>
                <a:lnTo>
                  <a:pt x="372145" y="117642"/>
                </a:lnTo>
                <a:lnTo>
                  <a:pt x="327298" y="141451"/>
                </a:lnTo>
                <a:lnTo>
                  <a:pt x="282927" y="167414"/>
                </a:lnTo>
                <a:lnTo>
                  <a:pt x="239110" y="195524"/>
                </a:lnTo>
                <a:lnTo>
                  <a:pt x="195925" y="225772"/>
                </a:lnTo>
                <a:lnTo>
                  <a:pt x="153449" y="258149"/>
                </a:lnTo>
                <a:lnTo>
                  <a:pt x="111760" y="292647"/>
                </a:lnTo>
                <a:lnTo>
                  <a:pt x="589480" y="292647"/>
                </a:lnTo>
                <a:lnTo>
                  <a:pt x="595603" y="289398"/>
                </a:lnTo>
                <a:lnTo>
                  <a:pt x="640857" y="267757"/>
                </a:lnTo>
                <a:lnTo>
                  <a:pt x="686432" y="248289"/>
                </a:lnTo>
                <a:lnTo>
                  <a:pt x="732250" y="231000"/>
                </a:lnTo>
                <a:lnTo>
                  <a:pt x="778234" y="215901"/>
                </a:lnTo>
                <a:lnTo>
                  <a:pt x="824307" y="202999"/>
                </a:lnTo>
                <a:lnTo>
                  <a:pt x="870390" y="192304"/>
                </a:lnTo>
                <a:lnTo>
                  <a:pt x="916406" y="183825"/>
                </a:lnTo>
                <a:lnTo>
                  <a:pt x="962278" y="177570"/>
                </a:lnTo>
                <a:lnTo>
                  <a:pt x="1007929" y="173547"/>
                </a:lnTo>
                <a:lnTo>
                  <a:pt x="1053281" y="171767"/>
                </a:lnTo>
                <a:lnTo>
                  <a:pt x="1342141" y="171767"/>
                </a:lnTo>
                <a:lnTo>
                  <a:pt x="1322451" y="156630"/>
                </a:lnTo>
                <a:lnTo>
                  <a:pt x="1286731" y="130837"/>
                </a:lnTo>
                <a:lnTo>
                  <a:pt x="1249783" y="107388"/>
                </a:lnTo>
                <a:lnTo>
                  <a:pt x="1211683" y="86277"/>
                </a:lnTo>
                <a:lnTo>
                  <a:pt x="1172510" y="67493"/>
                </a:lnTo>
                <a:lnTo>
                  <a:pt x="1132341" y="51029"/>
                </a:lnTo>
                <a:lnTo>
                  <a:pt x="1091253" y="36876"/>
                </a:lnTo>
                <a:lnTo>
                  <a:pt x="1049323" y="25025"/>
                </a:lnTo>
                <a:lnTo>
                  <a:pt x="1006630" y="15467"/>
                </a:lnTo>
                <a:lnTo>
                  <a:pt x="963251" y="8195"/>
                </a:lnTo>
                <a:lnTo>
                  <a:pt x="919263" y="3198"/>
                </a:lnTo>
                <a:lnTo>
                  <a:pt x="874744" y="469"/>
                </a:lnTo>
                <a:lnTo>
                  <a:pt x="82977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53783" y="2204466"/>
            <a:ext cx="499745" cy="1521460"/>
          </a:xfrm>
          <a:custGeom>
            <a:avLst/>
            <a:gdLst/>
            <a:ahLst/>
            <a:cxnLst/>
            <a:rect l="l" t="t" r="r" b="b"/>
            <a:pathLst>
              <a:path w="499745" h="1521460">
                <a:moveTo>
                  <a:pt x="72517" y="0"/>
                </a:moveTo>
                <a:lnTo>
                  <a:pt x="100193" y="33328"/>
                </a:lnTo>
                <a:lnTo>
                  <a:pt x="125831" y="68052"/>
                </a:lnTo>
                <a:lnTo>
                  <a:pt x="149433" y="104097"/>
                </a:lnTo>
                <a:lnTo>
                  <a:pt x="171003" y="141389"/>
                </a:lnTo>
                <a:lnTo>
                  <a:pt x="190547" y="179855"/>
                </a:lnTo>
                <a:lnTo>
                  <a:pt x="208066" y="219419"/>
                </a:lnTo>
                <a:lnTo>
                  <a:pt x="223566" y="260009"/>
                </a:lnTo>
                <a:lnTo>
                  <a:pt x="237050" y="301550"/>
                </a:lnTo>
                <a:lnTo>
                  <a:pt x="248523" y="343968"/>
                </a:lnTo>
                <a:lnTo>
                  <a:pt x="257988" y="387189"/>
                </a:lnTo>
                <a:lnTo>
                  <a:pt x="265449" y="431139"/>
                </a:lnTo>
                <a:lnTo>
                  <a:pt x="270911" y="475744"/>
                </a:lnTo>
                <a:lnTo>
                  <a:pt x="274377" y="520930"/>
                </a:lnTo>
                <a:lnTo>
                  <a:pt x="275851" y="566624"/>
                </a:lnTo>
                <a:lnTo>
                  <a:pt x="275337" y="612750"/>
                </a:lnTo>
                <a:lnTo>
                  <a:pt x="272839" y="659235"/>
                </a:lnTo>
                <a:lnTo>
                  <a:pt x="268361" y="706005"/>
                </a:lnTo>
                <a:lnTo>
                  <a:pt x="261907" y="752986"/>
                </a:lnTo>
                <a:lnTo>
                  <a:pt x="253481" y="800103"/>
                </a:lnTo>
                <a:lnTo>
                  <a:pt x="243088" y="847284"/>
                </a:lnTo>
                <a:lnTo>
                  <a:pt x="230730" y="894453"/>
                </a:lnTo>
                <a:lnTo>
                  <a:pt x="216412" y="941538"/>
                </a:lnTo>
                <a:lnTo>
                  <a:pt x="200138" y="988463"/>
                </a:lnTo>
                <a:lnTo>
                  <a:pt x="181911" y="1035154"/>
                </a:lnTo>
                <a:lnTo>
                  <a:pt x="161737" y="1081539"/>
                </a:lnTo>
                <a:lnTo>
                  <a:pt x="139618" y="1127542"/>
                </a:lnTo>
                <a:lnTo>
                  <a:pt x="115559" y="1173090"/>
                </a:lnTo>
                <a:lnTo>
                  <a:pt x="89564" y="1218108"/>
                </a:lnTo>
                <a:lnTo>
                  <a:pt x="61636" y="1262523"/>
                </a:lnTo>
                <a:lnTo>
                  <a:pt x="31780" y="1306261"/>
                </a:lnTo>
                <a:lnTo>
                  <a:pt x="0" y="1349248"/>
                </a:lnTo>
                <a:lnTo>
                  <a:pt x="223520" y="1521079"/>
                </a:lnTo>
                <a:lnTo>
                  <a:pt x="255094" y="1478390"/>
                </a:lnTo>
                <a:lnTo>
                  <a:pt x="284742" y="1435018"/>
                </a:lnTo>
                <a:lnTo>
                  <a:pt x="312467" y="1391033"/>
                </a:lnTo>
                <a:lnTo>
                  <a:pt x="338268" y="1346503"/>
                </a:lnTo>
                <a:lnTo>
                  <a:pt x="362149" y="1301499"/>
                </a:lnTo>
                <a:lnTo>
                  <a:pt x="384110" y="1256089"/>
                </a:lnTo>
                <a:lnTo>
                  <a:pt x="404153" y="1210343"/>
                </a:lnTo>
                <a:lnTo>
                  <a:pt x="422279" y="1164331"/>
                </a:lnTo>
                <a:lnTo>
                  <a:pt x="438491" y="1118121"/>
                </a:lnTo>
                <a:lnTo>
                  <a:pt x="452788" y="1071784"/>
                </a:lnTo>
                <a:lnTo>
                  <a:pt x="465174" y="1025389"/>
                </a:lnTo>
                <a:lnTo>
                  <a:pt x="475648" y="979006"/>
                </a:lnTo>
                <a:lnTo>
                  <a:pt x="484214" y="932703"/>
                </a:lnTo>
                <a:lnTo>
                  <a:pt x="490872" y="886550"/>
                </a:lnTo>
                <a:lnTo>
                  <a:pt x="495623" y="840617"/>
                </a:lnTo>
                <a:lnTo>
                  <a:pt x="498470" y="794973"/>
                </a:lnTo>
                <a:lnTo>
                  <a:pt x="499414" y="749688"/>
                </a:lnTo>
                <a:lnTo>
                  <a:pt x="498456" y="704831"/>
                </a:lnTo>
                <a:lnTo>
                  <a:pt x="495598" y="660471"/>
                </a:lnTo>
                <a:lnTo>
                  <a:pt x="490842" y="616679"/>
                </a:lnTo>
                <a:lnTo>
                  <a:pt x="484188" y="573522"/>
                </a:lnTo>
                <a:lnTo>
                  <a:pt x="475638" y="531072"/>
                </a:lnTo>
                <a:lnTo>
                  <a:pt x="465194" y="489397"/>
                </a:lnTo>
                <a:lnTo>
                  <a:pt x="452857" y="448567"/>
                </a:lnTo>
                <a:lnTo>
                  <a:pt x="438629" y="408651"/>
                </a:lnTo>
                <a:lnTo>
                  <a:pt x="422511" y="369719"/>
                </a:lnTo>
                <a:lnTo>
                  <a:pt x="404505" y="331840"/>
                </a:lnTo>
                <a:lnTo>
                  <a:pt x="384612" y="295083"/>
                </a:lnTo>
                <a:lnTo>
                  <a:pt x="362834" y="259519"/>
                </a:lnTo>
                <a:lnTo>
                  <a:pt x="339172" y="225216"/>
                </a:lnTo>
                <a:lnTo>
                  <a:pt x="313628" y="192245"/>
                </a:lnTo>
                <a:lnTo>
                  <a:pt x="286203" y="160673"/>
                </a:lnTo>
                <a:lnTo>
                  <a:pt x="256899" y="130572"/>
                </a:lnTo>
                <a:lnTo>
                  <a:pt x="225717" y="102010"/>
                </a:lnTo>
                <a:lnTo>
                  <a:pt x="192659" y="75057"/>
                </a:lnTo>
                <a:lnTo>
                  <a:pt x="134493" y="34671"/>
                </a:lnTo>
                <a:lnTo>
                  <a:pt x="103969" y="16621"/>
                </a:lnTo>
                <a:lnTo>
                  <a:pt x="72517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00471" y="1951060"/>
            <a:ext cx="1852930" cy="1774825"/>
          </a:xfrm>
          <a:custGeom>
            <a:avLst/>
            <a:gdLst/>
            <a:ahLst/>
            <a:cxnLst/>
            <a:rect l="l" t="t" r="r" b="b"/>
            <a:pathLst>
              <a:path w="1852929" h="1774825">
                <a:moveTo>
                  <a:pt x="1425828" y="253404"/>
                </a:moveTo>
                <a:lnTo>
                  <a:pt x="1453505" y="286733"/>
                </a:lnTo>
                <a:lnTo>
                  <a:pt x="1479143" y="321457"/>
                </a:lnTo>
                <a:lnTo>
                  <a:pt x="1502745" y="357502"/>
                </a:lnTo>
                <a:lnTo>
                  <a:pt x="1524315" y="394794"/>
                </a:lnTo>
                <a:lnTo>
                  <a:pt x="1543859" y="433260"/>
                </a:lnTo>
                <a:lnTo>
                  <a:pt x="1561378" y="472824"/>
                </a:lnTo>
                <a:lnTo>
                  <a:pt x="1576878" y="513414"/>
                </a:lnTo>
                <a:lnTo>
                  <a:pt x="1590362" y="554955"/>
                </a:lnTo>
                <a:lnTo>
                  <a:pt x="1601835" y="597373"/>
                </a:lnTo>
                <a:lnTo>
                  <a:pt x="1611300" y="640594"/>
                </a:lnTo>
                <a:lnTo>
                  <a:pt x="1618761" y="684544"/>
                </a:lnTo>
                <a:lnTo>
                  <a:pt x="1624223" y="729149"/>
                </a:lnTo>
                <a:lnTo>
                  <a:pt x="1627689" y="774335"/>
                </a:lnTo>
                <a:lnTo>
                  <a:pt x="1629163" y="820029"/>
                </a:lnTo>
                <a:lnTo>
                  <a:pt x="1628649" y="866155"/>
                </a:lnTo>
                <a:lnTo>
                  <a:pt x="1626151" y="912640"/>
                </a:lnTo>
                <a:lnTo>
                  <a:pt x="1621673" y="959410"/>
                </a:lnTo>
                <a:lnTo>
                  <a:pt x="1615219" y="1006391"/>
                </a:lnTo>
                <a:lnTo>
                  <a:pt x="1606793" y="1053508"/>
                </a:lnTo>
                <a:lnTo>
                  <a:pt x="1596400" y="1100689"/>
                </a:lnTo>
                <a:lnTo>
                  <a:pt x="1584042" y="1147858"/>
                </a:lnTo>
                <a:lnTo>
                  <a:pt x="1569724" y="1194943"/>
                </a:lnTo>
                <a:lnTo>
                  <a:pt x="1553450" y="1241868"/>
                </a:lnTo>
                <a:lnTo>
                  <a:pt x="1535223" y="1288559"/>
                </a:lnTo>
                <a:lnTo>
                  <a:pt x="1515049" y="1334944"/>
                </a:lnTo>
                <a:lnTo>
                  <a:pt x="1492930" y="1380947"/>
                </a:lnTo>
                <a:lnTo>
                  <a:pt x="1468871" y="1426495"/>
                </a:lnTo>
                <a:lnTo>
                  <a:pt x="1442876" y="1471513"/>
                </a:lnTo>
                <a:lnTo>
                  <a:pt x="1414948" y="1515928"/>
                </a:lnTo>
                <a:lnTo>
                  <a:pt x="1385092" y="1559666"/>
                </a:lnTo>
                <a:lnTo>
                  <a:pt x="1353311" y="1602652"/>
                </a:lnTo>
                <a:lnTo>
                  <a:pt x="1576831" y="1774483"/>
                </a:lnTo>
                <a:lnTo>
                  <a:pt x="1608406" y="1731795"/>
                </a:lnTo>
                <a:lnTo>
                  <a:pt x="1638054" y="1688423"/>
                </a:lnTo>
                <a:lnTo>
                  <a:pt x="1665779" y="1644438"/>
                </a:lnTo>
                <a:lnTo>
                  <a:pt x="1691580" y="1599908"/>
                </a:lnTo>
                <a:lnTo>
                  <a:pt x="1715461" y="1554904"/>
                </a:lnTo>
                <a:lnTo>
                  <a:pt x="1737422" y="1509494"/>
                </a:lnTo>
                <a:lnTo>
                  <a:pt x="1757465" y="1463748"/>
                </a:lnTo>
                <a:lnTo>
                  <a:pt x="1775591" y="1417736"/>
                </a:lnTo>
                <a:lnTo>
                  <a:pt x="1791803" y="1371526"/>
                </a:lnTo>
                <a:lnTo>
                  <a:pt x="1806100" y="1325189"/>
                </a:lnTo>
                <a:lnTo>
                  <a:pt x="1818486" y="1278794"/>
                </a:lnTo>
                <a:lnTo>
                  <a:pt x="1828960" y="1232411"/>
                </a:lnTo>
                <a:lnTo>
                  <a:pt x="1837526" y="1186108"/>
                </a:lnTo>
                <a:lnTo>
                  <a:pt x="1844184" y="1139955"/>
                </a:lnTo>
                <a:lnTo>
                  <a:pt x="1848935" y="1094022"/>
                </a:lnTo>
                <a:lnTo>
                  <a:pt x="1851782" y="1048378"/>
                </a:lnTo>
                <a:lnTo>
                  <a:pt x="1852726" y="1003093"/>
                </a:lnTo>
                <a:lnTo>
                  <a:pt x="1851768" y="958236"/>
                </a:lnTo>
                <a:lnTo>
                  <a:pt x="1848910" y="913876"/>
                </a:lnTo>
                <a:lnTo>
                  <a:pt x="1844154" y="870084"/>
                </a:lnTo>
                <a:lnTo>
                  <a:pt x="1837500" y="826927"/>
                </a:lnTo>
                <a:lnTo>
                  <a:pt x="1828950" y="784477"/>
                </a:lnTo>
                <a:lnTo>
                  <a:pt x="1818506" y="742802"/>
                </a:lnTo>
                <a:lnTo>
                  <a:pt x="1806169" y="701972"/>
                </a:lnTo>
                <a:lnTo>
                  <a:pt x="1791941" y="662056"/>
                </a:lnTo>
                <a:lnTo>
                  <a:pt x="1775823" y="623124"/>
                </a:lnTo>
                <a:lnTo>
                  <a:pt x="1757817" y="585245"/>
                </a:lnTo>
                <a:lnTo>
                  <a:pt x="1737924" y="548488"/>
                </a:lnTo>
                <a:lnTo>
                  <a:pt x="1716146" y="512924"/>
                </a:lnTo>
                <a:lnTo>
                  <a:pt x="1692484" y="478621"/>
                </a:lnTo>
                <a:lnTo>
                  <a:pt x="1666940" y="445650"/>
                </a:lnTo>
                <a:lnTo>
                  <a:pt x="1639515" y="414078"/>
                </a:lnTo>
                <a:lnTo>
                  <a:pt x="1610211" y="383977"/>
                </a:lnTo>
                <a:lnTo>
                  <a:pt x="1579029" y="355415"/>
                </a:lnTo>
                <a:lnTo>
                  <a:pt x="1545971" y="328461"/>
                </a:lnTo>
                <a:lnTo>
                  <a:pt x="1322451" y="156630"/>
                </a:lnTo>
                <a:lnTo>
                  <a:pt x="1286731" y="130837"/>
                </a:lnTo>
                <a:lnTo>
                  <a:pt x="1249783" y="107388"/>
                </a:lnTo>
                <a:lnTo>
                  <a:pt x="1211683" y="86277"/>
                </a:lnTo>
                <a:lnTo>
                  <a:pt x="1172510" y="67493"/>
                </a:lnTo>
                <a:lnTo>
                  <a:pt x="1132341" y="51029"/>
                </a:lnTo>
                <a:lnTo>
                  <a:pt x="1091253" y="36876"/>
                </a:lnTo>
                <a:lnTo>
                  <a:pt x="1049323" y="25025"/>
                </a:lnTo>
                <a:lnTo>
                  <a:pt x="1006630" y="15467"/>
                </a:lnTo>
                <a:lnTo>
                  <a:pt x="963251" y="8195"/>
                </a:lnTo>
                <a:lnTo>
                  <a:pt x="919263" y="3198"/>
                </a:lnTo>
                <a:lnTo>
                  <a:pt x="874744" y="469"/>
                </a:lnTo>
                <a:lnTo>
                  <a:pt x="829771" y="0"/>
                </a:lnTo>
                <a:lnTo>
                  <a:pt x="784422" y="1780"/>
                </a:lnTo>
                <a:lnTo>
                  <a:pt x="738774" y="5802"/>
                </a:lnTo>
                <a:lnTo>
                  <a:pt x="692906" y="12057"/>
                </a:lnTo>
                <a:lnTo>
                  <a:pt x="646893" y="20537"/>
                </a:lnTo>
                <a:lnTo>
                  <a:pt x="600815" y="31232"/>
                </a:lnTo>
                <a:lnTo>
                  <a:pt x="554748" y="44135"/>
                </a:lnTo>
                <a:lnTo>
                  <a:pt x="508770" y="59235"/>
                </a:lnTo>
                <a:lnTo>
                  <a:pt x="462959" y="76526"/>
                </a:lnTo>
                <a:lnTo>
                  <a:pt x="417391" y="95998"/>
                </a:lnTo>
                <a:lnTo>
                  <a:pt x="372145" y="117642"/>
                </a:lnTo>
                <a:lnTo>
                  <a:pt x="327298" y="141451"/>
                </a:lnTo>
                <a:lnTo>
                  <a:pt x="282927" y="167414"/>
                </a:lnTo>
                <a:lnTo>
                  <a:pt x="239110" y="195524"/>
                </a:lnTo>
                <a:lnTo>
                  <a:pt x="195925" y="225772"/>
                </a:lnTo>
                <a:lnTo>
                  <a:pt x="153449" y="258149"/>
                </a:lnTo>
                <a:lnTo>
                  <a:pt x="111760" y="292647"/>
                </a:lnTo>
                <a:lnTo>
                  <a:pt x="0" y="206668"/>
                </a:lnTo>
                <a:lnTo>
                  <a:pt x="28828" y="584493"/>
                </a:lnTo>
                <a:lnTo>
                  <a:pt x="446913" y="550330"/>
                </a:lnTo>
                <a:lnTo>
                  <a:pt x="335152" y="464351"/>
                </a:lnTo>
                <a:lnTo>
                  <a:pt x="376855" y="429866"/>
                </a:lnTo>
                <a:lnTo>
                  <a:pt x="419344" y="397500"/>
                </a:lnTo>
                <a:lnTo>
                  <a:pt x="462540" y="367261"/>
                </a:lnTo>
                <a:lnTo>
                  <a:pt x="506367" y="339158"/>
                </a:lnTo>
                <a:lnTo>
                  <a:pt x="550747" y="313201"/>
                </a:lnTo>
                <a:lnTo>
                  <a:pt x="595603" y="289398"/>
                </a:lnTo>
                <a:lnTo>
                  <a:pt x="640857" y="267757"/>
                </a:lnTo>
                <a:lnTo>
                  <a:pt x="686432" y="248289"/>
                </a:lnTo>
                <a:lnTo>
                  <a:pt x="732250" y="231000"/>
                </a:lnTo>
                <a:lnTo>
                  <a:pt x="778234" y="215901"/>
                </a:lnTo>
                <a:lnTo>
                  <a:pt x="824307" y="202999"/>
                </a:lnTo>
                <a:lnTo>
                  <a:pt x="870390" y="192304"/>
                </a:lnTo>
                <a:lnTo>
                  <a:pt x="916406" y="183825"/>
                </a:lnTo>
                <a:lnTo>
                  <a:pt x="962278" y="177570"/>
                </a:lnTo>
                <a:lnTo>
                  <a:pt x="1007929" y="173547"/>
                </a:lnTo>
                <a:lnTo>
                  <a:pt x="1053281" y="171767"/>
                </a:lnTo>
                <a:lnTo>
                  <a:pt x="1098256" y="172237"/>
                </a:lnTo>
                <a:lnTo>
                  <a:pt x="1142777" y="174967"/>
                </a:lnTo>
                <a:lnTo>
                  <a:pt x="1186767" y="179965"/>
                </a:lnTo>
                <a:lnTo>
                  <a:pt x="1230147" y="187240"/>
                </a:lnTo>
                <a:lnTo>
                  <a:pt x="1272841" y="196800"/>
                </a:lnTo>
                <a:lnTo>
                  <a:pt x="1314771" y="208655"/>
                </a:lnTo>
                <a:lnTo>
                  <a:pt x="1355860" y="222813"/>
                </a:lnTo>
                <a:lnTo>
                  <a:pt x="1396030" y="239284"/>
                </a:lnTo>
                <a:lnTo>
                  <a:pt x="1435203" y="258075"/>
                </a:lnTo>
                <a:lnTo>
                  <a:pt x="1473303" y="279196"/>
                </a:lnTo>
                <a:lnTo>
                  <a:pt x="1510251" y="302655"/>
                </a:lnTo>
                <a:lnTo>
                  <a:pt x="1545971" y="328461"/>
                </a:lnTo>
              </a:path>
            </a:pathLst>
          </a:custGeom>
          <a:ln w="12699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50481" y="4768088"/>
            <a:ext cx="425450" cy="1287145"/>
          </a:xfrm>
          <a:custGeom>
            <a:avLst/>
            <a:gdLst/>
            <a:ahLst/>
            <a:cxnLst/>
            <a:rect l="l" t="t" r="r" b="b"/>
            <a:pathLst>
              <a:path w="425450" h="1287145">
                <a:moveTo>
                  <a:pt x="363003" y="287909"/>
                </a:moveTo>
                <a:lnTo>
                  <a:pt x="100711" y="287909"/>
                </a:lnTo>
                <a:lnTo>
                  <a:pt x="124895" y="340432"/>
                </a:lnTo>
                <a:lnTo>
                  <a:pt x="146404" y="392936"/>
                </a:lnTo>
                <a:lnTo>
                  <a:pt x="165248" y="445305"/>
                </a:lnTo>
                <a:lnTo>
                  <a:pt x="181439" y="497424"/>
                </a:lnTo>
                <a:lnTo>
                  <a:pt x="194988" y="549177"/>
                </a:lnTo>
                <a:lnTo>
                  <a:pt x="205908" y="600450"/>
                </a:lnTo>
                <a:lnTo>
                  <a:pt x="214209" y="651127"/>
                </a:lnTo>
                <a:lnTo>
                  <a:pt x="219903" y="701093"/>
                </a:lnTo>
                <a:lnTo>
                  <a:pt x="223002" y="750233"/>
                </a:lnTo>
                <a:lnTo>
                  <a:pt x="223517" y="798433"/>
                </a:lnTo>
                <a:lnTo>
                  <a:pt x="221461" y="845575"/>
                </a:lnTo>
                <a:lnTo>
                  <a:pt x="216844" y="891546"/>
                </a:lnTo>
                <a:lnTo>
                  <a:pt x="209678" y="936231"/>
                </a:lnTo>
                <a:lnTo>
                  <a:pt x="199974" y="979513"/>
                </a:lnTo>
                <a:lnTo>
                  <a:pt x="187746" y="1021279"/>
                </a:lnTo>
                <a:lnTo>
                  <a:pt x="173003" y="1061412"/>
                </a:lnTo>
                <a:lnTo>
                  <a:pt x="155757" y="1099798"/>
                </a:lnTo>
                <a:lnTo>
                  <a:pt x="136021" y="1136321"/>
                </a:lnTo>
                <a:lnTo>
                  <a:pt x="113805" y="1170866"/>
                </a:lnTo>
                <a:lnTo>
                  <a:pt x="89122" y="1203319"/>
                </a:lnTo>
                <a:lnTo>
                  <a:pt x="61982" y="1233563"/>
                </a:lnTo>
                <a:lnTo>
                  <a:pt x="32398" y="1261484"/>
                </a:lnTo>
                <a:lnTo>
                  <a:pt x="381" y="1286967"/>
                </a:lnTo>
                <a:lnTo>
                  <a:pt x="201929" y="1140066"/>
                </a:lnTo>
                <a:lnTo>
                  <a:pt x="233947" y="1114583"/>
                </a:lnTo>
                <a:lnTo>
                  <a:pt x="263531" y="1086661"/>
                </a:lnTo>
                <a:lnTo>
                  <a:pt x="290671" y="1056416"/>
                </a:lnTo>
                <a:lnTo>
                  <a:pt x="315354" y="1023963"/>
                </a:lnTo>
                <a:lnTo>
                  <a:pt x="337570" y="989417"/>
                </a:lnTo>
                <a:lnTo>
                  <a:pt x="357306" y="952893"/>
                </a:lnTo>
                <a:lnTo>
                  <a:pt x="374552" y="914506"/>
                </a:lnTo>
                <a:lnTo>
                  <a:pt x="389295" y="874373"/>
                </a:lnTo>
                <a:lnTo>
                  <a:pt x="401523" y="832607"/>
                </a:lnTo>
                <a:lnTo>
                  <a:pt x="411227" y="789325"/>
                </a:lnTo>
                <a:lnTo>
                  <a:pt x="418393" y="744642"/>
                </a:lnTo>
                <a:lnTo>
                  <a:pt x="423010" y="698672"/>
                </a:lnTo>
                <a:lnTo>
                  <a:pt x="425066" y="651532"/>
                </a:lnTo>
                <a:lnTo>
                  <a:pt x="424551" y="603336"/>
                </a:lnTo>
                <a:lnTo>
                  <a:pt x="421452" y="554200"/>
                </a:lnTo>
                <a:lnTo>
                  <a:pt x="415758" y="504239"/>
                </a:lnTo>
                <a:lnTo>
                  <a:pt x="407457" y="453568"/>
                </a:lnTo>
                <a:lnTo>
                  <a:pt x="396537" y="402303"/>
                </a:lnTo>
                <a:lnTo>
                  <a:pt x="382988" y="350559"/>
                </a:lnTo>
                <a:lnTo>
                  <a:pt x="366797" y="298451"/>
                </a:lnTo>
                <a:lnTo>
                  <a:pt x="363003" y="287909"/>
                </a:lnTo>
                <a:close/>
              </a:path>
              <a:path w="425450" h="1287145">
                <a:moveTo>
                  <a:pt x="72390" y="0"/>
                </a:moveTo>
                <a:lnTo>
                  <a:pt x="0" y="361442"/>
                </a:lnTo>
                <a:lnTo>
                  <a:pt x="100711" y="287909"/>
                </a:lnTo>
                <a:lnTo>
                  <a:pt x="363003" y="287909"/>
                </a:lnTo>
                <a:lnTo>
                  <a:pt x="347953" y="246094"/>
                </a:lnTo>
                <a:lnTo>
                  <a:pt x="326444" y="193605"/>
                </a:lnTo>
                <a:lnTo>
                  <a:pt x="302260" y="141097"/>
                </a:lnTo>
                <a:lnTo>
                  <a:pt x="403098" y="67563"/>
                </a:lnTo>
                <a:lnTo>
                  <a:pt x="7239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04434" y="5509259"/>
            <a:ext cx="1237615" cy="643255"/>
          </a:xfrm>
          <a:custGeom>
            <a:avLst/>
            <a:gdLst/>
            <a:ahLst/>
            <a:cxnLst/>
            <a:rect l="l" t="t" r="r" b="b"/>
            <a:pathLst>
              <a:path w="1237615" h="643254">
                <a:moveTo>
                  <a:pt x="201549" y="0"/>
                </a:moveTo>
                <a:lnTo>
                  <a:pt x="0" y="146888"/>
                </a:lnTo>
                <a:lnTo>
                  <a:pt x="34224" y="191992"/>
                </a:lnTo>
                <a:lnTo>
                  <a:pt x="69700" y="235161"/>
                </a:lnTo>
                <a:lnTo>
                  <a:pt x="106329" y="276360"/>
                </a:lnTo>
                <a:lnTo>
                  <a:pt x="144015" y="315555"/>
                </a:lnTo>
                <a:lnTo>
                  <a:pt x="182661" y="352713"/>
                </a:lnTo>
                <a:lnTo>
                  <a:pt x="222170" y="387800"/>
                </a:lnTo>
                <a:lnTo>
                  <a:pt x="262446" y="420783"/>
                </a:lnTo>
                <a:lnTo>
                  <a:pt x="303391" y="451628"/>
                </a:lnTo>
                <a:lnTo>
                  <a:pt x="344908" y="480300"/>
                </a:lnTo>
                <a:lnTo>
                  <a:pt x="386902" y="506767"/>
                </a:lnTo>
                <a:lnTo>
                  <a:pt x="429275" y="530995"/>
                </a:lnTo>
                <a:lnTo>
                  <a:pt x="471930" y="552950"/>
                </a:lnTo>
                <a:lnTo>
                  <a:pt x="514771" y="572599"/>
                </a:lnTo>
                <a:lnTo>
                  <a:pt x="557700" y="589907"/>
                </a:lnTo>
                <a:lnTo>
                  <a:pt x="600620" y="604841"/>
                </a:lnTo>
                <a:lnTo>
                  <a:pt x="643436" y="617367"/>
                </a:lnTo>
                <a:lnTo>
                  <a:pt x="686050" y="627453"/>
                </a:lnTo>
                <a:lnTo>
                  <a:pt x="728366" y="635063"/>
                </a:lnTo>
                <a:lnTo>
                  <a:pt x="770285" y="640164"/>
                </a:lnTo>
                <a:lnTo>
                  <a:pt x="811713" y="642724"/>
                </a:lnTo>
                <a:lnTo>
                  <a:pt x="852551" y="642707"/>
                </a:lnTo>
                <a:lnTo>
                  <a:pt x="892703" y="640080"/>
                </a:lnTo>
                <a:lnTo>
                  <a:pt x="932073" y="634810"/>
                </a:lnTo>
                <a:lnTo>
                  <a:pt x="970563" y="626864"/>
                </a:lnTo>
                <a:lnTo>
                  <a:pt x="1008076" y="616206"/>
                </a:lnTo>
                <a:lnTo>
                  <a:pt x="1044516" y="602804"/>
                </a:lnTo>
                <a:lnTo>
                  <a:pt x="1079786" y="586624"/>
                </a:lnTo>
                <a:lnTo>
                  <a:pt x="1113789" y="567632"/>
                </a:lnTo>
                <a:lnTo>
                  <a:pt x="1146429" y="545795"/>
                </a:lnTo>
                <a:lnTo>
                  <a:pt x="1194577" y="505606"/>
                </a:lnTo>
                <a:lnTo>
                  <a:pt x="1204068" y="495969"/>
                </a:lnTo>
                <a:lnTo>
                  <a:pt x="1043588" y="495969"/>
                </a:lnTo>
                <a:lnTo>
                  <a:pt x="1002649" y="495364"/>
                </a:lnTo>
                <a:lnTo>
                  <a:pt x="961207" y="492198"/>
                </a:lnTo>
                <a:lnTo>
                  <a:pt x="919355" y="486511"/>
                </a:lnTo>
                <a:lnTo>
                  <a:pt x="877185" y="478345"/>
                </a:lnTo>
                <a:lnTo>
                  <a:pt x="834790" y="467740"/>
                </a:lnTo>
                <a:lnTo>
                  <a:pt x="792263" y="454738"/>
                </a:lnTo>
                <a:lnTo>
                  <a:pt x="749697" y="439381"/>
                </a:lnTo>
                <a:lnTo>
                  <a:pt x="707183" y="421708"/>
                </a:lnTo>
                <a:lnTo>
                  <a:pt x="664816" y="401761"/>
                </a:lnTo>
                <a:lnTo>
                  <a:pt x="622687" y="379582"/>
                </a:lnTo>
                <a:lnTo>
                  <a:pt x="580890" y="355210"/>
                </a:lnTo>
                <a:lnTo>
                  <a:pt x="539517" y="328689"/>
                </a:lnTo>
                <a:lnTo>
                  <a:pt x="498661" y="300057"/>
                </a:lnTo>
                <a:lnTo>
                  <a:pt x="458414" y="269358"/>
                </a:lnTo>
                <a:lnTo>
                  <a:pt x="418870" y="236631"/>
                </a:lnTo>
                <a:lnTo>
                  <a:pt x="380121" y="201918"/>
                </a:lnTo>
                <a:lnTo>
                  <a:pt x="342260" y="165260"/>
                </a:lnTo>
                <a:lnTo>
                  <a:pt x="305379" y="126698"/>
                </a:lnTo>
                <a:lnTo>
                  <a:pt x="269572" y="86273"/>
                </a:lnTo>
                <a:lnTo>
                  <a:pt x="234931" y="44027"/>
                </a:lnTo>
                <a:lnTo>
                  <a:pt x="201549" y="0"/>
                </a:lnTo>
                <a:close/>
              </a:path>
              <a:path w="1237615" h="643254">
                <a:moveTo>
                  <a:pt x="1237488" y="459130"/>
                </a:moveTo>
                <a:lnTo>
                  <a:pt x="1200456" y="471950"/>
                </a:lnTo>
                <a:lnTo>
                  <a:pt x="1162457" y="482003"/>
                </a:lnTo>
                <a:lnTo>
                  <a:pt x="1123585" y="489329"/>
                </a:lnTo>
                <a:lnTo>
                  <a:pt x="1083930" y="493971"/>
                </a:lnTo>
                <a:lnTo>
                  <a:pt x="1043588" y="495969"/>
                </a:lnTo>
                <a:lnTo>
                  <a:pt x="1204068" y="495969"/>
                </a:lnTo>
                <a:lnTo>
                  <a:pt x="1216705" y="483137"/>
                </a:lnTo>
                <a:lnTo>
                  <a:pt x="1237488" y="45913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04434" y="4768088"/>
            <a:ext cx="1571625" cy="1384300"/>
          </a:xfrm>
          <a:custGeom>
            <a:avLst/>
            <a:gdLst/>
            <a:ahLst/>
            <a:cxnLst/>
            <a:rect l="l" t="t" r="r" b="b"/>
            <a:pathLst>
              <a:path w="1571625" h="1384300">
                <a:moveTo>
                  <a:pt x="1237488" y="1200302"/>
                </a:moveTo>
                <a:lnTo>
                  <a:pt x="1200456" y="1213122"/>
                </a:lnTo>
                <a:lnTo>
                  <a:pt x="1162457" y="1223175"/>
                </a:lnTo>
                <a:lnTo>
                  <a:pt x="1123585" y="1230501"/>
                </a:lnTo>
                <a:lnTo>
                  <a:pt x="1083930" y="1235143"/>
                </a:lnTo>
                <a:lnTo>
                  <a:pt x="1043588" y="1237141"/>
                </a:lnTo>
                <a:lnTo>
                  <a:pt x="1002649" y="1236536"/>
                </a:lnTo>
                <a:lnTo>
                  <a:pt x="961207" y="1233370"/>
                </a:lnTo>
                <a:lnTo>
                  <a:pt x="919355" y="1227683"/>
                </a:lnTo>
                <a:lnTo>
                  <a:pt x="877185" y="1219517"/>
                </a:lnTo>
                <a:lnTo>
                  <a:pt x="834790" y="1208912"/>
                </a:lnTo>
                <a:lnTo>
                  <a:pt x="792263" y="1195910"/>
                </a:lnTo>
                <a:lnTo>
                  <a:pt x="749697" y="1180553"/>
                </a:lnTo>
                <a:lnTo>
                  <a:pt x="707183" y="1162880"/>
                </a:lnTo>
                <a:lnTo>
                  <a:pt x="664816" y="1142933"/>
                </a:lnTo>
                <a:lnTo>
                  <a:pt x="622687" y="1120754"/>
                </a:lnTo>
                <a:lnTo>
                  <a:pt x="580890" y="1096382"/>
                </a:lnTo>
                <a:lnTo>
                  <a:pt x="539517" y="1069861"/>
                </a:lnTo>
                <a:lnTo>
                  <a:pt x="498661" y="1041229"/>
                </a:lnTo>
                <a:lnTo>
                  <a:pt x="458414" y="1010530"/>
                </a:lnTo>
                <a:lnTo>
                  <a:pt x="418870" y="977803"/>
                </a:lnTo>
                <a:lnTo>
                  <a:pt x="380121" y="943090"/>
                </a:lnTo>
                <a:lnTo>
                  <a:pt x="342260" y="906432"/>
                </a:lnTo>
                <a:lnTo>
                  <a:pt x="305379" y="867870"/>
                </a:lnTo>
                <a:lnTo>
                  <a:pt x="269572" y="827445"/>
                </a:lnTo>
                <a:lnTo>
                  <a:pt x="234931" y="785199"/>
                </a:lnTo>
                <a:lnTo>
                  <a:pt x="201549" y="741172"/>
                </a:lnTo>
                <a:lnTo>
                  <a:pt x="0" y="888060"/>
                </a:lnTo>
                <a:lnTo>
                  <a:pt x="34224" y="933164"/>
                </a:lnTo>
                <a:lnTo>
                  <a:pt x="69700" y="976333"/>
                </a:lnTo>
                <a:lnTo>
                  <a:pt x="106329" y="1017532"/>
                </a:lnTo>
                <a:lnTo>
                  <a:pt x="144015" y="1056727"/>
                </a:lnTo>
                <a:lnTo>
                  <a:pt x="182661" y="1093885"/>
                </a:lnTo>
                <a:lnTo>
                  <a:pt x="222170" y="1128972"/>
                </a:lnTo>
                <a:lnTo>
                  <a:pt x="262446" y="1161955"/>
                </a:lnTo>
                <a:lnTo>
                  <a:pt x="303391" y="1192800"/>
                </a:lnTo>
                <a:lnTo>
                  <a:pt x="344908" y="1221472"/>
                </a:lnTo>
                <a:lnTo>
                  <a:pt x="386902" y="1247939"/>
                </a:lnTo>
                <a:lnTo>
                  <a:pt x="429275" y="1272167"/>
                </a:lnTo>
                <a:lnTo>
                  <a:pt x="471930" y="1294122"/>
                </a:lnTo>
                <a:lnTo>
                  <a:pt x="514771" y="1313771"/>
                </a:lnTo>
                <a:lnTo>
                  <a:pt x="557700" y="1331079"/>
                </a:lnTo>
                <a:lnTo>
                  <a:pt x="600620" y="1346013"/>
                </a:lnTo>
                <a:lnTo>
                  <a:pt x="643436" y="1358539"/>
                </a:lnTo>
                <a:lnTo>
                  <a:pt x="686050" y="1368625"/>
                </a:lnTo>
                <a:lnTo>
                  <a:pt x="728366" y="1376235"/>
                </a:lnTo>
                <a:lnTo>
                  <a:pt x="770285" y="1381336"/>
                </a:lnTo>
                <a:lnTo>
                  <a:pt x="811713" y="1383896"/>
                </a:lnTo>
                <a:lnTo>
                  <a:pt x="852551" y="1383879"/>
                </a:lnTo>
                <a:lnTo>
                  <a:pt x="892703" y="1381252"/>
                </a:lnTo>
                <a:lnTo>
                  <a:pt x="932073" y="1375982"/>
                </a:lnTo>
                <a:lnTo>
                  <a:pt x="970563" y="1368036"/>
                </a:lnTo>
                <a:lnTo>
                  <a:pt x="1008076" y="1357378"/>
                </a:lnTo>
                <a:lnTo>
                  <a:pt x="1044516" y="1343976"/>
                </a:lnTo>
                <a:lnTo>
                  <a:pt x="1079786" y="1327796"/>
                </a:lnTo>
                <a:lnTo>
                  <a:pt x="1113789" y="1308804"/>
                </a:lnTo>
                <a:lnTo>
                  <a:pt x="1146429" y="1286967"/>
                </a:lnTo>
                <a:lnTo>
                  <a:pt x="1347977" y="1140066"/>
                </a:lnTo>
                <a:lnTo>
                  <a:pt x="1379995" y="1114583"/>
                </a:lnTo>
                <a:lnTo>
                  <a:pt x="1409579" y="1086661"/>
                </a:lnTo>
                <a:lnTo>
                  <a:pt x="1436719" y="1056416"/>
                </a:lnTo>
                <a:lnTo>
                  <a:pt x="1461402" y="1023963"/>
                </a:lnTo>
                <a:lnTo>
                  <a:pt x="1483618" y="989417"/>
                </a:lnTo>
                <a:lnTo>
                  <a:pt x="1503354" y="952893"/>
                </a:lnTo>
                <a:lnTo>
                  <a:pt x="1520600" y="914506"/>
                </a:lnTo>
                <a:lnTo>
                  <a:pt x="1535343" y="874373"/>
                </a:lnTo>
                <a:lnTo>
                  <a:pt x="1547571" y="832607"/>
                </a:lnTo>
                <a:lnTo>
                  <a:pt x="1557275" y="789325"/>
                </a:lnTo>
                <a:lnTo>
                  <a:pt x="1564441" y="744642"/>
                </a:lnTo>
                <a:lnTo>
                  <a:pt x="1569058" y="698672"/>
                </a:lnTo>
                <a:lnTo>
                  <a:pt x="1571114" y="651532"/>
                </a:lnTo>
                <a:lnTo>
                  <a:pt x="1570599" y="603336"/>
                </a:lnTo>
                <a:lnTo>
                  <a:pt x="1567500" y="554200"/>
                </a:lnTo>
                <a:lnTo>
                  <a:pt x="1561806" y="504239"/>
                </a:lnTo>
                <a:lnTo>
                  <a:pt x="1553505" y="453568"/>
                </a:lnTo>
                <a:lnTo>
                  <a:pt x="1542585" y="402303"/>
                </a:lnTo>
                <a:lnTo>
                  <a:pt x="1529036" y="350559"/>
                </a:lnTo>
                <a:lnTo>
                  <a:pt x="1512845" y="298451"/>
                </a:lnTo>
                <a:lnTo>
                  <a:pt x="1494001" y="246094"/>
                </a:lnTo>
                <a:lnTo>
                  <a:pt x="1472492" y="193605"/>
                </a:lnTo>
                <a:lnTo>
                  <a:pt x="1448308" y="141097"/>
                </a:lnTo>
                <a:lnTo>
                  <a:pt x="1549145" y="67563"/>
                </a:lnTo>
                <a:lnTo>
                  <a:pt x="1218438" y="0"/>
                </a:lnTo>
                <a:lnTo>
                  <a:pt x="1146047" y="361442"/>
                </a:lnTo>
                <a:lnTo>
                  <a:pt x="1246759" y="287909"/>
                </a:lnTo>
                <a:lnTo>
                  <a:pt x="1270943" y="340432"/>
                </a:lnTo>
                <a:lnTo>
                  <a:pt x="1292452" y="392936"/>
                </a:lnTo>
                <a:lnTo>
                  <a:pt x="1311296" y="445305"/>
                </a:lnTo>
                <a:lnTo>
                  <a:pt x="1327487" y="497424"/>
                </a:lnTo>
                <a:lnTo>
                  <a:pt x="1341036" y="549177"/>
                </a:lnTo>
                <a:lnTo>
                  <a:pt x="1351956" y="600450"/>
                </a:lnTo>
                <a:lnTo>
                  <a:pt x="1360257" y="651127"/>
                </a:lnTo>
                <a:lnTo>
                  <a:pt x="1365951" y="701093"/>
                </a:lnTo>
                <a:lnTo>
                  <a:pt x="1369050" y="750233"/>
                </a:lnTo>
                <a:lnTo>
                  <a:pt x="1369565" y="798433"/>
                </a:lnTo>
                <a:lnTo>
                  <a:pt x="1367509" y="845575"/>
                </a:lnTo>
                <a:lnTo>
                  <a:pt x="1362892" y="891546"/>
                </a:lnTo>
                <a:lnTo>
                  <a:pt x="1355726" y="936231"/>
                </a:lnTo>
                <a:lnTo>
                  <a:pt x="1346022" y="979513"/>
                </a:lnTo>
                <a:lnTo>
                  <a:pt x="1333794" y="1021279"/>
                </a:lnTo>
                <a:lnTo>
                  <a:pt x="1319051" y="1061412"/>
                </a:lnTo>
                <a:lnTo>
                  <a:pt x="1301805" y="1099798"/>
                </a:lnTo>
                <a:lnTo>
                  <a:pt x="1282069" y="1136321"/>
                </a:lnTo>
                <a:lnTo>
                  <a:pt x="1259853" y="1170866"/>
                </a:lnTo>
                <a:lnTo>
                  <a:pt x="1235170" y="1203319"/>
                </a:lnTo>
                <a:lnTo>
                  <a:pt x="1208030" y="1233563"/>
                </a:lnTo>
                <a:lnTo>
                  <a:pt x="1178446" y="1261484"/>
                </a:lnTo>
                <a:lnTo>
                  <a:pt x="1146429" y="1286967"/>
                </a:lnTo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Early</a:t>
            </a:r>
            <a:r>
              <a:rPr spc="-75" dirty="0"/>
              <a:t> </a:t>
            </a:r>
            <a:r>
              <a:rPr spc="-10" dirty="0"/>
              <a:t>Stopping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1667255" y="1565147"/>
            <a:ext cx="5823204" cy="37810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78509" y="1869947"/>
            <a:ext cx="62103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</a:pPr>
            <a:r>
              <a:rPr sz="2400" spc="-2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al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Loss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28261" y="4535423"/>
            <a:ext cx="3759200" cy="1156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25370">
              <a:lnSpc>
                <a:spcPct val="100000"/>
              </a:lnSpc>
            </a:pP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8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set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Epochs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99076" y="3415284"/>
            <a:ext cx="278891" cy="1818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58511" y="3454908"/>
            <a:ext cx="160020" cy="1700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61103" y="2528316"/>
            <a:ext cx="1354836" cy="947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59579" y="2481072"/>
            <a:ext cx="1424939" cy="1124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20540" y="2567939"/>
            <a:ext cx="1235964" cy="8305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89830" y="2593847"/>
            <a:ext cx="89916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Stop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here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65240" y="2666441"/>
            <a:ext cx="170370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90" marR="5080" indent="-73025">
              <a:lnSpc>
                <a:spcPct val="106000"/>
              </a:lnSpc>
            </a:pPr>
            <a:r>
              <a:rPr sz="2400" spc="-20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Validation</a:t>
            </a:r>
            <a:r>
              <a:rPr sz="2400" spc="-70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set  </a:t>
            </a:r>
            <a:r>
              <a:rPr sz="2400" spc="-4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6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set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58890" y="3121914"/>
            <a:ext cx="1517650" cy="334645"/>
          </a:xfrm>
          <a:custGeom>
            <a:avLst/>
            <a:gdLst/>
            <a:ahLst/>
            <a:cxnLst/>
            <a:rect l="l" t="t" r="r" b="b"/>
            <a:pathLst>
              <a:path w="1517650" h="334645">
                <a:moveTo>
                  <a:pt x="0" y="0"/>
                </a:moveTo>
                <a:lnTo>
                  <a:pt x="1517141" y="33413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57552" y="5963411"/>
            <a:ext cx="667893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  <a:hlinkClick r:id="rId7"/>
              </a:rPr>
              <a:t>http://keras.io/getting-started/faq/#how-can-i-interrupt-training-when-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5324" y="6110732"/>
            <a:ext cx="507365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50"/>
              </a:lnSpc>
            </a:pPr>
            <a:r>
              <a:rPr sz="4200" spc="-30" baseline="18000" dirty="0">
                <a:latin typeface="Calibri" panose="020F0502020204030204"/>
                <a:cs typeface="Calibri" panose="020F0502020204030204"/>
              </a:rPr>
              <a:t>Keras:</a:t>
            </a:r>
            <a:r>
              <a:rPr sz="4200" spc="-52" baseline="180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the-validation-loss-isnt-decreasing-anymore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48146" y="1062228"/>
            <a:ext cx="2037714" cy="260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marL="192405" marR="5080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61389" y="1733803"/>
            <a:ext cx="20828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Early</a:t>
            </a:r>
            <a:r>
              <a:rPr sz="2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Stopping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149096" y="2819400"/>
            <a:ext cx="3787140" cy="654050"/>
          </a:xfrm>
          <a:prstGeom prst="rect">
            <a:avLst/>
          </a:prstGeom>
          <a:solidFill>
            <a:srgbClr val="52EB17"/>
          </a:solidFill>
          <a:ln w="762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60"/>
              </a:lnSpc>
            </a:pP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Weight</a:t>
            </a:r>
            <a:r>
              <a:rPr sz="2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Decay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161389" y="3980433"/>
            <a:ext cx="2695575" cy="158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Dropout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0" dirty="0"/>
              <a:t>Weight</a:t>
            </a:r>
            <a:r>
              <a:rPr spc="-80" dirty="0"/>
              <a:t> </a:t>
            </a:r>
            <a:r>
              <a:rPr spc="-25" dirty="0"/>
              <a:t>Decay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6910070" cy="81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Our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brain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prunes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out the useless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link</a:t>
            </a:r>
            <a:r>
              <a:rPr sz="2800" spc="1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between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neurons.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18203" y="2467355"/>
            <a:ext cx="4597908" cy="41102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84859" y="5183123"/>
            <a:ext cx="7790688" cy="1071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2940" y="5122164"/>
            <a:ext cx="7845552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4296" y="5222747"/>
            <a:ext cx="7671816" cy="954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23950" y="5246623"/>
            <a:ext cx="7240270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Doing the same thing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machine’s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brain</a:t>
            </a:r>
            <a:r>
              <a:rPr sz="2800" spc="1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improves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performance.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0" dirty="0"/>
              <a:t>Weight</a:t>
            </a:r>
            <a:r>
              <a:rPr spc="-80" dirty="0"/>
              <a:t> </a:t>
            </a:r>
            <a:r>
              <a:rPr spc="-25" dirty="0"/>
              <a:t>Decay</a:t>
            </a:r>
            <a:endParaRPr spc="-25" dirty="0"/>
          </a:p>
        </p:txBody>
      </p:sp>
      <p:sp>
        <p:nvSpPr>
          <p:cNvPr id="3" name="object 3"/>
          <p:cNvSpPr/>
          <p:nvPr/>
        </p:nvSpPr>
        <p:spPr>
          <a:xfrm>
            <a:off x="935736" y="1857755"/>
            <a:ext cx="2522219" cy="25069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79520" y="1078991"/>
            <a:ext cx="4765548" cy="3630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77539" y="4049267"/>
            <a:ext cx="352425" cy="368935"/>
          </a:xfrm>
          <a:custGeom>
            <a:avLst/>
            <a:gdLst/>
            <a:ahLst/>
            <a:cxnLst/>
            <a:rect l="l" t="t" r="r" b="b"/>
            <a:pathLst>
              <a:path w="352425" h="368935">
                <a:moveTo>
                  <a:pt x="0" y="368807"/>
                </a:moveTo>
                <a:lnTo>
                  <a:pt x="352043" y="368807"/>
                </a:lnTo>
                <a:lnTo>
                  <a:pt x="352043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14571" y="4049267"/>
            <a:ext cx="646430" cy="509270"/>
          </a:xfrm>
          <a:custGeom>
            <a:avLst/>
            <a:gdLst/>
            <a:ahLst/>
            <a:cxnLst/>
            <a:rect l="l" t="t" r="r" b="b"/>
            <a:pathLst>
              <a:path w="646429" h="509270">
                <a:moveTo>
                  <a:pt x="0" y="509016"/>
                </a:moveTo>
                <a:lnTo>
                  <a:pt x="646176" y="509016"/>
                </a:lnTo>
                <a:lnTo>
                  <a:pt x="646176" y="0"/>
                </a:lnTo>
                <a:lnTo>
                  <a:pt x="0" y="0"/>
                </a:lnTo>
                <a:lnTo>
                  <a:pt x="0" y="50901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00828" y="5056632"/>
            <a:ext cx="2092452" cy="641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34000" y="4995671"/>
            <a:ext cx="1624583" cy="865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60264" y="5096255"/>
            <a:ext cx="1973580" cy="524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95365" y="5120385"/>
            <a:ext cx="11061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Useless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39996" y="4342129"/>
            <a:ext cx="525780" cy="1078230"/>
          </a:xfrm>
          <a:custGeom>
            <a:avLst/>
            <a:gdLst/>
            <a:ahLst/>
            <a:cxnLst/>
            <a:rect l="l" t="t" r="r" b="b"/>
            <a:pathLst>
              <a:path w="525779" h="1078229">
                <a:moveTo>
                  <a:pt x="233721" y="78593"/>
                </a:moveTo>
                <a:lnTo>
                  <a:pt x="183387" y="145288"/>
                </a:lnTo>
                <a:lnTo>
                  <a:pt x="155320" y="184404"/>
                </a:lnTo>
                <a:lnTo>
                  <a:pt x="128777" y="223266"/>
                </a:lnTo>
                <a:lnTo>
                  <a:pt x="103758" y="261874"/>
                </a:lnTo>
                <a:lnTo>
                  <a:pt x="80574" y="300736"/>
                </a:lnTo>
                <a:lnTo>
                  <a:pt x="59943" y="338963"/>
                </a:lnTo>
                <a:lnTo>
                  <a:pt x="41782" y="376936"/>
                </a:lnTo>
                <a:lnTo>
                  <a:pt x="26415" y="414782"/>
                </a:lnTo>
                <a:lnTo>
                  <a:pt x="14224" y="452247"/>
                </a:lnTo>
                <a:lnTo>
                  <a:pt x="5587" y="489585"/>
                </a:lnTo>
                <a:lnTo>
                  <a:pt x="0" y="544830"/>
                </a:lnTo>
                <a:lnTo>
                  <a:pt x="253" y="563118"/>
                </a:lnTo>
                <a:lnTo>
                  <a:pt x="8381" y="616966"/>
                </a:lnTo>
                <a:lnTo>
                  <a:pt x="27050" y="668655"/>
                </a:lnTo>
                <a:lnTo>
                  <a:pt x="54990" y="718185"/>
                </a:lnTo>
                <a:lnTo>
                  <a:pt x="78231" y="749935"/>
                </a:lnTo>
                <a:lnTo>
                  <a:pt x="104648" y="780923"/>
                </a:lnTo>
                <a:lnTo>
                  <a:pt x="134112" y="811276"/>
                </a:lnTo>
                <a:lnTo>
                  <a:pt x="166115" y="840994"/>
                </a:lnTo>
                <a:lnTo>
                  <a:pt x="200405" y="870204"/>
                </a:lnTo>
                <a:lnTo>
                  <a:pt x="255777" y="913003"/>
                </a:lnTo>
                <a:lnTo>
                  <a:pt x="294893" y="941197"/>
                </a:lnTo>
                <a:lnTo>
                  <a:pt x="335279" y="968883"/>
                </a:lnTo>
                <a:lnTo>
                  <a:pt x="376808" y="996442"/>
                </a:lnTo>
                <a:lnTo>
                  <a:pt x="419100" y="1023874"/>
                </a:lnTo>
                <a:lnTo>
                  <a:pt x="504951" y="1078230"/>
                </a:lnTo>
                <a:lnTo>
                  <a:pt x="525271" y="1046099"/>
                </a:lnTo>
                <a:lnTo>
                  <a:pt x="482218" y="1018921"/>
                </a:lnTo>
                <a:lnTo>
                  <a:pt x="439873" y="991870"/>
                </a:lnTo>
                <a:lnTo>
                  <a:pt x="397833" y="964692"/>
                </a:lnTo>
                <a:lnTo>
                  <a:pt x="356488" y="937260"/>
                </a:lnTo>
                <a:lnTo>
                  <a:pt x="316611" y="909828"/>
                </a:lnTo>
                <a:lnTo>
                  <a:pt x="278383" y="882269"/>
                </a:lnTo>
                <a:lnTo>
                  <a:pt x="241807" y="854456"/>
                </a:lnTo>
                <a:lnTo>
                  <a:pt x="224726" y="840740"/>
                </a:lnTo>
                <a:lnTo>
                  <a:pt x="207390" y="826389"/>
                </a:lnTo>
                <a:lnTo>
                  <a:pt x="191134" y="812292"/>
                </a:lnTo>
                <a:lnTo>
                  <a:pt x="175935" y="798449"/>
                </a:lnTo>
                <a:lnTo>
                  <a:pt x="175767" y="798449"/>
                </a:lnTo>
                <a:lnTo>
                  <a:pt x="160925" y="784225"/>
                </a:lnTo>
                <a:lnTo>
                  <a:pt x="160781" y="784225"/>
                </a:lnTo>
                <a:lnTo>
                  <a:pt x="146680" y="770001"/>
                </a:lnTo>
                <a:lnTo>
                  <a:pt x="132714" y="755142"/>
                </a:lnTo>
                <a:lnTo>
                  <a:pt x="120325" y="741172"/>
                </a:lnTo>
                <a:lnTo>
                  <a:pt x="108364" y="726567"/>
                </a:lnTo>
                <a:lnTo>
                  <a:pt x="96774" y="711454"/>
                </a:lnTo>
                <a:lnTo>
                  <a:pt x="87022" y="697484"/>
                </a:lnTo>
                <a:lnTo>
                  <a:pt x="86487" y="696722"/>
                </a:lnTo>
                <a:lnTo>
                  <a:pt x="77696" y="682752"/>
                </a:lnTo>
                <a:lnTo>
                  <a:pt x="68706" y="667131"/>
                </a:lnTo>
                <a:lnTo>
                  <a:pt x="61340" y="652145"/>
                </a:lnTo>
                <a:lnTo>
                  <a:pt x="55426" y="638175"/>
                </a:lnTo>
                <a:lnTo>
                  <a:pt x="49947" y="623316"/>
                </a:lnTo>
                <a:lnTo>
                  <a:pt x="49529" y="622173"/>
                </a:lnTo>
                <a:lnTo>
                  <a:pt x="45539" y="608076"/>
                </a:lnTo>
                <a:lnTo>
                  <a:pt x="42068" y="592963"/>
                </a:lnTo>
                <a:lnTo>
                  <a:pt x="41959" y="592573"/>
                </a:lnTo>
                <a:lnTo>
                  <a:pt x="41854" y="591693"/>
                </a:lnTo>
                <a:lnTo>
                  <a:pt x="39806" y="577469"/>
                </a:lnTo>
                <a:lnTo>
                  <a:pt x="38459" y="561848"/>
                </a:lnTo>
                <a:lnTo>
                  <a:pt x="38117" y="545973"/>
                </a:lnTo>
                <a:lnTo>
                  <a:pt x="38811" y="529844"/>
                </a:lnTo>
                <a:lnTo>
                  <a:pt x="40512" y="512445"/>
                </a:lnTo>
                <a:lnTo>
                  <a:pt x="40648" y="512445"/>
                </a:lnTo>
                <a:lnTo>
                  <a:pt x="43025" y="496824"/>
                </a:lnTo>
                <a:lnTo>
                  <a:pt x="46608" y="479171"/>
                </a:lnTo>
                <a:lnTo>
                  <a:pt x="50858" y="462915"/>
                </a:lnTo>
                <a:lnTo>
                  <a:pt x="56030" y="445643"/>
                </a:lnTo>
                <a:lnTo>
                  <a:pt x="62229" y="427609"/>
                </a:lnTo>
                <a:lnTo>
                  <a:pt x="68845" y="410464"/>
                </a:lnTo>
                <a:lnTo>
                  <a:pt x="69087" y="409829"/>
                </a:lnTo>
                <a:lnTo>
                  <a:pt x="76490" y="392557"/>
                </a:lnTo>
                <a:lnTo>
                  <a:pt x="84728" y="374650"/>
                </a:lnTo>
                <a:lnTo>
                  <a:pt x="93789" y="356489"/>
                </a:lnTo>
                <a:lnTo>
                  <a:pt x="103431" y="338074"/>
                </a:lnTo>
                <a:lnTo>
                  <a:pt x="113703" y="319786"/>
                </a:lnTo>
                <a:lnTo>
                  <a:pt x="113664" y="319659"/>
                </a:lnTo>
                <a:lnTo>
                  <a:pt x="124713" y="300736"/>
                </a:lnTo>
                <a:lnTo>
                  <a:pt x="136143" y="281940"/>
                </a:lnTo>
                <a:lnTo>
                  <a:pt x="160282" y="244602"/>
                </a:lnTo>
                <a:lnTo>
                  <a:pt x="186689" y="205994"/>
                </a:lnTo>
                <a:lnTo>
                  <a:pt x="214066" y="167894"/>
                </a:lnTo>
                <a:lnTo>
                  <a:pt x="243077" y="128905"/>
                </a:lnTo>
                <a:lnTo>
                  <a:pt x="263808" y="102027"/>
                </a:lnTo>
                <a:lnTo>
                  <a:pt x="233721" y="78593"/>
                </a:lnTo>
                <a:close/>
              </a:path>
              <a:path w="525779" h="1078229">
                <a:moveTo>
                  <a:pt x="439674" y="991743"/>
                </a:moveTo>
                <a:lnTo>
                  <a:pt x="439800" y="991870"/>
                </a:lnTo>
                <a:lnTo>
                  <a:pt x="439674" y="991743"/>
                </a:lnTo>
                <a:close/>
              </a:path>
              <a:path w="525779" h="1078229">
                <a:moveTo>
                  <a:pt x="397637" y="964565"/>
                </a:moveTo>
                <a:lnTo>
                  <a:pt x="397763" y="964692"/>
                </a:lnTo>
                <a:lnTo>
                  <a:pt x="397637" y="964565"/>
                </a:lnTo>
                <a:close/>
              </a:path>
              <a:path w="525779" h="1078229">
                <a:moveTo>
                  <a:pt x="356558" y="937260"/>
                </a:moveTo>
                <a:lnTo>
                  <a:pt x="356742" y="937387"/>
                </a:lnTo>
                <a:lnTo>
                  <a:pt x="356558" y="937260"/>
                </a:lnTo>
                <a:close/>
              </a:path>
              <a:path w="525779" h="1078229">
                <a:moveTo>
                  <a:pt x="316639" y="909828"/>
                </a:moveTo>
                <a:lnTo>
                  <a:pt x="316991" y="910082"/>
                </a:lnTo>
                <a:lnTo>
                  <a:pt x="316639" y="909828"/>
                </a:lnTo>
                <a:close/>
              </a:path>
              <a:path w="525779" h="1078229">
                <a:moveTo>
                  <a:pt x="278430" y="882269"/>
                </a:moveTo>
                <a:lnTo>
                  <a:pt x="278764" y="882523"/>
                </a:lnTo>
                <a:lnTo>
                  <a:pt x="278430" y="882269"/>
                </a:lnTo>
                <a:close/>
              </a:path>
              <a:path w="525779" h="1078229">
                <a:moveTo>
                  <a:pt x="241871" y="854456"/>
                </a:moveTo>
                <a:lnTo>
                  <a:pt x="242188" y="854710"/>
                </a:lnTo>
                <a:lnTo>
                  <a:pt x="241871" y="854456"/>
                </a:lnTo>
                <a:close/>
              </a:path>
              <a:path w="525779" h="1078229">
                <a:moveTo>
                  <a:pt x="224408" y="840486"/>
                </a:moveTo>
                <a:lnTo>
                  <a:pt x="224662" y="840740"/>
                </a:lnTo>
                <a:lnTo>
                  <a:pt x="224408" y="840486"/>
                </a:lnTo>
                <a:close/>
              </a:path>
              <a:path w="525779" h="1078229">
                <a:moveTo>
                  <a:pt x="207477" y="826389"/>
                </a:moveTo>
                <a:lnTo>
                  <a:pt x="207771" y="826643"/>
                </a:lnTo>
                <a:lnTo>
                  <a:pt x="207477" y="826389"/>
                </a:lnTo>
                <a:close/>
              </a:path>
              <a:path w="525779" h="1078229">
                <a:moveTo>
                  <a:pt x="191235" y="812292"/>
                </a:moveTo>
                <a:lnTo>
                  <a:pt x="191515" y="812546"/>
                </a:lnTo>
                <a:lnTo>
                  <a:pt x="191235" y="812292"/>
                </a:lnTo>
                <a:close/>
              </a:path>
              <a:path w="525779" h="1078229">
                <a:moveTo>
                  <a:pt x="175513" y="798068"/>
                </a:moveTo>
                <a:lnTo>
                  <a:pt x="175767" y="798449"/>
                </a:lnTo>
                <a:lnTo>
                  <a:pt x="175935" y="798449"/>
                </a:lnTo>
                <a:lnTo>
                  <a:pt x="175513" y="798068"/>
                </a:lnTo>
                <a:close/>
              </a:path>
              <a:path w="525779" h="1078229">
                <a:moveTo>
                  <a:pt x="160527" y="783844"/>
                </a:moveTo>
                <a:lnTo>
                  <a:pt x="160781" y="784225"/>
                </a:lnTo>
                <a:lnTo>
                  <a:pt x="160925" y="784225"/>
                </a:lnTo>
                <a:lnTo>
                  <a:pt x="160527" y="783844"/>
                </a:lnTo>
                <a:close/>
              </a:path>
              <a:path w="525779" h="1078229">
                <a:moveTo>
                  <a:pt x="146176" y="769493"/>
                </a:moveTo>
                <a:lnTo>
                  <a:pt x="146557" y="770001"/>
                </a:lnTo>
                <a:lnTo>
                  <a:pt x="146176" y="769493"/>
                </a:lnTo>
                <a:close/>
              </a:path>
              <a:path w="525779" h="1078229">
                <a:moveTo>
                  <a:pt x="132743" y="755142"/>
                </a:moveTo>
                <a:lnTo>
                  <a:pt x="132968" y="755396"/>
                </a:lnTo>
                <a:lnTo>
                  <a:pt x="132743" y="755142"/>
                </a:lnTo>
                <a:close/>
              </a:path>
              <a:path w="525779" h="1078229">
                <a:moveTo>
                  <a:pt x="119761" y="740537"/>
                </a:moveTo>
                <a:lnTo>
                  <a:pt x="120268" y="741172"/>
                </a:lnTo>
                <a:lnTo>
                  <a:pt x="119761" y="740537"/>
                </a:lnTo>
                <a:close/>
              </a:path>
              <a:path w="525779" h="1078229">
                <a:moveTo>
                  <a:pt x="107950" y="726059"/>
                </a:moveTo>
                <a:lnTo>
                  <a:pt x="108330" y="726567"/>
                </a:lnTo>
                <a:lnTo>
                  <a:pt x="107950" y="726059"/>
                </a:lnTo>
                <a:close/>
              </a:path>
              <a:path w="525779" h="1078229">
                <a:moveTo>
                  <a:pt x="96835" y="711454"/>
                </a:moveTo>
                <a:lnTo>
                  <a:pt x="97281" y="712089"/>
                </a:lnTo>
                <a:lnTo>
                  <a:pt x="96835" y="711454"/>
                </a:lnTo>
                <a:close/>
              </a:path>
              <a:path w="525779" h="1078229">
                <a:moveTo>
                  <a:pt x="86753" y="697101"/>
                </a:moveTo>
                <a:lnTo>
                  <a:pt x="86994" y="697484"/>
                </a:lnTo>
                <a:lnTo>
                  <a:pt x="86753" y="697101"/>
                </a:lnTo>
                <a:close/>
              </a:path>
              <a:path w="525779" h="1078229">
                <a:moveTo>
                  <a:pt x="86514" y="696722"/>
                </a:moveTo>
                <a:lnTo>
                  <a:pt x="86753" y="697101"/>
                </a:lnTo>
                <a:lnTo>
                  <a:pt x="86514" y="696722"/>
                </a:lnTo>
                <a:close/>
              </a:path>
              <a:path w="525779" h="1078229">
                <a:moveTo>
                  <a:pt x="77215" y="681990"/>
                </a:moveTo>
                <a:lnTo>
                  <a:pt x="77596" y="682752"/>
                </a:lnTo>
                <a:lnTo>
                  <a:pt x="77215" y="681990"/>
                </a:lnTo>
                <a:close/>
              </a:path>
              <a:path w="525779" h="1078229">
                <a:moveTo>
                  <a:pt x="68774" y="667131"/>
                </a:moveTo>
                <a:lnTo>
                  <a:pt x="69214" y="668020"/>
                </a:lnTo>
                <a:lnTo>
                  <a:pt x="68774" y="667131"/>
                </a:lnTo>
                <a:close/>
              </a:path>
              <a:path w="525779" h="1078229">
                <a:moveTo>
                  <a:pt x="61413" y="652145"/>
                </a:moveTo>
                <a:lnTo>
                  <a:pt x="61849" y="653161"/>
                </a:lnTo>
                <a:lnTo>
                  <a:pt x="61413" y="652145"/>
                </a:lnTo>
                <a:close/>
              </a:path>
              <a:path w="525779" h="1078229">
                <a:moveTo>
                  <a:pt x="55059" y="637317"/>
                </a:moveTo>
                <a:lnTo>
                  <a:pt x="55371" y="638175"/>
                </a:lnTo>
                <a:lnTo>
                  <a:pt x="55059" y="637317"/>
                </a:lnTo>
                <a:close/>
              </a:path>
              <a:path w="525779" h="1078229">
                <a:moveTo>
                  <a:pt x="55001" y="637159"/>
                </a:moveTo>
                <a:lnTo>
                  <a:pt x="55059" y="637317"/>
                </a:lnTo>
                <a:lnTo>
                  <a:pt x="55001" y="637159"/>
                </a:lnTo>
                <a:close/>
              </a:path>
              <a:path w="525779" h="1078229">
                <a:moveTo>
                  <a:pt x="49529" y="622173"/>
                </a:moveTo>
                <a:lnTo>
                  <a:pt x="49911" y="623316"/>
                </a:lnTo>
                <a:lnTo>
                  <a:pt x="49778" y="622852"/>
                </a:lnTo>
                <a:lnTo>
                  <a:pt x="49529" y="622173"/>
                </a:lnTo>
                <a:close/>
              </a:path>
              <a:path w="525779" h="1078229">
                <a:moveTo>
                  <a:pt x="49778" y="622852"/>
                </a:moveTo>
                <a:lnTo>
                  <a:pt x="49911" y="623316"/>
                </a:lnTo>
                <a:lnTo>
                  <a:pt x="49778" y="622852"/>
                </a:lnTo>
                <a:close/>
              </a:path>
              <a:path w="525779" h="1078229">
                <a:moveTo>
                  <a:pt x="49583" y="622173"/>
                </a:moveTo>
                <a:lnTo>
                  <a:pt x="49778" y="622852"/>
                </a:lnTo>
                <a:lnTo>
                  <a:pt x="49583" y="622173"/>
                </a:lnTo>
                <a:close/>
              </a:path>
              <a:path w="525779" h="1078229">
                <a:moveTo>
                  <a:pt x="45212" y="606933"/>
                </a:moveTo>
                <a:lnTo>
                  <a:pt x="45465" y="608076"/>
                </a:lnTo>
                <a:lnTo>
                  <a:pt x="45212" y="606933"/>
                </a:lnTo>
                <a:close/>
              </a:path>
              <a:path w="525779" h="1078229">
                <a:moveTo>
                  <a:pt x="41782" y="591693"/>
                </a:moveTo>
                <a:lnTo>
                  <a:pt x="42037" y="592963"/>
                </a:lnTo>
                <a:lnTo>
                  <a:pt x="41980" y="592573"/>
                </a:lnTo>
                <a:lnTo>
                  <a:pt x="41782" y="591693"/>
                </a:lnTo>
                <a:close/>
              </a:path>
              <a:path w="525779" h="1078229">
                <a:moveTo>
                  <a:pt x="41980" y="592573"/>
                </a:moveTo>
                <a:lnTo>
                  <a:pt x="42037" y="592963"/>
                </a:lnTo>
                <a:lnTo>
                  <a:pt x="41980" y="592573"/>
                </a:lnTo>
                <a:close/>
              </a:path>
              <a:path w="525779" h="1078229">
                <a:moveTo>
                  <a:pt x="41854" y="591693"/>
                </a:moveTo>
                <a:lnTo>
                  <a:pt x="41980" y="592573"/>
                </a:lnTo>
                <a:lnTo>
                  <a:pt x="41854" y="591693"/>
                </a:lnTo>
                <a:close/>
              </a:path>
              <a:path w="525779" h="1078229">
                <a:moveTo>
                  <a:pt x="39675" y="576557"/>
                </a:moveTo>
                <a:lnTo>
                  <a:pt x="39750" y="577469"/>
                </a:lnTo>
                <a:lnTo>
                  <a:pt x="39675" y="576557"/>
                </a:lnTo>
                <a:close/>
              </a:path>
              <a:path w="525779" h="1078229">
                <a:moveTo>
                  <a:pt x="39645" y="576199"/>
                </a:moveTo>
                <a:lnTo>
                  <a:pt x="39675" y="576557"/>
                </a:lnTo>
                <a:lnTo>
                  <a:pt x="39645" y="576199"/>
                </a:lnTo>
                <a:close/>
              </a:path>
              <a:path w="525779" h="1078229">
                <a:moveTo>
                  <a:pt x="38353" y="560578"/>
                </a:moveTo>
                <a:lnTo>
                  <a:pt x="38353" y="561848"/>
                </a:lnTo>
                <a:lnTo>
                  <a:pt x="38353" y="560578"/>
                </a:lnTo>
                <a:close/>
              </a:path>
              <a:path w="525779" h="1078229">
                <a:moveTo>
                  <a:pt x="38112" y="545684"/>
                </a:moveTo>
                <a:lnTo>
                  <a:pt x="38100" y="545973"/>
                </a:lnTo>
                <a:lnTo>
                  <a:pt x="38112" y="545684"/>
                </a:lnTo>
                <a:close/>
              </a:path>
              <a:path w="525779" h="1078229">
                <a:moveTo>
                  <a:pt x="38150" y="544830"/>
                </a:moveTo>
                <a:lnTo>
                  <a:pt x="38112" y="545684"/>
                </a:lnTo>
                <a:lnTo>
                  <a:pt x="38150" y="544830"/>
                </a:lnTo>
                <a:close/>
              </a:path>
              <a:path w="525779" h="1078229">
                <a:moveTo>
                  <a:pt x="38862" y="528701"/>
                </a:moveTo>
                <a:lnTo>
                  <a:pt x="38734" y="529844"/>
                </a:lnTo>
                <a:lnTo>
                  <a:pt x="38862" y="528701"/>
                </a:lnTo>
                <a:close/>
              </a:path>
              <a:path w="525779" h="1078229">
                <a:moveTo>
                  <a:pt x="40648" y="512445"/>
                </a:moveTo>
                <a:lnTo>
                  <a:pt x="40512" y="512445"/>
                </a:lnTo>
                <a:lnTo>
                  <a:pt x="40512" y="513334"/>
                </a:lnTo>
                <a:lnTo>
                  <a:pt x="40648" y="512445"/>
                </a:lnTo>
                <a:close/>
              </a:path>
              <a:path w="525779" h="1078229">
                <a:moveTo>
                  <a:pt x="43179" y="495808"/>
                </a:moveTo>
                <a:lnTo>
                  <a:pt x="42925" y="496824"/>
                </a:lnTo>
                <a:lnTo>
                  <a:pt x="43179" y="495808"/>
                </a:lnTo>
                <a:close/>
              </a:path>
              <a:path w="525779" h="1078229">
                <a:moveTo>
                  <a:pt x="46677" y="479171"/>
                </a:moveTo>
                <a:lnTo>
                  <a:pt x="46481" y="479933"/>
                </a:lnTo>
                <a:lnTo>
                  <a:pt x="46677" y="479171"/>
                </a:lnTo>
                <a:close/>
              </a:path>
              <a:path w="525779" h="1078229">
                <a:moveTo>
                  <a:pt x="51053" y="462153"/>
                </a:moveTo>
                <a:lnTo>
                  <a:pt x="50800" y="462915"/>
                </a:lnTo>
                <a:lnTo>
                  <a:pt x="51053" y="462153"/>
                </a:lnTo>
                <a:close/>
              </a:path>
              <a:path w="525779" h="1078229">
                <a:moveTo>
                  <a:pt x="56196" y="445092"/>
                </a:moveTo>
                <a:lnTo>
                  <a:pt x="56006" y="445643"/>
                </a:lnTo>
                <a:lnTo>
                  <a:pt x="56196" y="445092"/>
                </a:lnTo>
                <a:close/>
              </a:path>
              <a:path w="525779" h="1078229">
                <a:moveTo>
                  <a:pt x="62297" y="427609"/>
                </a:moveTo>
                <a:lnTo>
                  <a:pt x="62102" y="428117"/>
                </a:lnTo>
                <a:lnTo>
                  <a:pt x="62297" y="427609"/>
                </a:lnTo>
                <a:close/>
              </a:path>
              <a:path w="525779" h="1078229">
                <a:moveTo>
                  <a:pt x="69105" y="409829"/>
                </a:moveTo>
                <a:lnTo>
                  <a:pt x="68941" y="410212"/>
                </a:lnTo>
                <a:lnTo>
                  <a:pt x="69105" y="409829"/>
                </a:lnTo>
                <a:close/>
              </a:path>
              <a:path w="525779" h="1078229">
                <a:moveTo>
                  <a:pt x="76707" y="392049"/>
                </a:moveTo>
                <a:lnTo>
                  <a:pt x="76453" y="392557"/>
                </a:lnTo>
                <a:lnTo>
                  <a:pt x="76707" y="392049"/>
                </a:lnTo>
                <a:close/>
              </a:path>
              <a:path w="525779" h="1078229">
                <a:moveTo>
                  <a:pt x="84962" y="374142"/>
                </a:moveTo>
                <a:lnTo>
                  <a:pt x="84708" y="374650"/>
                </a:lnTo>
                <a:lnTo>
                  <a:pt x="84962" y="374142"/>
                </a:lnTo>
                <a:close/>
              </a:path>
              <a:path w="525779" h="1078229">
                <a:moveTo>
                  <a:pt x="93979" y="356108"/>
                </a:moveTo>
                <a:lnTo>
                  <a:pt x="93725" y="356489"/>
                </a:lnTo>
                <a:lnTo>
                  <a:pt x="93979" y="356108"/>
                </a:lnTo>
                <a:close/>
              </a:path>
              <a:path w="525779" h="1078229">
                <a:moveTo>
                  <a:pt x="103631" y="337693"/>
                </a:moveTo>
                <a:lnTo>
                  <a:pt x="103377" y="338074"/>
                </a:lnTo>
                <a:lnTo>
                  <a:pt x="103631" y="337693"/>
                </a:lnTo>
                <a:close/>
              </a:path>
              <a:path w="525779" h="1078229">
                <a:moveTo>
                  <a:pt x="113918" y="319405"/>
                </a:moveTo>
                <a:lnTo>
                  <a:pt x="113664" y="319659"/>
                </a:lnTo>
                <a:lnTo>
                  <a:pt x="113918" y="319405"/>
                </a:lnTo>
                <a:close/>
              </a:path>
              <a:path w="525779" h="1078229">
                <a:moveTo>
                  <a:pt x="124741" y="300736"/>
                </a:moveTo>
                <a:lnTo>
                  <a:pt x="124587" y="300990"/>
                </a:lnTo>
                <a:lnTo>
                  <a:pt x="124741" y="300736"/>
                </a:lnTo>
                <a:close/>
              </a:path>
              <a:path w="525779" h="1078229">
                <a:moveTo>
                  <a:pt x="136217" y="281940"/>
                </a:moveTo>
                <a:lnTo>
                  <a:pt x="135889" y="282448"/>
                </a:lnTo>
                <a:lnTo>
                  <a:pt x="136217" y="281940"/>
                </a:lnTo>
                <a:close/>
              </a:path>
              <a:path w="525779" h="1078229">
                <a:moveTo>
                  <a:pt x="186709" y="205994"/>
                </a:moveTo>
                <a:lnTo>
                  <a:pt x="186436" y="206375"/>
                </a:lnTo>
                <a:lnTo>
                  <a:pt x="186709" y="205994"/>
                </a:lnTo>
                <a:close/>
              </a:path>
              <a:path w="525779" h="1078229">
                <a:moveTo>
                  <a:pt x="214249" y="167640"/>
                </a:moveTo>
                <a:lnTo>
                  <a:pt x="213994" y="167894"/>
                </a:lnTo>
                <a:lnTo>
                  <a:pt x="214249" y="167640"/>
                </a:lnTo>
                <a:close/>
              </a:path>
              <a:path w="525779" h="1078229">
                <a:moveTo>
                  <a:pt x="243146" y="128905"/>
                </a:moveTo>
                <a:lnTo>
                  <a:pt x="242950" y="129159"/>
                </a:lnTo>
                <a:lnTo>
                  <a:pt x="243146" y="128905"/>
                </a:lnTo>
                <a:close/>
              </a:path>
              <a:path w="525779" h="1078229">
                <a:moveTo>
                  <a:pt x="306132" y="63627"/>
                </a:moveTo>
                <a:lnTo>
                  <a:pt x="245237" y="63627"/>
                </a:lnTo>
                <a:lnTo>
                  <a:pt x="275463" y="86868"/>
                </a:lnTo>
                <a:lnTo>
                  <a:pt x="263808" y="102027"/>
                </a:lnTo>
                <a:lnTo>
                  <a:pt x="293750" y="125349"/>
                </a:lnTo>
                <a:lnTo>
                  <a:pt x="306132" y="63627"/>
                </a:lnTo>
                <a:close/>
              </a:path>
              <a:path w="525779" h="1078229">
                <a:moveTo>
                  <a:pt x="245237" y="63627"/>
                </a:moveTo>
                <a:lnTo>
                  <a:pt x="233721" y="78593"/>
                </a:lnTo>
                <a:lnTo>
                  <a:pt x="263808" y="102027"/>
                </a:lnTo>
                <a:lnTo>
                  <a:pt x="275463" y="86868"/>
                </a:lnTo>
                <a:lnTo>
                  <a:pt x="245237" y="63627"/>
                </a:lnTo>
                <a:close/>
              </a:path>
              <a:path w="525779" h="1078229">
                <a:moveTo>
                  <a:pt x="318896" y="0"/>
                </a:moveTo>
                <a:lnTo>
                  <a:pt x="203580" y="55118"/>
                </a:lnTo>
                <a:lnTo>
                  <a:pt x="233721" y="78593"/>
                </a:lnTo>
                <a:lnTo>
                  <a:pt x="245237" y="63627"/>
                </a:lnTo>
                <a:lnTo>
                  <a:pt x="306132" y="63627"/>
                </a:lnTo>
                <a:lnTo>
                  <a:pt x="318896" y="0"/>
                </a:lnTo>
                <a:close/>
              </a:path>
            </a:pathLst>
          </a:custGeom>
          <a:solidFill>
            <a:srgbClr val="41709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99432" y="5748528"/>
            <a:ext cx="2270760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35423" y="5687567"/>
            <a:ext cx="2397252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58867" y="5788152"/>
            <a:ext cx="2151888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796409" y="5812637"/>
            <a:ext cx="187706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Close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zero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90384" y="5815685"/>
            <a:ext cx="13074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(</a:t>
            </a:r>
            <a:r>
              <a:rPr sz="2800" spc="-5" dirty="0">
                <a:latin typeface="PMingLiU"/>
                <a:cs typeface="PMingLiU"/>
              </a:rPr>
              <a:t>萎縮了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8936" y="5119878"/>
            <a:ext cx="308102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0" dirty="0">
                <a:latin typeface="Calibri" panose="020F0502020204030204"/>
                <a:cs typeface="Calibri" panose="020F0502020204030204"/>
              </a:rPr>
              <a:t>Weight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decay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one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kind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regularization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0" dirty="0"/>
              <a:t>Weight</a:t>
            </a:r>
            <a:r>
              <a:rPr spc="-80" dirty="0"/>
              <a:t> </a:t>
            </a:r>
            <a:r>
              <a:rPr spc="-25" dirty="0"/>
              <a:t>Decay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25525" y="2136775"/>
            <a:ext cx="257048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Imp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l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eme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n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6186" y="4846828"/>
            <a:ext cx="114300" cy="417195"/>
          </a:xfrm>
          <a:custGeom>
            <a:avLst/>
            <a:gdLst/>
            <a:ahLst/>
            <a:cxnLst/>
            <a:rect l="l" t="t" r="r" b="b"/>
            <a:pathLst>
              <a:path w="114300" h="417195">
                <a:moveTo>
                  <a:pt x="0" y="302260"/>
                </a:moveTo>
                <a:lnTo>
                  <a:pt x="56007" y="417195"/>
                </a:lnTo>
                <a:lnTo>
                  <a:pt x="104736" y="322072"/>
                </a:lnTo>
                <a:lnTo>
                  <a:pt x="76073" y="322072"/>
                </a:lnTo>
                <a:lnTo>
                  <a:pt x="37973" y="321691"/>
                </a:lnTo>
                <a:lnTo>
                  <a:pt x="38161" y="302641"/>
                </a:lnTo>
                <a:lnTo>
                  <a:pt x="0" y="302260"/>
                </a:lnTo>
                <a:close/>
              </a:path>
              <a:path w="114300" h="417195">
                <a:moveTo>
                  <a:pt x="38161" y="302641"/>
                </a:moveTo>
                <a:lnTo>
                  <a:pt x="37973" y="321691"/>
                </a:lnTo>
                <a:lnTo>
                  <a:pt x="76073" y="322072"/>
                </a:lnTo>
                <a:lnTo>
                  <a:pt x="76261" y="303022"/>
                </a:lnTo>
                <a:lnTo>
                  <a:pt x="38161" y="302641"/>
                </a:lnTo>
                <a:close/>
              </a:path>
              <a:path w="114300" h="417195">
                <a:moveTo>
                  <a:pt x="76261" y="303022"/>
                </a:moveTo>
                <a:lnTo>
                  <a:pt x="76073" y="322072"/>
                </a:lnTo>
                <a:lnTo>
                  <a:pt x="104736" y="322072"/>
                </a:lnTo>
                <a:lnTo>
                  <a:pt x="114300" y="303403"/>
                </a:lnTo>
                <a:lnTo>
                  <a:pt x="76261" y="303022"/>
                </a:lnTo>
                <a:close/>
              </a:path>
              <a:path w="114300" h="417195">
                <a:moveTo>
                  <a:pt x="41148" y="0"/>
                </a:moveTo>
                <a:lnTo>
                  <a:pt x="38161" y="302641"/>
                </a:lnTo>
                <a:lnTo>
                  <a:pt x="76261" y="303022"/>
                </a:lnTo>
                <a:lnTo>
                  <a:pt x="79248" y="508"/>
                </a:lnTo>
                <a:lnTo>
                  <a:pt x="4114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45558" y="4773929"/>
            <a:ext cx="988060" cy="0"/>
          </a:xfrm>
          <a:custGeom>
            <a:avLst/>
            <a:gdLst/>
            <a:ahLst/>
            <a:cxnLst/>
            <a:rect l="l" t="t" r="r" b="b"/>
            <a:pathLst>
              <a:path w="988060">
                <a:moveTo>
                  <a:pt x="0" y="0"/>
                </a:moveTo>
                <a:lnTo>
                  <a:pt x="987805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576576" y="5243576"/>
            <a:ext cx="4307205" cy="1224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358900">
              <a:lnSpc>
                <a:spcPct val="100000"/>
              </a:lnSpc>
            </a:pP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Smaller </a:t>
            </a: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smaller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Keras:</a:t>
            </a:r>
            <a:r>
              <a:rPr sz="24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  <a:hlinkClick r:id="rId1"/>
              </a:rPr>
              <a:t>http://keras.io/regularizers/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47061" y="2456978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4">
                <a:moveTo>
                  <a:pt x="0" y="0"/>
                </a:moveTo>
                <a:lnTo>
                  <a:pt x="521137" y="0"/>
                </a:lnTo>
              </a:path>
            </a:pathLst>
          </a:custGeom>
          <a:ln w="175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56450" y="2471844"/>
            <a:ext cx="513715" cy="514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20" dirty="0">
                <a:latin typeface="Symbol" panose="05050102010706020507"/>
                <a:cs typeface="Symbol" panose="05050102010706020507"/>
              </a:rPr>
              <a:t></a:t>
            </a:r>
            <a:r>
              <a:rPr sz="3300" i="1" spc="25" dirty="0">
                <a:latin typeface="Times New Roman" panose="02020603050405020304"/>
                <a:cs typeface="Times New Roman" panose="02020603050405020304"/>
              </a:rPr>
              <a:t>w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05911" y="2117671"/>
            <a:ext cx="2334260" cy="539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i="1" spc="2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3300" i="1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40" dirty="0">
                <a:latin typeface="Symbol" panose="05050102010706020507"/>
                <a:cs typeface="Symbol" panose="05050102010706020507"/>
              </a:rPr>
              <a:t></a:t>
            </a:r>
            <a:r>
              <a:rPr sz="33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i="1" spc="2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3300" i="1" spc="-3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Symbol" panose="05050102010706020507"/>
                <a:cs typeface="Symbol" panose="05050102010706020507"/>
              </a:rPr>
              <a:t></a:t>
            </a:r>
            <a:r>
              <a:rPr sz="3500" i="1" dirty="0">
                <a:latin typeface="Symbol" panose="05050102010706020507"/>
                <a:cs typeface="Symbol" panose="05050102010706020507"/>
              </a:rPr>
              <a:t></a:t>
            </a:r>
            <a:r>
              <a:rPr sz="4950" baseline="35000" dirty="0">
                <a:latin typeface="Symbol" panose="05050102010706020507"/>
                <a:cs typeface="Symbol" panose="05050102010706020507"/>
              </a:rPr>
              <a:t></a:t>
            </a:r>
            <a:r>
              <a:rPr sz="4950" i="1" baseline="35000" dirty="0">
                <a:latin typeface="Times New Roman" panose="02020603050405020304"/>
                <a:cs typeface="Times New Roman" panose="02020603050405020304"/>
              </a:rPr>
              <a:t>L</a:t>
            </a:r>
            <a:endParaRPr sz="4950" baseline="35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97385" y="4447322"/>
            <a:ext cx="521334" cy="0"/>
          </a:xfrm>
          <a:custGeom>
            <a:avLst/>
            <a:gdLst/>
            <a:ahLst/>
            <a:cxnLst/>
            <a:rect l="l" t="t" r="r" b="b"/>
            <a:pathLst>
              <a:path w="521334">
                <a:moveTo>
                  <a:pt x="0" y="0"/>
                </a:moveTo>
                <a:lnTo>
                  <a:pt x="521121" y="0"/>
                </a:lnTo>
              </a:path>
            </a:pathLst>
          </a:custGeom>
          <a:ln w="17527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806772" y="4462188"/>
            <a:ext cx="513715" cy="514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spc="-20" dirty="0">
                <a:latin typeface="Symbol" panose="05050102010706020507"/>
                <a:cs typeface="Symbol" panose="05050102010706020507"/>
              </a:rPr>
              <a:t></a:t>
            </a:r>
            <a:r>
              <a:rPr sz="3300" i="1" spc="25" dirty="0">
                <a:latin typeface="Times New Roman" panose="02020603050405020304"/>
                <a:cs typeface="Times New Roman" panose="02020603050405020304"/>
              </a:rPr>
              <a:t>w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44796" y="4189476"/>
            <a:ext cx="988060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ts val="3560"/>
              </a:lnSpc>
            </a:pPr>
            <a:r>
              <a:rPr sz="3300" spc="15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3300" spc="150" dirty="0">
                <a:latin typeface="Symbol" panose="05050102010706020507"/>
                <a:cs typeface="Symbol" panose="05050102010706020507"/>
              </a:rPr>
              <a:t></a:t>
            </a:r>
            <a:r>
              <a:rPr sz="3300" spc="-6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500" i="1" spc="-90" dirty="0">
                <a:latin typeface="Symbol" panose="05050102010706020507"/>
                <a:cs typeface="Symbol" panose="05050102010706020507"/>
              </a:rPr>
              <a:t></a:t>
            </a:r>
            <a:endParaRPr sz="35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87341" y="2235453"/>
            <a:ext cx="107442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Original: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4671" y="4226052"/>
            <a:ext cx="180467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Weight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Decay: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20320" y="3277086"/>
            <a:ext cx="147510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450" i="1" spc="10" dirty="0">
                <a:latin typeface="Symbol" panose="05050102010706020507"/>
                <a:cs typeface="Symbol" panose="05050102010706020507"/>
              </a:rPr>
              <a:t></a:t>
            </a:r>
            <a:r>
              <a:rPr sz="3300" spc="10" dirty="0">
                <a:latin typeface="Symbol" panose="05050102010706020507"/>
                <a:cs typeface="Symbol" panose="05050102010706020507"/>
              </a:rPr>
              <a:t></a:t>
            </a:r>
            <a:r>
              <a:rPr sz="3300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spc="15" dirty="0">
                <a:latin typeface="Times New Roman" panose="02020603050405020304"/>
                <a:cs typeface="Times New Roman" panose="02020603050405020304"/>
              </a:rPr>
              <a:t>0.01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44796" y="4189476"/>
            <a:ext cx="988060" cy="471170"/>
          </a:xfrm>
          <a:custGeom>
            <a:avLst/>
            <a:gdLst/>
            <a:ahLst/>
            <a:cxnLst/>
            <a:rect l="l" t="t" r="r" b="b"/>
            <a:pathLst>
              <a:path w="988060" h="471170">
                <a:moveTo>
                  <a:pt x="0" y="470916"/>
                </a:moveTo>
                <a:lnTo>
                  <a:pt x="987551" y="470916"/>
                </a:lnTo>
                <a:lnTo>
                  <a:pt x="987551" y="0"/>
                </a:lnTo>
                <a:lnTo>
                  <a:pt x="0" y="0"/>
                </a:lnTo>
                <a:lnTo>
                  <a:pt x="0" y="470916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44796" y="4189476"/>
            <a:ext cx="988060" cy="471170"/>
          </a:xfrm>
          <a:custGeom>
            <a:avLst/>
            <a:gdLst/>
            <a:ahLst/>
            <a:cxnLst/>
            <a:rect l="l" t="t" r="r" b="b"/>
            <a:pathLst>
              <a:path w="988060" h="471170">
                <a:moveTo>
                  <a:pt x="0" y="470916"/>
                </a:moveTo>
                <a:lnTo>
                  <a:pt x="987551" y="470916"/>
                </a:lnTo>
                <a:lnTo>
                  <a:pt x="987551" y="0"/>
                </a:lnTo>
                <a:lnTo>
                  <a:pt x="0" y="0"/>
                </a:lnTo>
                <a:lnTo>
                  <a:pt x="0" y="47091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39588" y="4000065"/>
            <a:ext cx="3350895" cy="662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215"/>
              </a:lnSpc>
            </a:pPr>
            <a:r>
              <a:rPr sz="3300" i="1" spc="25" dirty="0">
                <a:latin typeface="Times New Roman" panose="02020603050405020304"/>
                <a:cs typeface="Times New Roman" panose="02020603050405020304"/>
              </a:rPr>
              <a:t>w </a:t>
            </a:r>
            <a:r>
              <a:rPr sz="3300" spc="40" dirty="0">
                <a:latin typeface="Symbol" panose="05050102010706020507"/>
                <a:cs typeface="Symbol" panose="05050102010706020507"/>
              </a:rPr>
              <a:t></a:t>
            </a:r>
            <a:r>
              <a:rPr sz="3300" spc="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350" spc="-60" dirty="0">
                <a:latin typeface="Symbol" panose="05050102010706020507"/>
                <a:cs typeface="Symbol" panose="05050102010706020507"/>
              </a:rPr>
              <a:t></a:t>
            </a:r>
            <a:r>
              <a:rPr sz="3600" spc="-89" baseline="5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0.99 </a:t>
            </a:r>
            <a:r>
              <a:rPr sz="4350" spc="-229" dirty="0">
                <a:latin typeface="Symbol" panose="05050102010706020507"/>
                <a:cs typeface="Symbol" panose="05050102010706020507"/>
              </a:rPr>
              <a:t></a:t>
            </a:r>
            <a:r>
              <a:rPr sz="3300" i="1" spc="-229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3300" i="1" spc="-3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dirty="0">
                <a:latin typeface="Symbol" panose="05050102010706020507"/>
                <a:cs typeface="Symbol" panose="05050102010706020507"/>
              </a:rPr>
              <a:t></a:t>
            </a:r>
            <a:r>
              <a:rPr sz="3500" i="1" dirty="0">
                <a:latin typeface="Symbol" panose="05050102010706020507"/>
                <a:cs typeface="Symbol" panose="05050102010706020507"/>
              </a:rPr>
              <a:t></a:t>
            </a:r>
            <a:r>
              <a:rPr sz="4950" baseline="35000" dirty="0">
                <a:latin typeface="Symbol" panose="05050102010706020507"/>
                <a:cs typeface="Symbol" panose="05050102010706020507"/>
              </a:rPr>
              <a:t></a:t>
            </a:r>
            <a:r>
              <a:rPr sz="4950" i="1" baseline="35000" dirty="0">
                <a:latin typeface="Times New Roman" panose="02020603050405020304"/>
                <a:cs typeface="Times New Roman" panose="02020603050405020304"/>
              </a:rPr>
              <a:t>L</a:t>
            </a:r>
            <a:endParaRPr sz="4950" baseline="35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48146" y="1062228"/>
            <a:ext cx="2037714" cy="260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marL="192405" marR="5080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161389" y="1733803"/>
            <a:ext cx="2082800" cy="1580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Early</a:t>
            </a:r>
            <a:r>
              <a:rPr sz="2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Stopping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Weight</a:t>
            </a:r>
            <a:r>
              <a:rPr sz="2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Decay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49096" y="3947159"/>
            <a:ext cx="3787140" cy="652780"/>
          </a:xfrm>
          <a:prstGeom prst="rect">
            <a:avLst/>
          </a:prstGeom>
          <a:solidFill>
            <a:srgbClr val="2DD6A0"/>
          </a:solidFill>
          <a:ln w="762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2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Dropout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161389" y="5104003"/>
            <a:ext cx="269557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Dropout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523748" y="1523491"/>
            <a:ext cx="129857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u="sng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Training: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631185" y="1796033"/>
            <a:ext cx="1264920" cy="677545"/>
          </a:xfrm>
          <a:custGeom>
            <a:avLst/>
            <a:gdLst/>
            <a:ahLst/>
            <a:cxnLst/>
            <a:rect l="l" t="t" r="r" b="b"/>
            <a:pathLst>
              <a:path w="1264920" h="677544">
                <a:moveTo>
                  <a:pt x="1190113" y="24847"/>
                </a:moveTo>
                <a:lnTo>
                  <a:pt x="0" y="654685"/>
                </a:lnTo>
                <a:lnTo>
                  <a:pt x="12191" y="677544"/>
                </a:lnTo>
                <a:lnTo>
                  <a:pt x="1202273" y="47849"/>
                </a:lnTo>
                <a:lnTo>
                  <a:pt x="1190113" y="24847"/>
                </a:lnTo>
                <a:close/>
              </a:path>
              <a:path w="1264920" h="677544">
                <a:moveTo>
                  <a:pt x="1251489" y="18795"/>
                </a:moveTo>
                <a:lnTo>
                  <a:pt x="1201547" y="18795"/>
                </a:lnTo>
                <a:lnTo>
                  <a:pt x="1213739" y="41782"/>
                </a:lnTo>
                <a:lnTo>
                  <a:pt x="1202273" y="47849"/>
                </a:lnTo>
                <a:lnTo>
                  <a:pt x="1214374" y="70738"/>
                </a:lnTo>
                <a:lnTo>
                  <a:pt x="1251489" y="18795"/>
                </a:lnTo>
                <a:close/>
              </a:path>
              <a:path w="1264920" h="677544">
                <a:moveTo>
                  <a:pt x="1201547" y="18795"/>
                </a:moveTo>
                <a:lnTo>
                  <a:pt x="1190113" y="24847"/>
                </a:lnTo>
                <a:lnTo>
                  <a:pt x="1202273" y="47849"/>
                </a:lnTo>
                <a:lnTo>
                  <a:pt x="1213739" y="41782"/>
                </a:lnTo>
                <a:lnTo>
                  <a:pt x="1201547" y="18795"/>
                </a:lnTo>
                <a:close/>
              </a:path>
              <a:path w="1264920" h="677544">
                <a:moveTo>
                  <a:pt x="1264919" y="0"/>
                </a:moveTo>
                <a:lnTo>
                  <a:pt x="1178052" y="2031"/>
                </a:lnTo>
                <a:lnTo>
                  <a:pt x="1190113" y="24847"/>
                </a:lnTo>
                <a:lnTo>
                  <a:pt x="1201547" y="18795"/>
                </a:lnTo>
                <a:lnTo>
                  <a:pt x="1251489" y="18795"/>
                </a:lnTo>
                <a:lnTo>
                  <a:pt x="1264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965447" y="16002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68496" y="160629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970020" y="30099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974591" y="301599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731764" y="29809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734811" y="2987039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740908" y="367436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745479" y="367893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316479" y="30236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319527" y="3029711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339339" y="22951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343911" y="22997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994359" y="4287901"/>
            <a:ext cx="5708650" cy="814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defTabSz="-635">
              <a:lnSpc>
                <a:spcPct val="100000"/>
              </a:lnSpc>
              <a:buFont typeface="Wingdings" panose="05000000000000000000"/>
              <a:buChar char=""/>
              <a:tabLst>
                <a:tab pos="356235" algn="l"/>
              </a:tabLst>
            </a:pPr>
            <a:r>
              <a:rPr sz="2400" b="1" spc="-10" dirty="0">
                <a:latin typeface="Calibri" panose="020F0502020204030204"/>
                <a:cs typeface="Calibri" panose="020F0502020204030204"/>
              </a:rPr>
              <a:t>Each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time </a:t>
            </a:r>
            <a:r>
              <a:rPr sz="2400" b="1" spc="-15" dirty="0">
                <a:latin typeface="Calibri" panose="020F0502020204030204"/>
                <a:cs typeface="Calibri" panose="020F0502020204030204"/>
              </a:rPr>
              <a:t>before 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updating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latin typeface="Calibri" panose="020F0502020204030204"/>
                <a:cs typeface="Calibri" panose="020F0502020204030204"/>
              </a:rPr>
              <a:t>parameters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92810" lvl="1" indent="-342900" defTabSz="-635">
              <a:lnSpc>
                <a:spcPct val="100000"/>
              </a:lnSpc>
              <a:spcBef>
                <a:spcPts val="435"/>
              </a:spcBef>
              <a:buFont typeface="Wingdings" panose="05000000000000000000"/>
              <a:buChar char=""/>
              <a:tabLst>
                <a:tab pos="89281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Each neuron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has p%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dropout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647695" y="3894328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4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4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417059" y="3894328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3" y="51943"/>
                </a:lnTo>
                <a:lnTo>
                  <a:pt x="1181140" y="51943"/>
                </a:lnTo>
                <a:lnTo>
                  <a:pt x="1180718" y="77724"/>
                </a:lnTo>
                <a:lnTo>
                  <a:pt x="1234458" y="51943"/>
                </a:lnTo>
                <a:lnTo>
                  <a:pt x="1194053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4">
                <a:moveTo>
                  <a:pt x="1181565" y="25938"/>
                </a:moveTo>
                <a:lnTo>
                  <a:pt x="1181143" y="51721"/>
                </a:lnTo>
                <a:lnTo>
                  <a:pt x="1194053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4">
                <a:moveTo>
                  <a:pt x="507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7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Dropout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523748" y="1523491"/>
            <a:ext cx="129857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u="sng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Training: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07107" y="5145023"/>
            <a:ext cx="629920" cy="375285"/>
          </a:xfrm>
          <a:custGeom>
            <a:avLst/>
            <a:gdLst/>
            <a:ahLst/>
            <a:cxnLst/>
            <a:rect l="l" t="t" r="r" b="b"/>
            <a:pathLst>
              <a:path w="629919" h="375285">
                <a:moveTo>
                  <a:pt x="441960" y="0"/>
                </a:moveTo>
                <a:lnTo>
                  <a:pt x="441960" y="93725"/>
                </a:lnTo>
                <a:lnTo>
                  <a:pt x="0" y="93725"/>
                </a:lnTo>
                <a:lnTo>
                  <a:pt x="0" y="281178"/>
                </a:lnTo>
                <a:lnTo>
                  <a:pt x="441960" y="281178"/>
                </a:lnTo>
                <a:lnTo>
                  <a:pt x="441960" y="374903"/>
                </a:lnTo>
                <a:lnTo>
                  <a:pt x="629412" y="187451"/>
                </a:lnTo>
                <a:lnTo>
                  <a:pt x="44196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07107" y="5145023"/>
            <a:ext cx="629920" cy="375285"/>
          </a:xfrm>
          <a:custGeom>
            <a:avLst/>
            <a:gdLst/>
            <a:ahLst/>
            <a:cxnLst/>
            <a:rect l="l" t="t" r="r" b="b"/>
            <a:pathLst>
              <a:path w="629919" h="375285">
                <a:moveTo>
                  <a:pt x="0" y="93725"/>
                </a:moveTo>
                <a:lnTo>
                  <a:pt x="441960" y="93725"/>
                </a:lnTo>
                <a:lnTo>
                  <a:pt x="441960" y="0"/>
                </a:lnTo>
                <a:lnTo>
                  <a:pt x="629412" y="187451"/>
                </a:lnTo>
                <a:lnTo>
                  <a:pt x="441960" y="374903"/>
                </a:lnTo>
                <a:lnTo>
                  <a:pt x="441960" y="281178"/>
                </a:lnTo>
                <a:lnTo>
                  <a:pt x="0" y="281178"/>
                </a:lnTo>
                <a:lnTo>
                  <a:pt x="0" y="9372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94359" y="3653663"/>
            <a:ext cx="6909434" cy="2301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103630" algn="r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inner!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indent="-342900" defTabSz="-635">
              <a:lnSpc>
                <a:spcPct val="100000"/>
              </a:lnSpc>
              <a:spcBef>
                <a:spcPts val="2115"/>
              </a:spcBef>
              <a:buFont typeface="Wingdings" panose="05000000000000000000"/>
              <a:buChar char=""/>
              <a:tabLst>
                <a:tab pos="356235" algn="l"/>
              </a:tabLst>
            </a:pPr>
            <a:r>
              <a:rPr sz="2400" b="1" spc="-10" dirty="0">
                <a:latin typeface="Calibri" panose="020F0502020204030204"/>
                <a:cs typeface="Calibri" panose="020F0502020204030204"/>
              </a:rPr>
              <a:t>Each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time </a:t>
            </a:r>
            <a:r>
              <a:rPr sz="2400" b="1" spc="-15" dirty="0">
                <a:latin typeface="Calibri" panose="020F0502020204030204"/>
                <a:cs typeface="Calibri" panose="020F0502020204030204"/>
              </a:rPr>
              <a:t>before 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updating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b="1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5" dirty="0">
                <a:latin typeface="Calibri" panose="020F0502020204030204"/>
                <a:cs typeface="Calibri" panose="020F0502020204030204"/>
              </a:rPr>
              <a:t>parameters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92810" lvl="1" indent="-342900" defTabSz="-635">
              <a:lnSpc>
                <a:spcPct val="100000"/>
              </a:lnSpc>
              <a:spcBef>
                <a:spcPts val="435"/>
              </a:spcBef>
              <a:buFont typeface="Wingdings" panose="05000000000000000000"/>
              <a:buChar char=""/>
              <a:tabLst>
                <a:tab pos="89281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Each neuron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has p%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dropout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777365">
              <a:lnSpc>
                <a:spcPct val="100000"/>
              </a:lnSpc>
              <a:spcBef>
                <a:spcPts val="555"/>
              </a:spcBef>
            </a:pPr>
            <a:r>
              <a:rPr sz="2400" b="1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structure </a:t>
            </a:r>
            <a:r>
              <a:rPr sz="24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b="1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network </a:t>
            </a:r>
            <a:r>
              <a:rPr sz="24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b="1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changed.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92810" lvl="1" indent="-342900" defTabSz="-635">
              <a:lnSpc>
                <a:spcPct val="100000"/>
              </a:lnSpc>
              <a:spcBef>
                <a:spcPts val="390"/>
              </a:spcBef>
              <a:buFont typeface="Wingdings" panose="05000000000000000000"/>
              <a:buChar char=""/>
              <a:tabLst>
                <a:tab pos="89281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Using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new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training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39367" y="6117335"/>
            <a:ext cx="7065264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039367" y="6117335"/>
            <a:ext cx="7065645" cy="4622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90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For </a:t>
            </a:r>
            <a:r>
              <a:rPr sz="2400" dirty="0">
                <a:latin typeface="Calibri" panose="020F0502020204030204"/>
                <a:cs typeface="Calibri" panose="020F0502020204030204"/>
              </a:rPr>
              <a:t>each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mini-batch,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we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resample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dropout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neurons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Dropout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496692" y="1796033"/>
            <a:ext cx="1398905" cy="810895"/>
          </a:xfrm>
          <a:custGeom>
            <a:avLst/>
            <a:gdLst/>
            <a:ahLst/>
            <a:cxnLst/>
            <a:rect l="l" t="t" r="r" b="b"/>
            <a:pathLst>
              <a:path w="1398904" h="810894">
                <a:moveTo>
                  <a:pt x="1324552" y="27405"/>
                </a:moveTo>
                <a:lnTo>
                  <a:pt x="0" y="788035"/>
                </a:lnTo>
                <a:lnTo>
                  <a:pt x="12954" y="810513"/>
                </a:lnTo>
                <a:lnTo>
                  <a:pt x="1337474" y="49903"/>
                </a:lnTo>
                <a:lnTo>
                  <a:pt x="1324552" y="27405"/>
                </a:lnTo>
                <a:close/>
              </a:path>
              <a:path w="1398904" h="810894">
                <a:moveTo>
                  <a:pt x="1384590" y="20954"/>
                </a:moveTo>
                <a:lnTo>
                  <a:pt x="1335785" y="20954"/>
                </a:lnTo>
                <a:lnTo>
                  <a:pt x="1348740" y="43433"/>
                </a:lnTo>
                <a:lnTo>
                  <a:pt x="1337474" y="49903"/>
                </a:lnTo>
                <a:lnTo>
                  <a:pt x="1350391" y="72389"/>
                </a:lnTo>
                <a:lnTo>
                  <a:pt x="1384590" y="20954"/>
                </a:lnTo>
                <a:close/>
              </a:path>
              <a:path w="1398904" h="810894">
                <a:moveTo>
                  <a:pt x="1335785" y="20954"/>
                </a:moveTo>
                <a:lnTo>
                  <a:pt x="1324552" y="27405"/>
                </a:lnTo>
                <a:lnTo>
                  <a:pt x="1337474" y="49903"/>
                </a:lnTo>
                <a:lnTo>
                  <a:pt x="1348740" y="43433"/>
                </a:lnTo>
                <a:lnTo>
                  <a:pt x="1335785" y="20954"/>
                </a:lnTo>
                <a:close/>
              </a:path>
              <a:path w="1398904" h="810894">
                <a:moveTo>
                  <a:pt x="1398523" y="0"/>
                </a:moveTo>
                <a:lnTo>
                  <a:pt x="1311656" y="4952"/>
                </a:lnTo>
                <a:lnTo>
                  <a:pt x="1324552" y="27405"/>
                </a:lnTo>
                <a:lnTo>
                  <a:pt x="1335785" y="20954"/>
                </a:lnTo>
                <a:lnTo>
                  <a:pt x="1384590" y="20954"/>
                </a:lnTo>
                <a:lnTo>
                  <a:pt x="1398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05121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3" y="25907"/>
                </a:lnTo>
                <a:lnTo>
                  <a:pt x="1194053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4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3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3" y="51815"/>
                </a:lnTo>
                <a:lnTo>
                  <a:pt x="1194053" y="25907"/>
                </a:lnTo>
                <a:close/>
              </a:path>
              <a:path w="1259204" h="78104">
                <a:moveTo>
                  <a:pt x="1180973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523748" y="1523491"/>
            <a:ext cx="11525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u="sng" spc="-2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b="1" u="sng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1" u="sng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b="1" u="sng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tin</a:t>
            </a:r>
            <a:r>
              <a:rPr sz="2800" b="1" u="sng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800" b="1" u="sng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64235" y="4305045"/>
            <a:ext cx="7614284" cy="2230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defTabSz="-635">
              <a:lnSpc>
                <a:spcPct val="100000"/>
              </a:lnSpc>
              <a:buFont typeface="Wingdings" panose="05000000000000000000"/>
              <a:buChar char=""/>
              <a:tabLst>
                <a:tab pos="355600" algn="l"/>
              </a:tabLst>
            </a:pPr>
            <a:r>
              <a:rPr sz="24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2400" b="1" spc="-114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dropout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60120" lvl="1" indent="-342900" defTabSz="-635">
              <a:lnSpc>
                <a:spcPct val="100000"/>
              </a:lnSpc>
              <a:spcBef>
                <a:spcPts val="1600"/>
              </a:spcBef>
              <a:buFont typeface="Wingdings" panose="05000000000000000000"/>
              <a:buChar char=""/>
              <a:tabLst>
                <a:tab pos="960755" algn="l"/>
              </a:tabLst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If the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dropout 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rate </a:t>
            </a:r>
            <a:r>
              <a:rPr sz="24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at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training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p%,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6012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all the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weights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times</a:t>
            </a:r>
            <a:r>
              <a:rPr sz="2400" spc="-1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(1-p)%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60120" lvl="1" indent="-342900" defTabSz="-635">
              <a:lnSpc>
                <a:spcPct val="100000"/>
              </a:lnSpc>
              <a:spcBef>
                <a:spcPts val="1325"/>
              </a:spcBef>
              <a:buFont typeface="Wingdings" panose="05000000000000000000"/>
              <a:buChar char=""/>
              <a:tabLst>
                <a:tab pos="960755" algn="l"/>
              </a:tabLst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Assume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that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dropout 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rate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8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50%.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58850" defTabSz="-635">
              <a:lnSpc>
                <a:spcPct val="100000"/>
              </a:lnSpc>
              <a:spcBef>
                <a:spcPts val="15"/>
              </a:spcBef>
              <a:tabLst>
                <a:tab pos="2386965" algn="l"/>
              </a:tabLst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If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weight	</a:t>
            </a:r>
            <a:r>
              <a:rPr sz="2400" spc="-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w </a:t>
            </a:r>
            <a:r>
              <a:rPr sz="24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= 1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training,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set </a:t>
            </a:r>
            <a:r>
              <a:rPr sz="24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𝑤 = </a:t>
            </a:r>
            <a:r>
              <a:rPr sz="2400" spc="55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0.5</a:t>
            </a:r>
            <a:r>
              <a:rPr sz="2400" spc="-20" dirty="0">
                <a:solidFill>
                  <a:srgbClr val="0000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testing.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Dropout </a:t>
            </a:r>
            <a:r>
              <a:rPr dirty="0"/>
              <a:t>- </a:t>
            </a:r>
            <a:r>
              <a:rPr spc="-10" dirty="0"/>
              <a:t>Intuitive</a:t>
            </a:r>
            <a:r>
              <a:rPr spc="-15" dirty="0"/>
              <a:t> </a:t>
            </a:r>
            <a:r>
              <a:rPr spc="-20" dirty="0"/>
              <a:t>Reason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3895344" y="154076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95344" y="2240279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7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95344" y="2939795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95344" y="3637788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01840" y="2153411"/>
            <a:ext cx="510540" cy="509270"/>
          </a:xfrm>
          <a:custGeom>
            <a:avLst/>
            <a:gdLst/>
            <a:ahLst/>
            <a:cxnLst/>
            <a:rect l="l" t="t" r="r" b="b"/>
            <a:pathLst>
              <a:path w="510540" h="509269">
                <a:moveTo>
                  <a:pt x="0" y="254508"/>
                </a:moveTo>
                <a:lnTo>
                  <a:pt x="4113" y="208752"/>
                </a:lnTo>
                <a:lnTo>
                  <a:pt x="15971" y="165690"/>
                </a:lnTo>
                <a:lnTo>
                  <a:pt x="34854" y="126040"/>
                </a:lnTo>
                <a:lnTo>
                  <a:pt x="60040" y="90520"/>
                </a:lnTo>
                <a:lnTo>
                  <a:pt x="90807" y="59847"/>
                </a:lnTo>
                <a:lnTo>
                  <a:pt x="126435" y="34741"/>
                </a:lnTo>
                <a:lnTo>
                  <a:pt x="166202" y="15919"/>
                </a:lnTo>
                <a:lnTo>
                  <a:pt x="209387" y="4099"/>
                </a:lnTo>
                <a:lnTo>
                  <a:pt x="255269" y="0"/>
                </a:lnTo>
                <a:lnTo>
                  <a:pt x="301152" y="4099"/>
                </a:lnTo>
                <a:lnTo>
                  <a:pt x="344337" y="15919"/>
                </a:lnTo>
                <a:lnTo>
                  <a:pt x="384104" y="34741"/>
                </a:lnTo>
                <a:lnTo>
                  <a:pt x="419732" y="59847"/>
                </a:lnTo>
                <a:lnTo>
                  <a:pt x="450499" y="90520"/>
                </a:lnTo>
                <a:lnTo>
                  <a:pt x="475685" y="126040"/>
                </a:lnTo>
                <a:lnTo>
                  <a:pt x="494568" y="165690"/>
                </a:lnTo>
                <a:lnTo>
                  <a:pt x="506426" y="208752"/>
                </a:lnTo>
                <a:lnTo>
                  <a:pt x="510539" y="254508"/>
                </a:lnTo>
                <a:lnTo>
                  <a:pt x="506426" y="300263"/>
                </a:lnTo>
                <a:lnTo>
                  <a:pt x="494568" y="343325"/>
                </a:lnTo>
                <a:lnTo>
                  <a:pt x="475685" y="382975"/>
                </a:lnTo>
                <a:lnTo>
                  <a:pt x="450499" y="418495"/>
                </a:lnTo>
                <a:lnTo>
                  <a:pt x="419732" y="449168"/>
                </a:lnTo>
                <a:lnTo>
                  <a:pt x="384104" y="474274"/>
                </a:lnTo>
                <a:lnTo>
                  <a:pt x="344337" y="493096"/>
                </a:lnTo>
                <a:lnTo>
                  <a:pt x="301152" y="504916"/>
                </a:lnTo>
                <a:lnTo>
                  <a:pt x="255269" y="509015"/>
                </a:lnTo>
                <a:lnTo>
                  <a:pt x="209387" y="504916"/>
                </a:lnTo>
                <a:lnTo>
                  <a:pt x="166202" y="493096"/>
                </a:lnTo>
                <a:lnTo>
                  <a:pt x="126435" y="474274"/>
                </a:lnTo>
                <a:lnTo>
                  <a:pt x="90807" y="449168"/>
                </a:lnTo>
                <a:lnTo>
                  <a:pt x="60040" y="418495"/>
                </a:lnTo>
                <a:lnTo>
                  <a:pt x="34854" y="382975"/>
                </a:lnTo>
                <a:lnTo>
                  <a:pt x="15971" y="343325"/>
                </a:lnTo>
                <a:lnTo>
                  <a:pt x="4113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101840" y="2991611"/>
            <a:ext cx="510540" cy="510540"/>
          </a:xfrm>
          <a:custGeom>
            <a:avLst/>
            <a:gdLst/>
            <a:ahLst/>
            <a:cxnLst/>
            <a:rect l="l" t="t" r="r" b="b"/>
            <a:pathLst>
              <a:path w="510540" h="510539">
                <a:moveTo>
                  <a:pt x="0" y="255270"/>
                </a:moveTo>
                <a:lnTo>
                  <a:pt x="4113" y="209387"/>
                </a:lnTo>
                <a:lnTo>
                  <a:pt x="15971" y="166202"/>
                </a:lnTo>
                <a:lnTo>
                  <a:pt x="34854" y="126435"/>
                </a:lnTo>
                <a:lnTo>
                  <a:pt x="60040" y="90807"/>
                </a:lnTo>
                <a:lnTo>
                  <a:pt x="90807" y="60040"/>
                </a:lnTo>
                <a:lnTo>
                  <a:pt x="126435" y="34854"/>
                </a:lnTo>
                <a:lnTo>
                  <a:pt x="166202" y="15971"/>
                </a:lnTo>
                <a:lnTo>
                  <a:pt x="209387" y="4113"/>
                </a:lnTo>
                <a:lnTo>
                  <a:pt x="255269" y="0"/>
                </a:lnTo>
                <a:lnTo>
                  <a:pt x="301152" y="4113"/>
                </a:lnTo>
                <a:lnTo>
                  <a:pt x="344337" y="15971"/>
                </a:lnTo>
                <a:lnTo>
                  <a:pt x="384104" y="34854"/>
                </a:lnTo>
                <a:lnTo>
                  <a:pt x="419732" y="60040"/>
                </a:lnTo>
                <a:lnTo>
                  <a:pt x="450499" y="90807"/>
                </a:lnTo>
                <a:lnTo>
                  <a:pt x="475685" y="126435"/>
                </a:lnTo>
                <a:lnTo>
                  <a:pt x="494568" y="166202"/>
                </a:lnTo>
                <a:lnTo>
                  <a:pt x="506426" y="209387"/>
                </a:lnTo>
                <a:lnTo>
                  <a:pt x="510539" y="255270"/>
                </a:lnTo>
                <a:lnTo>
                  <a:pt x="506426" y="301152"/>
                </a:lnTo>
                <a:lnTo>
                  <a:pt x="494568" y="344337"/>
                </a:lnTo>
                <a:lnTo>
                  <a:pt x="475685" y="384104"/>
                </a:lnTo>
                <a:lnTo>
                  <a:pt x="450499" y="419732"/>
                </a:lnTo>
                <a:lnTo>
                  <a:pt x="419732" y="450499"/>
                </a:lnTo>
                <a:lnTo>
                  <a:pt x="384104" y="475685"/>
                </a:lnTo>
                <a:lnTo>
                  <a:pt x="344337" y="494568"/>
                </a:lnTo>
                <a:lnTo>
                  <a:pt x="301152" y="506426"/>
                </a:lnTo>
                <a:lnTo>
                  <a:pt x="255269" y="510539"/>
                </a:lnTo>
                <a:lnTo>
                  <a:pt x="209387" y="506426"/>
                </a:lnTo>
                <a:lnTo>
                  <a:pt x="166202" y="494568"/>
                </a:lnTo>
                <a:lnTo>
                  <a:pt x="126435" y="475685"/>
                </a:lnTo>
                <a:lnTo>
                  <a:pt x="90807" y="450499"/>
                </a:lnTo>
                <a:lnTo>
                  <a:pt x="60040" y="419732"/>
                </a:lnTo>
                <a:lnTo>
                  <a:pt x="34854" y="384104"/>
                </a:lnTo>
                <a:lnTo>
                  <a:pt x="15971" y="344337"/>
                </a:lnTo>
                <a:lnTo>
                  <a:pt x="4113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69820" y="1639823"/>
            <a:ext cx="266700" cy="2667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69820" y="1639823"/>
            <a:ext cx="266700" cy="266700"/>
          </a:xfrm>
          <a:custGeom>
            <a:avLst/>
            <a:gdLst/>
            <a:ahLst/>
            <a:cxnLst/>
            <a:rect l="l" t="t" r="r" b="b"/>
            <a:pathLst>
              <a:path w="266700" h="266700">
                <a:moveTo>
                  <a:pt x="0" y="266700"/>
                </a:moveTo>
                <a:lnTo>
                  <a:pt x="266700" y="266700"/>
                </a:lnTo>
                <a:lnTo>
                  <a:pt x="266700" y="0"/>
                </a:lnTo>
                <a:lnTo>
                  <a:pt x="0" y="0"/>
                </a:lnTo>
                <a:lnTo>
                  <a:pt x="0" y="2667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63702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7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30804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0" y="733678"/>
                </a:lnTo>
                <a:lnTo>
                  <a:pt x="1251307" y="712597"/>
                </a:lnTo>
                <a:lnTo>
                  <a:pt x="1202690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90" y="712597"/>
                </a:lnTo>
                <a:lnTo>
                  <a:pt x="1215517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8" y="661162"/>
                </a:moveTo>
                <a:lnTo>
                  <a:pt x="1204281" y="683670"/>
                </a:lnTo>
                <a:lnTo>
                  <a:pt x="1215517" y="690117"/>
                </a:lnTo>
                <a:lnTo>
                  <a:pt x="1202690" y="712597"/>
                </a:lnTo>
                <a:lnTo>
                  <a:pt x="1251307" y="712597"/>
                </a:lnTo>
                <a:lnTo>
                  <a:pt x="1217168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27629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1" y="1396873"/>
                </a:lnTo>
                <a:lnTo>
                  <a:pt x="1268475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26105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7" y="2078608"/>
                </a:lnTo>
                <a:lnTo>
                  <a:pt x="1269999" y="2125598"/>
                </a:lnTo>
                <a:lnTo>
                  <a:pt x="1266401" y="2076449"/>
                </a:lnTo>
                <a:lnTo>
                  <a:pt x="1225804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4" y="2076449"/>
                </a:lnTo>
                <a:lnTo>
                  <a:pt x="1248029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49" y="2038857"/>
                </a:moveTo>
                <a:lnTo>
                  <a:pt x="1241406" y="2052094"/>
                </a:lnTo>
                <a:lnTo>
                  <a:pt x="1248029" y="2063241"/>
                </a:lnTo>
                <a:lnTo>
                  <a:pt x="1225804" y="2076449"/>
                </a:lnTo>
                <a:lnTo>
                  <a:pt x="1266401" y="2076449"/>
                </a:lnTo>
                <a:lnTo>
                  <a:pt x="1263649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68390" y="2378836"/>
            <a:ext cx="933450" cy="149225"/>
          </a:xfrm>
          <a:custGeom>
            <a:avLst/>
            <a:gdLst/>
            <a:ahLst/>
            <a:cxnLst/>
            <a:rect l="l" t="t" r="r" b="b"/>
            <a:pathLst>
              <a:path w="933450" h="149225">
                <a:moveTo>
                  <a:pt x="854849" y="25847"/>
                </a:moveTo>
                <a:lnTo>
                  <a:pt x="0" y="123443"/>
                </a:lnTo>
                <a:lnTo>
                  <a:pt x="3048" y="149098"/>
                </a:lnTo>
                <a:lnTo>
                  <a:pt x="857760" y="51502"/>
                </a:lnTo>
                <a:lnTo>
                  <a:pt x="854849" y="25847"/>
                </a:lnTo>
                <a:close/>
              </a:path>
              <a:path w="933450" h="149225">
                <a:moveTo>
                  <a:pt x="918531" y="24384"/>
                </a:moveTo>
                <a:lnTo>
                  <a:pt x="867663" y="24384"/>
                </a:lnTo>
                <a:lnTo>
                  <a:pt x="870585" y="50037"/>
                </a:lnTo>
                <a:lnTo>
                  <a:pt x="857760" y="51502"/>
                </a:lnTo>
                <a:lnTo>
                  <a:pt x="860679" y="77215"/>
                </a:lnTo>
                <a:lnTo>
                  <a:pt x="933450" y="29845"/>
                </a:lnTo>
                <a:lnTo>
                  <a:pt x="918531" y="24384"/>
                </a:lnTo>
                <a:close/>
              </a:path>
              <a:path w="933450" h="149225">
                <a:moveTo>
                  <a:pt x="867663" y="24384"/>
                </a:moveTo>
                <a:lnTo>
                  <a:pt x="854849" y="25847"/>
                </a:lnTo>
                <a:lnTo>
                  <a:pt x="857760" y="51502"/>
                </a:lnTo>
                <a:lnTo>
                  <a:pt x="870585" y="50037"/>
                </a:lnTo>
                <a:lnTo>
                  <a:pt x="867663" y="24384"/>
                </a:lnTo>
                <a:close/>
              </a:path>
              <a:path w="933450" h="149225">
                <a:moveTo>
                  <a:pt x="851915" y="0"/>
                </a:moveTo>
                <a:lnTo>
                  <a:pt x="854849" y="25847"/>
                </a:lnTo>
                <a:lnTo>
                  <a:pt x="867663" y="24384"/>
                </a:lnTo>
                <a:lnTo>
                  <a:pt x="918531" y="24384"/>
                </a:lnTo>
                <a:lnTo>
                  <a:pt x="8519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62421" y="1741297"/>
            <a:ext cx="939800" cy="667385"/>
          </a:xfrm>
          <a:custGeom>
            <a:avLst/>
            <a:gdLst/>
            <a:ahLst/>
            <a:cxnLst/>
            <a:rect l="l" t="t" r="r" b="b"/>
            <a:pathLst>
              <a:path w="939800" h="667385">
                <a:moveTo>
                  <a:pt x="868494" y="633244"/>
                </a:moveTo>
                <a:lnTo>
                  <a:pt x="853567" y="654430"/>
                </a:lnTo>
                <a:lnTo>
                  <a:pt x="939419" y="667385"/>
                </a:lnTo>
                <a:lnTo>
                  <a:pt x="925133" y="640714"/>
                </a:lnTo>
                <a:lnTo>
                  <a:pt x="879094" y="640714"/>
                </a:lnTo>
                <a:lnTo>
                  <a:pt x="868494" y="633244"/>
                </a:lnTo>
                <a:close/>
              </a:path>
              <a:path w="939800" h="667385">
                <a:moveTo>
                  <a:pt x="883410" y="612075"/>
                </a:moveTo>
                <a:lnTo>
                  <a:pt x="868494" y="633244"/>
                </a:lnTo>
                <a:lnTo>
                  <a:pt x="879094" y="640714"/>
                </a:lnTo>
                <a:lnTo>
                  <a:pt x="893952" y="619505"/>
                </a:lnTo>
                <a:lnTo>
                  <a:pt x="883410" y="612075"/>
                </a:lnTo>
                <a:close/>
              </a:path>
              <a:path w="939800" h="667385">
                <a:moveTo>
                  <a:pt x="898398" y="590803"/>
                </a:moveTo>
                <a:lnTo>
                  <a:pt x="883410" y="612075"/>
                </a:lnTo>
                <a:lnTo>
                  <a:pt x="893952" y="619505"/>
                </a:lnTo>
                <a:lnTo>
                  <a:pt x="879094" y="640714"/>
                </a:lnTo>
                <a:lnTo>
                  <a:pt x="925133" y="640714"/>
                </a:lnTo>
                <a:lnTo>
                  <a:pt x="898398" y="590803"/>
                </a:lnTo>
                <a:close/>
              </a:path>
              <a:path w="939800" h="667385">
                <a:moveTo>
                  <a:pt x="14986" y="0"/>
                </a:moveTo>
                <a:lnTo>
                  <a:pt x="0" y="21081"/>
                </a:lnTo>
                <a:lnTo>
                  <a:pt x="868494" y="633244"/>
                </a:lnTo>
                <a:lnTo>
                  <a:pt x="883410" y="612075"/>
                </a:lnTo>
                <a:lnTo>
                  <a:pt x="149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58991" y="1789048"/>
            <a:ext cx="942975" cy="1459230"/>
          </a:xfrm>
          <a:custGeom>
            <a:avLst/>
            <a:gdLst/>
            <a:ahLst/>
            <a:cxnLst/>
            <a:rect l="l" t="t" r="r" b="b"/>
            <a:pathLst>
              <a:path w="942975" h="1459230">
                <a:moveTo>
                  <a:pt x="889965" y="1400391"/>
                </a:moveTo>
                <a:lnTo>
                  <a:pt x="868172" y="1414399"/>
                </a:lnTo>
                <a:lnTo>
                  <a:pt x="942848" y="1458849"/>
                </a:lnTo>
                <a:lnTo>
                  <a:pt x="937756" y="1411351"/>
                </a:lnTo>
                <a:lnTo>
                  <a:pt x="897001" y="1411351"/>
                </a:lnTo>
                <a:lnTo>
                  <a:pt x="889965" y="1400391"/>
                </a:lnTo>
                <a:close/>
              </a:path>
              <a:path w="942975" h="1459230">
                <a:moveTo>
                  <a:pt x="911835" y="1386335"/>
                </a:moveTo>
                <a:lnTo>
                  <a:pt x="889965" y="1400391"/>
                </a:lnTo>
                <a:lnTo>
                  <a:pt x="897001" y="1411351"/>
                </a:lnTo>
                <a:lnTo>
                  <a:pt x="918844" y="1397253"/>
                </a:lnTo>
                <a:lnTo>
                  <a:pt x="911835" y="1386335"/>
                </a:lnTo>
                <a:close/>
              </a:path>
              <a:path w="942975" h="1459230">
                <a:moveTo>
                  <a:pt x="933577" y="1372362"/>
                </a:moveTo>
                <a:lnTo>
                  <a:pt x="911835" y="1386335"/>
                </a:lnTo>
                <a:lnTo>
                  <a:pt x="918844" y="1397253"/>
                </a:lnTo>
                <a:lnTo>
                  <a:pt x="897001" y="1411351"/>
                </a:lnTo>
                <a:lnTo>
                  <a:pt x="937756" y="1411351"/>
                </a:lnTo>
                <a:lnTo>
                  <a:pt x="933577" y="1372362"/>
                </a:lnTo>
                <a:close/>
              </a:path>
              <a:path w="942975" h="1459230">
                <a:moveTo>
                  <a:pt x="21844" y="0"/>
                </a:moveTo>
                <a:lnTo>
                  <a:pt x="0" y="13970"/>
                </a:lnTo>
                <a:lnTo>
                  <a:pt x="889965" y="1400391"/>
                </a:lnTo>
                <a:lnTo>
                  <a:pt x="911835" y="1386335"/>
                </a:lnTo>
                <a:lnTo>
                  <a:pt x="218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162166" y="2540000"/>
            <a:ext cx="939800" cy="707390"/>
          </a:xfrm>
          <a:custGeom>
            <a:avLst/>
            <a:gdLst/>
            <a:ahLst/>
            <a:cxnLst/>
            <a:rect l="l" t="t" r="r" b="b"/>
            <a:pathLst>
              <a:path w="939800" h="707389">
                <a:moveTo>
                  <a:pt x="869762" y="671204"/>
                </a:moveTo>
                <a:lnTo>
                  <a:pt x="854202" y="692023"/>
                </a:lnTo>
                <a:lnTo>
                  <a:pt x="939673" y="707389"/>
                </a:lnTo>
                <a:lnTo>
                  <a:pt x="925449" y="678941"/>
                </a:lnTo>
                <a:lnTo>
                  <a:pt x="880110" y="678941"/>
                </a:lnTo>
                <a:lnTo>
                  <a:pt x="869762" y="671204"/>
                </a:lnTo>
                <a:close/>
              </a:path>
              <a:path w="939800" h="707389">
                <a:moveTo>
                  <a:pt x="885244" y="650492"/>
                </a:moveTo>
                <a:lnTo>
                  <a:pt x="869762" y="671204"/>
                </a:lnTo>
                <a:lnTo>
                  <a:pt x="880110" y="678941"/>
                </a:lnTo>
                <a:lnTo>
                  <a:pt x="895604" y="658240"/>
                </a:lnTo>
                <a:lnTo>
                  <a:pt x="885244" y="650492"/>
                </a:lnTo>
                <a:close/>
              </a:path>
              <a:path w="939800" h="707389">
                <a:moveTo>
                  <a:pt x="900811" y="629665"/>
                </a:moveTo>
                <a:lnTo>
                  <a:pt x="885244" y="650492"/>
                </a:lnTo>
                <a:lnTo>
                  <a:pt x="895604" y="658240"/>
                </a:lnTo>
                <a:lnTo>
                  <a:pt x="880110" y="678941"/>
                </a:lnTo>
                <a:lnTo>
                  <a:pt x="925449" y="678941"/>
                </a:lnTo>
                <a:lnTo>
                  <a:pt x="900811" y="629665"/>
                </a:lnTo>
                <a:close/>
              </a:path>
              <a:path w="939800" h="707389">
                <a:moveTo>
                  <a:pt x="15494" y="0"/>
                </a:moveTo>
                <a:lnTo>
                  <a:pt x="0" y="20827"/>
                </a:lnTo>
                <a:lnTo>
                  <a:pt x="869762" y="671204"/>
                </a:lnTo>
                <a:lnTo>
                  <a:pt x="885244" y="650492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1532" y="2408682"/>
            <a:ext cx="940435" cy="796290"/>
          </a:xfrm>
          <a:custGeom>
            <a:avLst/>
            <a:gdLst/>
            <a:ahLst/>
            <a:cxnLst/>
            <a:rect l="l" t="t" r="r" b="b"/>
            <a:pathLst>
              <a:path w="940434" h="796289">
                <a:moveTo>
                  <a:pt x="872578" y="40264"/>
                </a:moveTo>
                <a:lnTo>
                  <a:pt x="0" y="776223"/>
                </a:lnTo>
                <a:lnTo>
                  <a:pt x="16763" y="796035"/>
                </a:lnTo>
                <a:lnTo>
                  <a:pt x="889266" y="60035"/>
                </a:lnTo>
                <a:lnTo>
                  <a:pt x="872578" y="40264"/>
                </a:lnTo>
                <a:close/>
              </a:path>
              <a:path w="940434" h="796289">
                <a:moveTo>
                  <a:pt x="926624" y="31876"/>
                </a:moveTo>
                <a:lnTo>
                  <a:pt x="882522" y="31876"/>
                </a:lnTo>
                <a:lnTo>
                  <a:pt x="899160" y="51688"/>
                </a:lnTo>
                <a:lnTo>
                  <a:pt x="889266" y="60035"/>
                </a:lnTo>
                <a:lnTo>
                  <a:pt x="906017" y="79882"/>
                </a:lnTo>
                <a:lnTo>
                  <a:pt x="926624" y="31876"/>
                </a:lnTo>
                <a:close/>
              </a:path>
              <a:path w="940434" h="796289">
                <a:moveTo>
                  <a:pt x="882522" y="31876"/>
                </a:moveTo>
                <a:lnTo>
                  <a:pt x="872578" y="40264"/>
                </a:lnTo>
                <a:lnTo>
                  <a:pt x="889266" y="60035"/>
                </a:lnTo>
                <a:lnTo>
                  <a:pt x="899160" y="51688"/>
                </a:lnTo>
                <a:lnTo>
                  <a:pt x="882522" y="31876"/>
                </a:lnTo>
                <a:close/>
              </a:path>
              <a:path w="940434" h="796289">
                <a:moveTo>
                  <a:pt x="940308" y="0"/>
                </a:moveTo>
                <a:lnTo>
                  <a:pt x="855852" y="20446"/>
                </a:lnTo>
                <a:lnTo>
                  <a:pt x="872578" y="40264"/>
                </a:lnTo>
                <a:lnTo>
                  <a:pt x="882522" y="31876"/>
                </a:lnTo>
                <a:lnTo>
                  <a:pt x="926624" y="31876"/>
                </a:lnTo>
                <a:lnTo>
                  <a:pt x="9403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169152" y="3182111"/>
            <a:ext cx="932815" cy="100330"/>
          </a:xfrm>
          <a:custGeom>
            <a:avLst/>
            <a:gdLst/>
            <a:ahLst/>
            <a:cxnLst/>
            <a:rect l="l" t="t" r="r" b="b"/>
            <a:pathLst>
              <a:path w="932815" h="100329">
                <a:moveTo>
                  <a:pt x="857376" y="22478"/>
                </a:moveTo>
                <a:lnTo>
                  <a:pt x="855891" y="48417"/>
                </a:lnTo>
                <a:lnTo>
                  <a:pt x="868806" y="49149"/>
                </a:lnTo>
                <a:lnTo>
                  <a:pt x="867282" y="74929"/>
                </a:lnTo>
                <a:lnTo>
                  <a:pt x="854372" y="74929"/>
                </a:lnTo>
                <a:lnTo>
                  <a:pt x="852931" y="100075"/>
                </a:lnTo>
                <a:lnTo>
                  <a:pt x="911203" y="74929"/>
                </a:lnTo>
                <a:lnTo>
                  <a:pt x="867282" y="74929"/>
                </a:lnTo>
                <a:lnTo>
                  <a:pt x="854414" y="74202"/>
                </a:lnTo>
                <a:lnTo>
                  <a:pt x="912889" y="74202"/>
                </a:lnTo>
                <a:lnTo>
                  <a:pt x="932688" y="65659"/>
                </a:lnTo>
                <a:lnTo>
                  <a:pt x="857376" y="22478"/>
                </a:lnTo>
                <a:close/>
              </a:path>
              <a:path w="932815" h="100329">
                <a:moveTo>
                  <a:pt x="855891" y="48417"/>
                </a:moveTo>
                <a:lnTo>
                  <a:pt x="854414" y="74202"/>
                </a:lnTo>
                <a:lnTo>
                  <a:pt x="867282" y="74929"/>
                </a:lnTo>
                <a:lnTo>
                  <a:pt x="868806" y="49149"/>
                </a:lnTo>
                <a:lnTo>
                  <a:pt x="855891" y="48417"/>
                </a:lnTo>
                <a:close/>
              </a:path>
              <a:path w="932815" h="100329">
                <a:moveTo>
                  <a:pt x="1524" y="0"/>
                </a:moveTo>
                <a:lnTo>
                  <a:pt x="0" y="25908"/>
                </a:lnTo>
                <a:lnTo>
                  <a:pt x="854414" y="74202"/>
                </a:lnTo>
                <a:lnTo>
                  <a:pt x="855891" y="48417"/>
                </a:lnTo>
                <a:lnTo>
                  <a:pt x="15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58991" y="2408682"/>
            <a:ext cx="942975" cy="1464310"/>
          </a:xfrm>
          <a:custGeom>
            <a:avLst/>
            <a:gdLst/>
            <a:ahLst/>
            <a:cxnLst/>
            <a:rect l="l" t="t" r="r" b="b"/>
            <a:pathLst>
              <a:path w="942975" h="1464310">
                <a:moveTo>
                  <a:pt x="890147" y="58534"/>
                </a:moveTo>
                <a:lnTo>
                  <a:pt x="0" y="1449831"/>
                </a:lnTo>
                <a:lnTo>
                  <a:pt x="21844" y="1463801"/>
                </a:lnTo>
                <a:lnTo>
                  <a:pt x="911998" y="72493"/>
                </a:lnTo>
                <a:lnTo>
                  <a:pt x="890147" y="58534"/>
                </a:lnTo>
                <a:close/>
              </a:path>
              <a:path w="942975" h="1464310">
                <a:moveTo>
                  <a:pt x="937805" y="47625"/>
                </a:moveTo>
                <a:lnTo>
                  <a:pt x="897128" y="47625"/>
                </a:lnTo>
                <a:lnTo>
                  <a:pt x="918972" y="61594"/>
                </a:lnTo>
                <a:lnTo>
                  <a:pt x="911998" y="72493"/>
                </a:lnTo>
                <a:lnTo>
                  <a:pt x="933704" y="86359"/>
                </a:lnTo>
                <a:lnTo>
                  <a:pt x="937805" y="47625"/>
                </a:lnTo>
                <a:close/>
              </a:path>
              <a:path w="942975" h="1464310">
                <a:moveTo>
                  <a:pt x="897128" y="47625"/>
                </a:moveTo>
                <a:lnTo>
                  <a:pt x="890147" y="58534"/>
                </a:lnTo>
                <a:lnTo>
                  <a:pt x="911998" y="72493"/>
                </a:lnTo>
                <a:lnTo>
                  <a:pt x="918972" y="61594"/>
                </a:lnTo>
                <a:lnTo>
                  <a:pt x="897128" y="47625"/>
                </a:lnTo>
                <a:close/>
              </a:path>
              <a:path w="942975" h="1464310">
                <a:moveTo>
                  <a:pt x="942848" y="0"/>
                </a:moveTo>
                <a:lnTo>
                  <a:pt x="868299" y="44576"/>
                </a:lnTo>
                <a:lnTo>
                  <a:pt x="890147" y="58534"/>
                </a:lnTo>
                <a:lnTo>
                  <a:pt x="897128" y="47625"/>
                </a:lnTo>
                <a:lnTo>
                  <a:pt x="937805" y="47625"/>
                </a:lnTo>
                <a:lnTo>
                  <a:pt x="9428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162547" y="3248405"/>
            <a:ext cx="939800" cy="656590"/>
          </a:xfrm>
          <a:custGeom>
            <a:avLst/>
            <a:gdLst/>
            <a:ahLst/>
            <a:cxnLst/>
            <a:rect l="l" t="t" r="r" b="b"/>
            <a:pathLst>
              <a:path w="939800" h="656589">
                <a:moveTo>
                  <a:pt x="868103" y="33636"/>
                </a:moveTo>
                <a:lnTo>
                  <a:pt x="0" y="634873"/>
                </a:lnTo>
                <a:lnTo>
                  <a:pt x="14731" y="656209"/>
                </a:lnTo>
                <a:lnTo>
                  <a:pt x="882825" y="54854"/>
                </a:lnTo>
                <a:lnTo>
                  <a:pt x="868103" y="33636"/>
                </a:lnTo>
                <a:close/>
              </a:path>
              <a:path w="939800" h="656589">
                <a:moveTo>
                  <a:pt x="924920" y="26289"/>
                </a:moveTo>
                <a:lnTo>
                  <a:pt x="878712" y="26289"/>
                </a:lnTo>
                <a:lnTo>
                  <a:pt x="893445" y="47498"/>
                </a:lnTo>
                <a:lnTo>
                  <a:pt x="882825" y="54854"/>
                </a:lnTo>
                <a:lnTo>
                  <a:pt x="897635" y="76200"/>
                </a:lnTo>
                <a:lnTo>
                  <a:pt x="924920" y="26289"/>
                </a:lnTo>
                <a:close/>
              </a:path>
              <a:path w="939800" h="656589">
                <a:moveTo>
                  <a:pt x="878712" y="26289"/>
                </a:moveTo>
                <a:lnTo>
                  <a:pt x="868103" y="33636"/>
                </a:lnTo>
                <a:lnTo>
                  <a:pt x="882825" y="54854"/>
                </a:lnTo>
                <a:lnTo>
                  <a:pt x="893445" y="47498"/>
                </a:lnTo>
                <a:lnTo>
                  <a:pt x="878712" y="26289"/>
                </a:lnTo>
                <a:close/>
              </a:path>
              <a:path w="939800" h="656589">
                <a:moveTo>
                  <a:pt x="939292" y="0"/>
                </a:moveTo>
                <a:lnTo>
                  <a:pt x="853312" y="12319"/>
                </a:lnTo>
                <a:lnTo>
                  <a:pt x="868103" y="33636"/>
                </a:lnTo>
                <a:lnTo>
                  <a:pt x="878712" y="26289"/>
                </a:lnTo>
                <a:lnTo>
                  <a:pt x="924920" y="26289"/>
                </a:lnTo>
                <a:lnTo>
                  <a:pt x="9392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496692" y="1796033"/>
            <a:ext cx="1398905" cy="810895"/>
          </a:xfrm>
          <a:custGeom>
            <a:avLst/>
            <a:gdLst/>
            <a:ahLst/>
            <a:cxnLst/>
            <a:rect l="l" t="t" r="r" b="b"/>
            <a:pathLst>
              <a:path w="1398904" h="810894">
                <a:moveTo>
                  <a:pt x="1324552" y="27405"/>
                </a:moveTo>
                <a:lnTo>
                  <a:pt x="0" y="788035"/>
                </a:lnTo>
                <a:lnTo>
                  <a:pt x="12954" y="810513"/>
                </a:lnTo>
                <a:lnTo>
                  <a:pt x="1337474" y="49903"/>
                </a:lnTo>
                <a:lnTo>
                  <a:pt x="1324552" y="27405"/>
                </a:lnTo>
                <a:close/>
              </a:path>
              <a:path w="1398904" h="810894">
                <a:moveTo>
                  <a:pt x="1384590" y="20954"/>
                </a:moveTo>
                <a:lnTo>
                  <a:pt x="1335785" y="20954"/>
                </a:lnTo>
                <a:lnTo>
                  <a:pt x="1348740" y="43433"/>
                </a:lnTo>
                <a:lnTo>
                  <a:pt x="1337474" y="49903"/>
                </a:lnTo>
                <a:lnTo>
                  <a:pt x="1350391" y="72389"/>
                </a:lnTo>
                <a:lnTo>
                  <a:pt x="1384590" y="20954"/>
                </a:lnTo>
                <a:close/>
              </a:path>
              <a:path w="1398904" h="810894">
                <a:moveTo>
                  <a:pt x="1335785" y="20954"/>
                </a:moveTo>
                <a:lnTo>
                  <a:pt x="1324552" y="27405"/>
                </a:lnTo>
                <a:lnTo>
                  <a:pt x="1337474" y="49903"/>
                </a:lnTo>
                <a:lnTo>
                  <a:pt x="1348740" y="43433"/>
                </a:lnTo>
                <a:lnTo>
                  <a:pt x="1335785" y="20954"/>
                </a:lnTo>
                <a:close/>
              </a:path>
              <a:path w="1398904" h="810894">
                <a:moveTo>
                  <a:pt x="1398523" y="0"/>
                </a:moveTo>
                <a:lnTo>
                  <a:pt x="1311656" y="4952"/>
                </a:lnTo>
                <a:lnTo>
                  <a:pt x="1324552" y="27405"/>
                </a:lnTo>
                <a:lnTo>
                  <a:pt x="1335785" y="20954"/>
                </a:lnTo>
                <a:lnTo>
                  <a:pt x="1384590" y="20954"/>
                </a:lnTo>
                <a:lnTo>
                  <a:pt x="1398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636901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5" y="32893"/>
                </a:lnTo>
                <a:lnTo>
                  <a:pt x="1194053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3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4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3" y="58801"/>
                </a:lnTo>
                <a:lnTo>
                  <a:pt x="1194815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30804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0" y="744092"/>
                </a:lnTo>
                <a:lnTo>
                  <a:pt x="1251313" y="722756"/>
                </a:lnTo>
                <a:lnTo>
                  <a:pt x="1202817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7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5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7" y="722756"/>
                </a:lnTo>
                <a:lnTo>
                  <a:pt x="1251313" y="722756"/>
                </a:lnTo>
                <a:lnTo>
                  <a:pt x="1217675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2750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2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69820" y="2328672"/>
            <a:ext cx="266700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69820" y="2328672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30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60135" y="150571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60135" y="2206751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69">
                <a:moveTo>
                  <a:pt x="0" y="254508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8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660135" y="2904744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8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8" y="509015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660135" y="3602735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69820" y="3083051"/>
            <a:ext cx="266700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69820" y="3083051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5"/>
                </a:moveTo>
                <a:lnTo>
                  <a:pt x="266700" y="265175"/>
                </a:lnTo>
                <a:lnTo>
                  <a:pt x="2667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369820" y="3762755"/>
            <a:ext cx="266700" cy="265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369820" y="3762755"/>
            <a:ext cx="266700" cy="265430"/>
          </a:xfrm>
          <a:custGeom>
            <a:avLst/>
            <a:gdLst/>
            <a:ahLst/>
            <a:cxnLst/>
            <a:rect l="l" t="t" r="r" b="b"/>
            <a:pathLst>
              <a:path w="266700" h="265429">
                <a:moveTo>
                  <a:pt x="0" y="265176"/>
                </a:moveTo>
                <a:lnTo>
                  <a:pt x="266700" y="265176"/>
                </a:lnTo>
                <a:lnTo>
                  <a:pt x="266700" y="0"/>
                </a:lnTo>
                <a:lnTo>
                  <a:pt x="0" y="0"/>
                </a:lnTo>
                <a:lnTo>
                  <a:pt x="0" y="26517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637282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4" y="25907"/>
                </a:lnTo>
                <a:lnTo>
                  <a:pt x="1194054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3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4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4" y="51815"/>
                </a:lnTo>
                <a:lnTo>
                  <a:pt x="1194054" y="25907"/>
                </a:lnTo>
                <a:close/>
              </a:path>
              <a:path w="1259204" h="78104">
                <a:moveTo>
                  <a:pt x="1180972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31185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19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2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1" y="616965"/>
                </a:moveTo>
                <a:lnTo>
                  <a:pt x="1202615" y="639807"/>
                </a:lnTo>
                <a:lnTo>
                  <a:pt x="1213992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1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630932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2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2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3" y="0"/>
                </a:moveTo>
                <a:lnTo>
                  <a:pt x="1178306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627629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7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1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7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7" y="39497"/>
                </a:lnTo>
                <a:close/>
              </a:path>
              <a:path w="1268729" h="1408429">
                <a:moveTo>
                  <a:pt x="1268475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7" y="39497"/>
                </a:lnTo>
                <a:lnTo>
                  <a:pt x="1257584" y="3949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62623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2" y="48894"/>
                </a:lnTo>
                <a:lnTo>
                  <a:pt x="1247647" y="62229"/>
                </a:lnTo>
                <a:lnTo>
                  <a:pt x="1241011" y="73301"/>
                </a:lnTo>
                <a:lnTo>
                  <a:pt x="1263269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2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7" y="62229"/>
                </a:lnTo>
                <a:lnTo>
                  <a:pt x="1225422" y="48894"/>
                </a:lnTo>
                <a:close/>
              </a:path>
              <a:path w="1270000" h="2106929">
                <a:moveTo>
                  <a:pt x="1269872" y="0"/>
                </a:moveTo>
                <a:lnTo>
                  <a:pt x="1196594" y="46736"/>
                </a:lnTo>
                <a:lnTo>
                  <a:pt x="1218768" y="59998"/>
                </a:lnTo>
                <a:lnTo>
                  <a:pt x="1225422" y="48894"/>
                </a:lnTo>
                <a:lnTo>
                  <a:pt x="1266144" y="48894"/>
                </a:lnTo>
                <a:lnTo>
                  <a:pt x="1269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30804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90" y="20954"/>
                </a:lnTo>
                <a:lnTo>
                  <a:pt x="1215517" y="43434"/>
                </a:lnTo>
                <a:lnTo>
                  <a:pt x="1204326" y="49833"/>
                </a:lnTo>
                <a:lnTo>
                  <a:pt x="1217168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90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7" y="43434"/>
                </a:lnTo>
                <a:lnTo>
                  <a:pt x="1202690" y="20954"/>
                </a:lnTo>
                <a:close/>
              </a:path>
              <a:path w="1265554" h="731519">
                <a:moveTo>
                  <a:pt x="1265300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90" y="20954"/>
                </a:lnTo>
                <a:lnTo>
                  <a:pt x="1251343" y="20954"/>
                </a:lnTo>
                <a:lnTo>
                  <a:pt x="1265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627629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5" y="0"/>
                </a:moveTo>
                <a:lnTo>
                  <a:pt x="1187831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04867" y="1756155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5">
                <a:moveTo>
                  <a:pt x="1181989" y="0"/>
                </a:moveTo>
                <a:lnTo>
                  <a:pt x="1181565" y="25938"/>
                </a:lnTo>
                <a:lnTo>
                  <a:pt x="1194562" y="26162"/>
                </a:lnTo>
                <a:lnTo>
                  <a:pt x="1194054" y="51943"/>
                </a:lnTo>
                <a:lnTo>
                  <a:pt x="1181140" y="51943"/>
                </a:lnTo>
                <a:lnTo>
                  <a:pt x="1180719" y="77724"/>
                </a:lnTo>
                <a:lnTo>
                  <a:pt x="1234458" y="51943"/>
                </a:lnTo>
                <a:lnTo>
                  <a:pt x="1194054" y="51943"/>
                </a:lnTo>
                <a:lnTo>
                  <a:pt x="1181143" y="51721"/>
                </a:lnTo>
                <a:lnTo>
                  <a:pt x="1234919" y="51721"/>
                </a:lnTo>
                <a:lnTo>
                  <a:pt x="1259078" y="40132"/>
                </a:lnTo>
                <a:lnTo>
                  <a:pt x="1181989" y="0"/>
                </a:lnTo>
                <a:close/>
              </a:path>
              <a:path w="1259204" h="78105">
                <a:moveTo>
                  <a:pt x="1181565" y="25938"/>
                </a:moveTo>
                <a:lnTo>
                  <a:pt x="1181143" y="51721"/>
                </a:lnTo>
                <a:lnTo>
                  <a:pt x="1194054" y="51943"/>
                </a:lnTo>
                <a:lnTo>
                  <a:pt x="1194562" y="26162"/>
                </a:lnTo>
                <a:lnTo>
                  <a:pt x="1181565" y="25938"/>
                </a:lnTo>
                <a:close/>
              </a:path>
              <a:path w="1259204" h="78105">
                <a:moveTo>
                  <a:pt x="508" y="5588"/>
                </a:moveTo>
                <a:lnTo>
                  <a:pt x="0" y="31496"/>
                </a:lnTo>
                <a:lnTo>
                  <a:pt x="1181143" y="51721"/>
                </a:lnTo>
                <a:lnTo>
                  <a:pt x="1181565" y="25938"/>
                </a:lnTo>
                <a:lnTo>
                  <a:pt x="508" y="5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398645" y="1763522"/>
            <a:ext cx="1265555" cy="734060"/>
          </a:xfrm>
          <a:custGeom>
            <a:avLst/>
            <a:gdLst/>
            <a:ahLst/>
            <a:cxnLst/>
            <a:rect l="l" t="t" r="r" b="b"/>
            <a:pathLst>
              <a:path w="1265554" h="734060">
                <a:moveTo>
                  <a:pt x="1191423" y="706130"/>
                </a:moveTo>
                <a:lnTo>
                  <a:pt x="1178559" y="728599"/>
                </a:lnTo>
                <a:lnTo>
                  <a:pt x="1265301" y="733678"/>
                </a:lnTo>
                <a:lnTo>
                  <a:pt x="1251307" y="712597"/>
                </a:lnTo>
                <a:lnTo>
                  <a:pt x="1202689" y="712597"/>
                </a:lnTo>
                <a:lnTo>
                  <a:pt x="1191423" y="706130"/>
                </a:lnTo>
                <a:close/>
              </a:path>
              <a:path w="1265554" h="734060">
                <a:moveTo>
                  <a:pt x="1204281" y="683670"/>
                </a:moveTo>
                <a:lnTo>
                  <a:pt x="1191423" y="706130"/>
                </a:lnTo>
                <a:lnTo>
                  <a:pt x="1202689" y="712597"/>
                </a:lnTo>
                <a:lnTo>
                  <a:pt x="1215516" y="690117"/>
                </a:lnTo>
                <a:lnTo>
                  <a:pt x="1204281" y="683670"/>
                </a:lnTo>
                <a:close/>
              </a:path>
              <a:path w="1265554" h="734060">
                <a:moveTo>
                  <a:pt x="1217167" y="661162"/>
                </a:moveTo>
                <a:lnTo>
                  <a:pt x="1204281" y="683670"/>
                </a:lnTo>
                <a:lnTo>
                  <a:pt x="1215516" y="690117"/>
                </a:lnTo>
                <a:lnTo>
                  <a:pt x="1202689" y="712597"/>
                </a:lnTo>
                <a:lnTo>
                  <a:pt x="1251307" y="712597"/>
                </a:lnTo>
                <a:lnTo>
                  <a:pt x="1217167" y="661162"/>
                </a:lnTo>
                <a:close/>
              </a:path>
              <a:path w="1265554" h="734060">
                <a:moveTo>
                  <a:pt x="12953" y="0"/>
                </a:moveTo>
                <a:lnTo>
                  <a:pt x="0" y="22351"/>
                </a:lnTo>
                <a:lnTo>
                  <a:pt x="1191423" y="706130"/>
                </a:lnTo>
                <a:lnTo>
                  <a:pt x="1204281" y="683670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395470" y="1766061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56" y="1379783"/>
                </a:moveTo>
                <a:lnTo>
                  <a:pt x="1187830" y="1396873"/>
                </a:lnTo>
                <a:lnTo>
                  <a:pt x="1268476" y="1429385"/>
                </a:lnTo>
                <a:lnTo>
                  <a:pt x="1257797" y="1389507"/>
                </a:lnTo>
                <a:lnTo>
                  <a:pt x="1215770" y="1389507"/>
                </a:lnTo>
                <a:lnTo>
                  <a:pt x="1207156" y="1379783"/>
                </a:lnTo>
                <a:close/>
              </a:path>
              <a:path w="1268729" h="1429385">
                <a:moveTo>
                  <a:pt x="1226631" y="1362562"/>
                </a:moveTo>
                <a:lnTo>
                  <a:pt x="1207156" y="1379783"/>
                </a:lnTo>
                <a:lnTo>
                  <a:pt x="1215770" y="1389507"/>
                </a:lnTo>
                <a:lnTo>
                  <a:pt x="1235202" y="1372235"/>
                </a:lnTo>
                <a:lnTo>
                  <a:pt x="1226631" y="1362562"/>
                </a:lnTo>
                <a:close/>
              </a:path>
              <a:path w="1268729" h="1429385">
                <a:moveTo>
                  <a:pt x="1245996" y="1345438"/>
                </a:moveTo>
                <a:lnTo>
                  <a:pt x="1226631" y="1362562"/>
                </a:lnTo>
                <a:lnTo>
                  <a:pt x="1235202" y="1372235"/>
                </a:lnTo>
                <a:lnTo>
                  <a:pt x="1215770" y="1389507"/>
                </a:lnTo>
                <a:lnTo>
                  <a:pt x="1257797" y="1389507"/>
                </a:lnTo>
                <a:lnTo>
                  <a:pt x="1245996" y="1345438"/>
                </a:lnTo>
                <a:close/>
              </a:path>
              <a:path w="1268729" h="1429385">
                <a:moveTo>
                  <a:pt x="19303" y="0"/>
                </a:moveTo>
                <a:lnTo>
                  <a:pt x="0" y="17272"/>
                </a:lnTo>
                <a:lnTo>
                  <a:pt x="1207156" y="1379783"/>
                </a:lnTo>
                <a:lnTo>
                  <a:pt x="1226631" y="1362562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393946" y="1768094"/>
            <a:ext cx="1270000" cy="2125980"/>
          </a:xfrm>
          <a:custGeom>
            <a:avLst/>
            <a:gdLst/>
            <a:ahLst/>
            <a:cxnLst/>
            <a:rect l="l" t="t" r="r" b="b"/>
            <a:pathLst>
              <a:path w="1270000" h="2125979">
                <a:moveTo>
                  <a:pt x="1219188" y="2065315"/>
                </a:moveTo>
                <a:lnTo>
                  <a:pt x="1196848" y="2078608"/>
                </a:lnTo>
                <a:lnTo>
                  <a:pt x="1270000" y="2125598"/>
                </a:lnTo>
                <a:lnTo>
                  <a:pt x="1266401" y="2076449"/>
                </a:lnTo>
                <a:lnTo>
                  <a:pt x="1225803" y="2076449"/>
                </a:lnTo>
                <a:lnTo>
                  <a:pt x="1219188" y="2065315"/>
                </a:lnTo>
                <a:close/>
              </a:path>
              <a:path w="1270000" h="2125979">
                <a:moveTo>
                  <a:pt x="1241406" y="2052094"/>
                </a:moveTo>
                <a:lnTo>
                  <a:pt x="1219188" y="2065315"/>
                </a:lnTo>
                <a:lnTo>
                  <a:pt x="1225803" y="2076449"/>
                </a:lnTo>
                <a:lnTo>
                  <a:pt x="1248028" y="2063241"/>
                </a:lnTo>
                <a:lnTo>
                  <a:pt x="1241406" y="2052094"/>
                </a:lnTo>
                <a:close/>
              </a:path>
              <a:path w="1270000" h="2125979">
                <a:moveTo>
                  <a:pt x="1263650" y="2038857"/>
                </a:moveTo>
                <a:lnTo>
                  <a:pt x="1241406" y="2052094"/>
                </a:lnTo>
                <a:lnTo>
                  <a:pt x="1248028" y="2063241"/>
                </a:lnTo>
                <a:lnTo>
                  <a:pt x="1225803" y="2076449"/>
                </a:lnTo>
                <a:lnTo>
                  <a:pt x="1266401" y="2076449"/>
                </a:lnTo>
                <a:lnTo>
                  <a:pt x="1263650" y="2038857"/>
                </a:lnTo>
                <a:close/>
              </a:path>
              <a:path w="1270000" h="2125979">
                <a:moveTo>
                  <a:pt x="22351" y="0"/>
                </a:moveTo>
                <a:lnTo>
                  <a:pt x="0" y="13207"/>
                </a:lnTo>
                <a:lnTo>
                  <a:pt x="1219188" y="2065315"/>
                </a:lnTo>
                <a:lnTo>
                  <a:pt x="1241406" y="2052094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404740" y="2449067"/>
            <a:ext cx="1259205" cy="84455"/>
          </a:xfrm>
          <a:custGeom>
            <a:avLst/>
            <a:gdLst/>
            <a:ahLst/>
            <a:cxnLst/>
            <a:rect l="l" t="t" r="r" b="b"/>
            <a:pathLst>
              <a:path w="1259204" h="84455">
                <a:moveTo>
                  <a:pt x="1182624" y="6731"/>
                </a:moveTo>
                <a:lnTo>
                  <a:pt x="1181905" y="32537"/>
                </a:lnTo>
                <a:lnTo>
                  <a:pt x="1194816" y="32893"/>
                </a:lnTo>
                <a:lnTo>
                  <a:pt x="1194054" y="58801"/>
                </a:lnTo>
                <a:lnTo>
                  <a:pt x="1181175" y="58801"/>
                </a:lnTo>
                <a:lnTo>
                  <a:pt x="1180464" y="84328"/>
                </a:lnTo>
                <a:lnTo>
                  <a:pt x="1235228" y="58801"/>
                </a:lnTo>
                <a:lnTo>
                  <a:pt x="1194054" y="58801"/>
                </a:lnTo>
                <a:lnTo>
                  <a:pt x="1181185" y="58446"/>
                </a:lnTo>
                <a:lnTo>
                  <a:pt x="1235989" y="58446"/>
                </a:lnTo>
                <a:lnTo>
                  <a:pt x="1259205" y="47625"/>
                </a:lnTo>
                <a:lnTo>
                  <a:pt x="1182624" y="6731"/>
                </a:lnTo>
                <a:close/>
              </a:path>
              <a:path w="1259204" h="84455">
                <a:moveTo>
                  <a:pt x="1181905" y="32537"/>
                </a:moveTo>
                <a:lnTo>
                  <a:pt x="1181185" y="58446"/>
                </a:lnTo>
                <a:lnTo>
                  <a:pt x="1194054" y="58801"/>
                </a:lnTo>
                <a:lnTo>
                  <a:pt x="1194816" y="32893"/>
                </a:lnTo>
                <a:lnTo>
                  <a:pt x="1181905" y="32537"/>
                </a:lnTo>
                <a:close/>
              </a:path>
              <a:path w="1259204" h="84455">
                <a:moveTo>
                  <a:pt x="762" y="0"/>
                </a:moveTo>
                <a:lnTo>
                  <a:pt x="0" y="25908"/>
                </a:lnTo>
                <a:lnTo>
                  <a:pt x="1181185" y="58446"/>
                </a:lnTo>
                <a:lnTo>
                  <a:pt x="1181905" y="32537"/>
                </a:lnTo>
                <a:lnTo>
                  <a:pt x="7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398645" y="2450845"/>
            <a:ext cx="1265555" cy="744220"/>
          </a:xfrm>
          <a:custGeom>
            <a:avLst/>
            <a:gdLst/>
            <a:ahLst/>
            <a:cxnLst/>
            <a:rect l="l" t="t" r="r" b="b"/>
            <a:pathLst>
              <a:path w="1265554" h="744219">
                <a:moveTo>
                  <a:pt x="1191604" y="716227"/>
                </a:moveTo>
                <a:lnTo>
                  <a:pt x="1178559" y="738631"/>
                </a:lnTo>
                <a:lnTo>
                  <a:pt x="1265301" y="744092"/>
                </a:lnTo>
                <a:lnTo>
                  <a:pt x="1251313" y="722756"/>
                </a:lnTo>
                <a:lnTo>
                  <a:pt x="1202816" y="722756"/>
                </a:lnTo>
                <a:lnTo>
                  <a:pt x="1191604" y="716227"/>
                </a:lnTo>
                <a:close/>
              </a:path>
              <a:path w="1265554" h="744219">
                <a:moveTo>
                  <a:pt x="1204635" y="693847"/>
                </a:moveTo>
                <a:lnTo>
                  <a:pt x="1191604" y="716227"/>
                </a:lnTo>
                <a:lnTo>
                  <a:pt x="1202816" y="722756"/>
                </a:lnTo>
                <a:lnTo>
                  <a:pt x="1215897" y="700404"/>
                </a:lnTo>
                <a:lnTo>
                  <a:pt x="1204635" y="693847"/>
                </a:lnTo>
                <a:close/>
              </a:path>
              <a:path w="1265554" h="744219">
                <a:moveTo>
                  <a:pt x="1217676" y="671449"/>
                </a:moveTo>
                <a:lnTo>
                  <a:pt x="1204635" y="693847"/>
                </a:lnTo>
                <a:lnTo>
                  <a:pt x="1215897" y="700404"/>
                </a:lnTo>
                <a:lnTo>
                  <a:pt x="1202816" y="722756"/>
                </a:lnTo>
                <a:lnTo>
                  <a:pt x="1251313" y="722756"/>
                </a:lnTo>
                <a:lnTo>
                  <a:pt x="1217676" y="671449"/>
                </a:lnTo>
                <a:close/>
              </a:path>
              <a:path w="1265554" h="744219">
                <a:moveTo>
                  <a:pt x="12953" y="0"/>
                </a:moveTo>
                <a:lnTo>
                  <a:pt x="0" y="22351"/>
                </a:lnTo>
                <a:lnTo>
                  <a:pt x="1191604" y="716227"/>
                </a:lnTo>
                <a:lnTo>
                  <a:pt x="1204635" y="693847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395342" y="2453513"/>
            <a:ext cx="1268730" cy="1440180"/>
          </a:xfrm>
          <a:custGeom>
            <a:avLst/>
            <a:gdLst/>
            <a:ahLst/>
            <a:cxnLst/>
            <a:rect l="l" t="t" r="r" b="b"/>
            <a:pathLst>
              <a:path w="1268729" h="1440179">
                <a:moveTo>
                  <a:pt x="1207574" y="1389915"/>
                </a:moveTo>
                <a:lnTo>
                  <a:pt x="1188085" y="1407033"/>
                </a:lnTo>
                <a:lnTo>
                  <a:pt x="1268603" y="1439672"/>
                </a:lnTo>
                <a:lnTo>
                  <a:pt x="1258072" y="1399667"/>
                </a:lnTo>
                <a:lnTo>
                  <a:pt x="1216152" y="1399667"/>
                </a:lnTo>
                <a:lnTo>
                  <a:pt x="1207574" y="1389915"/>
                </a:lnTo>
                <a:close/>
              </a:path>
              <a:path w="1268729" h="1440179">
                <a:moveTo>
                  <a:pt x="1227045" y="1372815"/>
                </a:moveTo>
                <a:lnTo>
                  <a:pt x="1207574" y="1389915"/>
                </a:lnTo>
                <a:lnTo>
                  <a:pt x="1216152" y="1399667"/>
                </a:lnTo>
                <a:lnTo>
                  <a:pt x="1235583" y="1382522"/>
                </a:lnTo>
                <a:lnTo>
                  <a:pt x="1227045" y="1372815"/>
                </a:lnTo>
                <a:close/>
              </a:path>
              <a:path w="1268729" h="1440179">
                <a:moveTo>
                  <a:pt x="1246505" y="1355725"/>
                </a:moveTo>
                <a:lnTo>
                  <a:pt x="1227045" y="1372815"/>
                </a:lnTo>
                <a:lnTo>
                  <a:pt x="1235583" y="1382522"/>
                </a:lnTo>
                <a:lnTo>
                  <a:pt x="1216152" y="1399667"/>
                </a:lnTo>
                <a:lnTo>
                  <a:pt x="1258072" y="1399667"/>
                </a:lnTo>
                <a:lnTo>
                  <a:pt x="1246505" y="1355725"/>
                </a:lnTo>
                <a:close/>
              </a:path>
              <a:path w="1268729" h="1440179">
                <a:moveTo>
                  <a:pt x="19558" y="0"/>
                </a:moveTo>
                <a:lnTo>
                  <a:pt x="0" y="17017"/>
                </a:lnTo>
                <a:lnTo>
                  <a:pt x="1207574" y="1389915"/>
                </a:lnTo>
                <a:lnTo>
                  <a:pt x="1227045" y="1372815"/>
                </a:lnTo>
                <a:lnTo>
                  <a:pt x="19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05121" y="3854322"/>
            <a:ext cx="1259205" cy="78105"/>
          </a:xfrm>
          <a:custGeom>
            <a:avLst/>
            <a:gdLst/>
            <a:ahLst/>
            <a:cxnLst/>
            <a:rect l="l" t="t" r="r" b="b"/>
            <a:pathLst>
              <a:path w="1259204" h="78104">
                <a:moveTo>
                  <a:pt x="1233043" y="25907"/>
                </a:moveTo>
                <a:lnTo>
                  <a:pt x="1194053" y="25907"/>
                </a:lnTo>
                <a:lnTo>
                  <a:pt x="1194053" y="51815"/>
                </a:lnTo>
                <a:lnTo>
                  <a:pt x="1181142" y="51844"/>
                </a:lnTo>
                <a:lnTo>
                  <a:pt x="1181227" y="77724"/>
                </a:lnTo>
                <a:lnTo>
                  <a:pt x="1258824" y="38734"/>
                </a:lnTo>
                <a:lnTo>
                  <a:pt x="1233043" y="25907"/>
                </a:lnTo>
                <a:close/>
              </a:path>
              <a:path w="1259204" h="78104">
                <a:moveTo>
                  <a:pt x="1181057" y="25937"/>
                </a:moveTo>
                <a:lnTo>
                  <a:pt x="0" y="28575"/>
                </a:lnTo>
                <a:lnTo>
                  <a:pt x="0" y="54482"/>
                </a:lnTo>
                <a:lnTo>
                  <a:pt x="1181142" y="51844"/>
                </a:lnTo>
                <a:lnTo>
                  <a:pt x="1181057" y="25937"/>
                </a:lnTo>
                <a:close/>
              </a:path>
              <a:path w="1259204" h="78104">
                <a:moveTo>
                  <a:pt x="1194053" y="25907"/>
                </a:moveTo>
                <a:lnTo>
                  <a:pt x="1181057" y="25937"/>
                </a:lnTo>
                <a:lnTo>
                  <a:pt x="1181142" y="51844"/>
                </a:lnTo>
                <a:lnTo>
                  <a:pt x="1194053" y="51815"/>
                </a:lnTo>
                <a:lnTo>
                  <a:pt x="1194053" y="25907"/>
                </a:lnTo>
                <a:close/>
              </a:path>
              <a:path w="1259204" h="78104">
                <a:moveTo>
                  <a:pt x="1180973" y="0"/>
                </a:moveTo>
                <a:lnTo>
                  <a:pt x="1181057" y="25937"/>
                </a:lnTo>
                <a:lnTo>
                  <a:pt x="1233043" y="25907"/>
                </a:lnTo>
                <a:lnTo>
                  <a:pt x="11809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99026" y="3204972"/>
            <a:ext cx="1264920" cy="688340"/>
          </a:xfrm>
          <a:custGeom>
            <a:avLst/>
            <a:gdLst/>
            <a:ahLst/>
            <a:cxnLst/>
            <a:rect l="l" t="t" r="r" b="b"/>
            <a:pathLst>
              <a:path w="1264920" h="688339">
                <a:moveTo>
                  <a:pt x="1190329" y="662684"/>
                </a:moveTo>
                <a:lnTo>
                  <a:pt x="1178052" y="685545"/>
                </a:lnTo>
                <a:lnTo>
                  <a:pt x="1264920" y="688085"/>
                </a:lnTo>
                <a:lnTo>
                  <a:pt x="1251338" y="668782"/>
                </a:lnTo>
                <a:lnTo>
                  <a:pt x="1201674" y="668782"/>
                </a:lnTo>
                <a:lnTo>
                  <a:pt x="1190329" y="662684"/>
                </a:lnTo>
                <a:close/>
              </a:path>
              <a:path w="1264920" h="688339">
                <a:moveTo>
                  <a:pt x="1202615" y="639807"/>
                </a:moveTo>
                <a:lnTo>
                  <a:pt x="1190329" y="662684"/>
                </a:lnTo>
                <a:lnTo>
                  <a:pt x="1201674" y="668782"/>
                </a:lnTo>
                <a:lnTo>
                  <a:pt x="1213993" y="645921"/>
                </a:lnTo>
                <a:lnTo>
                  <a:pt x="1202615" y="639807"/>
                </a:lnTo>
                <a:close/>
              </a:path>
              <a:path w="1264920" h="688339">
                <a:moveTo>
                  <a:pt x="1214882" y="616965"/>
                </a:moveTo>
                <a:lnTo>
                  <a:pt x="1202615" y="639807"/>
                </a:lnTo>
                <a:lnTo>
                  <a:pt x="1213993" y="645921"/>
                </a:lnTo>
                <a:lnTo>
                  <a:pt x="1201674" y="668782"/>
                </a:lnTo>
                <a:lnTo>
                  <a:pt x="1251338" y="668782"/>
                </a:lnTo>
                <a:lnTo>
                  <a:pt x="1214882" y="616965"/>
                </a:lnTo>
                <a:close/>
              </a:path>
              <a:path w="1264920" h="688339">
                <a:moveTo>
                  <a:pt x="12191" y="0"/>
                </a:moveTo>
                <a:lnTo>
                  <a:pt x="0" y="22860"/>
                </a:lnTo>
                <a:lnTo>
                  <a:pt x="1190329" y="662684"/>
                </a:lnTo>
                <a:lnTo>
                  <a:pt x="1202615" y="639807"/>
                </a:lnTo>
                <a:lnTo>
                  <a:pt x="121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398771" y="3195066"/>
            <a:ext cx="1265555" cy="712470"/>
          </a:xfrm>
          <a:custGeom>
            <a:avLst/>
            <a:gdLst/>
            <a:ahLst/>
            <a:cxnLst/>
            <a:rect l="l" t="t" r="r" b="b"/>
            <a:pathLst>
              <a:path w="1265554" h="712470">
                <a:moveTo>
                  <a:pt x="1190953" y="26516"/>
                </a:moveTo>
                <a:lnTo>
                  <a:pt x="0" y="689737"/>
                </a:lnTo>
                <a:lnTo>
                  <a:pt x="12700" y="712343"/>
                </a:lnTo>
                <a:lnTo>
                  <a:pt x="1203541" y="49115"/>
                </a:lnTo>
                <a:lnTo>
                  <a:pt x="1190953" y="26516"/>
                </a:lnTo>
                <a:close/>
              </a:path>
              <a:path w="1265554" h="712470">
                <a:moveTo>
                  <a:pt x="1251378" y="20193"/>
                </a:moveTo>
                <a:lnTo>
                  <a:pt x="1202308" y="20193"/>
                </a:lnTo>
                <a:lnTo>
                  <a:pt x="1214881" y="42799"/>
                </a:lnTo>
                <a:lnTo>
                  <a:pt x="1203541" y="49115"/>
                </a:lnTo>
                <a:lnTo>
                  <a:pt x="1216152" y="71755"/>
                </a:lnTo>
                <a:lnTo>
                  <a:pt x="1251378" y="20193"/>
                </a:lnTo>
                <a:close/>
              </a:path>
              <a:path w="1265554" h="712470">
                <a:moveTo>
                  <a:pt x="1202308" y="20193"/>
                </a:moveTo>
                <a:lnTo>
                  <a:pt x="1190953" y="26516"/>
                </a:lnTo>
                <a:lnTo>
                  <a:pt x="1203541" y="49115"/>
                </a:lnTo>
                <a:lnTo>
                  <a:pt x="1214881" y="42799"/>
                </a:lnTo>
                <a:lnTo>
                  <a:pt x="1202308" y="20193"/>
                </a:lnTo>
                <a:close/>
              </a:path>
              <a:path w="1265554" h="712470">
                <a:moveTo>
                  <a:pt x="1265174" y="0"/>
                </a:moveTo>
                <a:lnTo>
                  <a:pt x="1178305" y="3810"/>
                </a:lnTo>
                <a:lnTo>
                  <a:pt x="1190953" y="26516"/>
                </a:lnTo>
                <a:lnTo>
                  <a:pt x="1202308" y="20193"/>
                </a:lnTo>
                <a:lnTo>
                  <a:pt x="1251378" y="20193"/>
                </a:lnTo>
                <a:lnTo>
                  <a:pt x="1265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395470" y="2497073"/>
            <a:ext cx="1268730" cy="1408430"/>
          </a:xfrm>
          <a:custGeom>
            <a:avLst/>
            <a:gdLst/>
            <a:ahLst/>
            <a:cxnLst/>
            <a:rect l="l" t="t" r="r" b="b"/>
            <a:pathLst>
              <a:path w="1268729" h="1408429">
                <a:moveTo>
                  <a:pt x="1206857" y="49123"/>
                </a:moveTo>
                <a:lnTo>
                  <a:pt x="0" y="1390650"/>
                </a:lnTo>
                <a:lnTo>
                  <a:pt x="19303" y="1407921"/>
                </a:lnTo>
                <a:lnTo>
                  <a:pt x="1226100" y="66463"/>
                </a:lnTo>
                <a:lnTo>
                  <a:pt x="1206857" y="49123"/>
                </a:lnTo>
                <a:close/>
              </a:path>
              <a:path w="1268729" h="1408429">
                <a:moveTo>
                  <a:pt x="1257584" y="39497"/>
                </a:moveTo>
                <a:lnTo>
                  <a:pt x="1215516" y="39497"/>
                </a:lnTo>
                <a:lnTo>
                  <a:pt x="1234820" y="56768"/>
                </a:lnTo>
                <a:lnTo>
                  <a:pt x="1226100" y="66463"/>
                </a:lnTo>
                <a:lnTo>
                  <a:pt x="1245362" y="83820"/>
                </a:lnTo>
                <a:lnTo>
                  <a:pt x="1257584" y="39497"/>
                </a:lnTo>
                <a:close/>
              </a:path>
              <a:path w="1268729" h="1408429">
                <a:moveTo>
                  <a:pt x="1215516" y="39497"/>
                </a:moveTo>
                <a:lnTo>
                  <a:pt x="1206857" y="49123"/>
                </a:lnTo>
                <a:lnTo>
                  <a:pt x="1226100" y="66463"/>
                </a:lnTo>
                <a:lnTo>
                  <a:pt x="1234820" y="56768"/>
                </a:lnTo>
                <a:lnTo>
                  <a:pt x="1215516" y="39497"/>
                </a:lnTo>
                <a:close/>
              </a:path>
              <a:path w="1268729" h="1408429">
                <a:moveTo>
                  <a:pt x="1268476" y="0"/>
                </a:moveTo>
                <a:lnTo>
                  <a:pt x="1187577" y="31750"/>
                </a:lnTo>
                <a:lnTo>
                  <a:pt x="1206857" y="49123"/>
                </a:lnTo>
                <a:lnTo>
                  <a:pt x="1215516" y="39497"/>
                </a:lnTo>
                <a:lnTo>
                  <a:pt x="1257584" y="3949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394072" y="1796033"/>
            <a:ext cx="1270000" cy="2106930"/>
          </a:xfrm>
          <a:custGeom>
            <a:avLst/>
            <a:gdLst/>
            <a:ahLst/>
            <a:cxnLst/>
            <a:rect l="l" t="t" r="r" b="b"/>
            <a:pathLst>
              <a:path w="1270000" h="2106929">
                <a:moveTo>
                  <a:pt x="1218768" y="59998"/>
                </a:moveTo>
                <a:lnTo>
                  <a:pt x="0" y="2093467"/>
                </a:lnTo>
                <a:lnTo>
                  <a:pt x="22098" y="2106803"/>
                </a:lnTo>
                <a:lnTo>
                  <a:pt x="1241011" y="73301"/>
                </a:lnTo>
                <a:lnTo>
                  <a:pt x="1218768" y="59998"/>
                </a:lnTo>
                <a:close/>
              </a:path>
              <a:path w="1270000" h="2106929">
                <a:moveTo>
                  <a:pt x="1266144" y="48894"/>
                </a:moveTo>
                <a:lnTo>
                  <a:pt x="1225423" y="48894"/>
                </a:lnTo>
                <a:lnTo>
                  <a:pt x="1247648" y="62229"/>
                </a:lnTo>
                <a:lnTo>
                  <a:pt x="1241011" y="73301"/>
                </a:lnTo>
                <a:lnTo>
                  <a:pt x="1263268" y="86613"/>
                </a:lnTo>
                <a:lnTo>
                  <a:pt x="1266144" y="48894"/>
                </a:lnTo>
                <a:close/>
              </a:path>
              <a:path w="1270000" h="2106929">
                <a:moveTo>
                  <a:pt x="1225423" y="48894"/>
                </a:moveTo>
                <a:lnTo>
                  <a:pt x="1218768" y="59998"/>
                </a:lnTo>
                <a:lnTo>
                  <a:pt x="1241011" y="73301"/>
                </a:lnTo>
                <a:lnTo>
                  <a:pt x="1247648" y="62229"/>
                </a:lnTo>
                <a:lnTo>
                  <a:pt x="1225423" y="48894"/>
                </a:lnTo>
                <a:close/>
              </a:path>
              <a:path w="1270000" h="2106929">
                <a:moveTo>
                  <a:pt x="1269873" y="0"/>
                </a:moveTo>
                <a:lnTo>
                  <a:pt x="1196593" y="46736"/>
                </a:lnTo>
                <a:lnTo>
                  <a:pt x="1218768" y="59998"/>
                </a:lnTo>
                <a:lnTo>
                  <a:pt x="1225423" y="48894"/>
                </a:lnTo>
                <a:lnTo>
                  <a:pt x="1266144" y="48894"/>
                </a:lnTo>
                <a:lnTo>
                  <a:pt x="12698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98645" y="2497073"/>
            <a:ext cx="1265555" cy="731520"/>
          </a:xfrm>
          <a:custGeom>
            <a:avLst/>
            <a:gdLst/>
            <a:ahLst/>
            <a:cxnLst/>
            <a:rect l="l" t="t" r="r" b="b"/>
            <a:pathLst>
              <a:path w="1265554" h="731519">
                <a:moveTo>
                  <a:pt x="1191467" y="27371"/>
                </a:moveTo>
                <a:lnTo>
                  <a:pt x="0" y="708660"/>
                </a:lnTo>
                <a:lnTo>
                  <a:pt x="12953" y="731138"/>
                </a:lnTo>
                <a:lnTo>
                  <a:pt x="1204326" y="49833"/>
                </a:lnTo>
                <a:lnTo>
                  <a:pt x="1191467" y="27371"/>
                </a:lnTo>
                <a:close/>
              </a:path>
              <a:path w="1265554" h="731519">
                <a:moveTo>
                  <a:pt x="1251343" y="20954"/>
                </a:moveTo>
                <a:lnTo>
                  <a:pt x="1202689" y="20954"/>
                </a:lnTo>
                <a:lnTo>
                  <a:pt x="1215516" y="43434"/>
                </a:lnTo>
                <a:lnTo>
                  <a:pt x="1204326" y="49833"/>
                </a:lnTo>
                <a:lnTo>
                  <a:pt x="1217167" y="72262"/>
                </a:lnTo>
                <a:lnTo>
                  <a:pt x="1251343" y="20954"/>
                </a:lnTo>
                <a:close/>
              </a:path>
              <a:path w="1265554" h="731519">
                <a:moveTo>
                  <a:pt x="1202689" y="20954"/>
                </a:moveTo>
                <a:lnTo>
                  <a:pt x="1191467" y="27371"/>
                </a:lnTo>
                <a:lnTo>
                  <a:pt x="1204326" y="49833"/>
                </a:lnTo>
                <a:lnTo>
                  <a:pt x="1215516" y="43434"/>
                </a:lnTo>
                <a:lnTo>
                  <a:pt x="1202689" y="20954"/>
                </a:lnTo>
                <a:close/>
              </a:path>
              <a:path w="1265554" h="731519">
                <a:moveTo>
                  <a:pt x="1265301" y="0"/>
                </a:moveTo>
                <a:lnTo>
                  <a:pt x="1178559" y="4825"/>
                </a:lnTo>
                <a:lnTo>
                  <a:pt x="1191467" y="27371"/>
                </a:lnTo>
                <a:lnTo>
                  <a:pt x="1202689" y="20954"/>
                </a:lnTo>
                <a:lnTo>
                  <a:pt x="1251343" y="20954"/>
                </a:lnTo>
                <a:lnTo>
                  <a:pt x="1265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395470" y="1796033"/>
            <a:ext cx="1268730" cy="1429385"/>
          </a:xfrm>
          <a:custGeom>
            <a:avLst/>
            <a:gdLst/>
            <a:ahLst/>
            <a:cxnLst/>
            <a:rect l="l" t="t" r="r" b="b"/>
            <a:pathLst>
              <a:path w="1268729" h="1429385">
                <a:moveTo>
                  <a:pt x="1207198" y="49553"/>
                </a:moveTo>
                <a:lnTo>
                  <a:pt x="0" y="1412113"/>
                </a:lnTo>
                <a:lnTo>
                  <a:pt x="19303" y="1429257"/>
                </a:lnTo>
                <a:lnTo>
                  <a:pt x="1226589" y="66742"/>
                </a:lnTo>
                <a:lnTo>
                  <a:pt x="1207198" y="49553"/>
                </a:lnTo>
                <a:close/>
              </a:path>
              <a:path w="1268729" h="1429385">
                <a:moveTo>
                  <a:pt x="1257797" y="39877"/>
                </a:moveTo>
                <a:lnTo>
                  <a:pt x="1215770" y="39877"/>
                </a:lnTo>
                <a:lnTo>
                  <a:pt x="1235202" y="57023"/>
                </a:lnTo>
                <a:lnTo>
                  <a:pt x="1226589" y="66742"/>
                </a:lnTo>
                <a:lnTo>
                  <a:pt x="1245996" y="83946"/>
                </a:lnTo>
                <a:lnTo>
                  <a:pt x="1257797" y="39877"/>
                </a:lnTo>
                <a:close/>
              </a:path>
              <a:path w="1268729" h="1429385">
                <a:moveTo>
                  <a:pt x="1215770" y="39877"/>
                </a:moveTo>
                <a:lnTo>
                  <a:pt x="1207198" y="49553"/>
                </a:lnTo>
                <a:lnTo>
                  <a:pt x="1226589" y="66742"/>
                </a:lnTo>
                <a:lnTo>
                  <a:pt x="1235202" y="57023"/>
                </a:lnTo>
                <a:lnTo>
                  <a:pt x="1215770" y="39877"/>
                </a:lnTo>
                <a:close/>
              </a:path>
              <a:path w="1268729" h="1429385">
                <a:moveTo>
                  <a:pt x="1268476" y="0"/>
                </a:moveTo>
                <a:lnTo>
                  <a:pt x="1187830" y="32385"/>
                </a:lnTo>
                <a:lnTo>
                  <a:pt x="1207198" y="49553"/>
                </a:lnTo>
                <a:lnTo>
                  <a:pt x="1215770" y="39877"/>
                </a:lnTo>
                <a:lnTo>
                  <a:pt x="1257797" y="39877"/>
                </a:lnTo>
                <a:lnTo>
                  <a:pt x="12684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628381" y="2382011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5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8"/>
                </a:lnTo>
                <a:lnTo>
                  <a:pt x="440055" y="25908"/>
                </a:lnTo>
                <a:lnTo>
                  <a:pt x="388239" y="0"/>
                </a:lnTo>
                <a:close/>
              </a:path>
              <a:path w="466090" h="78105">
                <a:moveTo>
                  <a:pt x="38823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8"/>
                </a:lnTo>
                <a:close/>
              </a:path>
              <a:path w="466090" h="78105">
                <a:moveTo>
                  <a:pt x="440055" y="25908"/>
                </a:moveTo>
                <a:lnTo>
                  <a:pt x="401193" y="25908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628381" y="3223260"/>
            <a:ext cx="466090" cy="78105"/>
          </a:xfrm>
          <a:custGeom>
            <a:avLst/>
            <a:gdLst/>
            <a:ahLst/>
            <a:cxnLst/>
            <a:rect l="l" t="t" r="r" b="b"/>
            <a:pathLst>
              <a:path w="466090" h="78104">
                <a:moveTo>
                  <a:pt x="388239" y="0"/>
                </a:moveTo>
                <a:lnTo>
                  <a:pt x="388239" y="77724"/>
                </a:lnTo>
                <a:lnTo>
                  <a:pt x="440055" y="51815"/>
                </a:lnTo>
                <a:lnTo>
                  <a:pt x="401193" y="51815"/>
                </a:lnTo>
                <a:lnTo>
                  <a:pt x="401193" y="25907"/>
                </a:lnTo>
                <a:lnTo>
                  <a:pt x="440054" y="25907"/>
                </a:lnTo>
                <a:lnTo>
                  <a:pt x="388239" y="0"/>
                </a:lnTo>
                <a:close/>
              </a:path>
              <a:path w="466090" h="78104">
                <a:moveTo>
                  <a:pt x="3882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388239" y="51815"/>
                </a:lnTo>
                <a:lnTo>
                  <a:pt x="388239" y="25907"/>
                </a:lnTo>
                <a:close/>
              </a:path>
              <a:path w="466090" h="78104">
                <a:moveTo>
                  <a:pt x="440054" y="25907"/>
                </a:moveTo>
                <a:lnTo>
                  <a:pt x="401193" y="25907"/>
                </a:lnTo>
                <a:lnTo>
                  <a:pt x="401193" y="51815"/>
                </a:lnTo>
                <a:lnTo>
                  <a:pt x="440055" y="51815"/>
                </a:lnTo>
                <a:lnTo>
                  <a:pt x="465963" y="38862"/>
                </a:lnTo>
                <a:lnTo>
                  <a:pt x="44005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649473" y="3168776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1"/>
                </a:moveTo>
                <a:lnTo>
                  <a:pt x="1180846" y="25781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1"/>
                </a:lnTo>
                <a:lnTo>
                  <a:pt x="1219922" y="25781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1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1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1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440173" y="3155060"/>
            <a:ext cx="1245870" cy="78105"/>
          </a:xfrm>
          <a:custGeom>
            <a:avLst/>
            <a:gdLst/>
            <a:ahLst/>
            <a:cxnLst/>
            <a:rect l="l" t="t" r="r" b="b"/>
            <a:pathLst>
              <a:path w="1245870" h="78105">
                <a:moveTo>
                  <a:pt x="1219922" y="25780"/>
                </a:moveTo>
                <a:lnTo>
                  <a:pt x="1180846" y="25780"/>
                </a:lnTo>
                <a:lnTo>
                  <a:pt x="1180973" y="51688"/>
                </a:lnTo>
                <a:lnTo>
                  <a:pt x="1167934" y="51746"/>
                </a:lnTo>
                <a:lnTo>
                  <a:pt x="1168018" y="77724"/>
                </a:lnTo>
                <a:lnTo>
                  <a:pt x="1245615" y="38480"/>
                </a:lnTo>
                <a:lnTo>
                  <a:pt x="1219922" y="25780"/>
                </a:lnTo>
                <a:close/>
              </a:path>
              <a:path w="1245870" h="78105">
                <a:moveTo>
                  <a:pt x="1167849" y="25838"/>
                </a:moveTo>
                <a:lnTo>
                  <a:pt x="0" y="30987"/>
                </a:lnTo>
                <a:lnTo>
                  <a:pt x="0" y="56896"/>
                </a:lnTo>
                <a:lnTo>
                  <a:pt x="1167934" y="51746"/>
                </a:lnTo>
                <a:lnTo>
                  <a:pt x="1167849" y="25838"/>
                </a:lnTo>
                <a:close/>
              </a:path>
              <a:path w="1245870" h="78105">
                <a:moveTo>
                  <a:pt x="1180846" y="25780"/>
                </a:moveTo>
                <a:lnTo>
                  <a:pt x="1167849" y="25838"/>
                </a:lnTo>
                <a:lnTo>
                  <a:pt x="1167934" y="51746"/>
                </a:lnTo>
                <a:lnTo>
                  <a:pt x="1180973" y="51688"/>
                </a:lnTo>
                <a:lnTo>
                  <a:pt x="1180846" y="25780"/>
                </a:lnTo>
                <a:close/>
              </a:path>
              <a:path w="1245870" h="78105">
                <a:moveTo>
                  <a:pt x="1167764" y="0"/>
                </a:moveTo>
                <a:lnTo>
                  <a:pt x="1167849" y="25838"/>
                </a:lnTo>
                <a:lnTo>
                  <a:pt x="1219922" y="25780"/>
                </a:lnTo>
                <a:lnTo>
                  <a:pt x="1167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398517" y="1760982"/>
            <a:ext cx="1261745" cy="746760"/>
          </a:xfrm>
          <a:custGeom>
            <a:avLst/>
            <a:gdLst/>
            <a:ahLst/>
            <a:cxnLst/>
            <a:rect l="l" t="t" r="r" b="b"/>
            <a:pathLst>
              <a:path w="1261745" h="746760">
                <a:moveTo>
                  <a:pt x="1187763" y="28180"/>
                </a:moveTo>
                <a:lnTo>
                  <a:pt x="0" y="724407"/>
                </a:lnTo>
                <a:lnTo>
                  <a:pt x="13208" y="746759"/>
                </a:lnTo>
                <a:lnTo>
                  <a:pt x="1200894" y="50503"/>
                </a:lnTo>
                <a:lnTo>
                  <a:pt x="1187763" y="28180"/>
                </a:lnTo>
                <a:close/>
              </a:path>
              <a:path w="1261745" h="746760">
                <a:moveTo>
                  <a:pt x="1247309" y="21589"/>
                </a:moveTo>
                <a:lnTo>
                  <a:pt x="1199007" y="21589"/>
                </a:lnTo>
                <a:lnTo>
                  <a:pt x="1212088" y="43941"/>
                </a:lnTo>
                <a:lnTo>
                  <a:pt x="1200894" y="50503"/>
                </a:lnTo>
                <a:lnTo>
                  <a:pt x="1213993" y="72770"/>
                </a:lnTo>
                <a:lnTo>
                  <a:pt x="1247309" y="21589"/>
                </a:lnTo>
                <a:close/>
              </a:path>
              <a:path w="1261745" h="746760">
                <a:moveTo>
                  <a:pt x="1199007" y="21589"/>
                </a:moveTo>
                <a:lnTo>
                  <a:pt x="1187763" y="28180"/>
                </a:lnTo>
                <a:lnTo>
                  <a:pt x="1200894" y="50503"/>
                </a:lnTo>
                <a:lnTo>
                  <a:pt x="1212088" y="43941"/>
                </a:lnTo>
                <a:lnTo>
                  <a:pt x="1199007" y="21589"/>
                </a:lnTo>
                <a:close/>
              </a:path>
              <a:path w="1261745" h="746760">
                <a:moveTo>
                  <a:pt x="1261364" y="0"/>
                </a:moveTo>
                <a:lnTo>
                  <a:pt x="1174623" y="5841"/>
                </a:lnTo>
                <a:lnTo>
                  <a:pt x="1187763" y="28180"/>
                </a:lnTo>
                <a:lnTo>
                  <a:pt x="1199007" y="21589"/>
                </a:lnTo>
                <a:lnTo>
                  <a:pt x="1247309" y="21589"/>
                </a:lnTo>
                <a:lnTo>
                  <a:pt x="12613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145279" y="1272539"/>
            <a:ext cx="3796283" cy="1609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407152" y="1440180"/>
            <a:ext cx="1950720" cy="1261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083789" y="1312860"/>
            <a:ext cx="2798128" cy="14903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205478" y="2458339"/>
            <a:ext cx="82804" cy="82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446142" y="2360548"/>
            <a:ext cx="165608" cy="1656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768088" y="2246502"/>
            <a:ext cx="248412" cy="2484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5606922" y="1547114"/>
            <a:ext cx="1552575" cy="92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PMingLiU"/>
                <a:cs typeface="PMingLiU"/>
              </a:rPr>
              <a:t>我的 </a:t>
            </a:r>
            <a:r>
              <a:rPr sz="20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partner  </a:t>
            </a:r>
            <a:r>
              <a:rPr sz="2000" dirty="0">
                <a:solidFill>
                  <a:srgbClr val="FFFFFF"/>
                </a:solidFill>
                <a:latin typeface="PMingLiU"/>
                <a:cs typeface="PMingLiU"/>
              </a:rPr>
              <a:t>會擺爛，所以  我要好好做</a:t>
            </a:r>
            <a:endParaRPr sz="2000">
              <a:latin typeface="PMingLiU"/>
              <a:cs typeface="PMingLiU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965447" y="16002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968496" y="160629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970020" y="30099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974591" y="301599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731764" y="29809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734811" y="2987039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740908" y="367436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745479" y="367893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316479" y="30236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319527" y="3029711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339339" y="2295144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0" y="0"/>
                </a:moveTo>
                <a:lnTo>
                  <a:pt x="36195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43911" y="2299716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361950" y="0"/>
                </a:moveTo>
                <a:lnTo>
                  <a:pt x="0" y="361950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1089152" y="4226052"/>
            <a:ext cx="7117715" cy="245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 defTabSz="-635">
              <a:lnSpc>
                <a:spcPct val="100000"/>
              </a:lnSpc>
              <a:buFont typeface="Wingdings" panose="05000000000000000000"/>
              <a:buChar char=""/>
              <a:tabLst>
                <a:tab pos="35623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When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teams up, </a:t>
            </a:r>
            <a:r>
              <a:rPr sz="2400" dirty="0">
                <a:latin typeface="Calibri" panose="020F0502020204030204"/>
                <a:cs typeface="Calibri" panose="020F0502020204030204"/>
              </a:rPr>
              <a:t>if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everyone expect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partner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will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work,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nothing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will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be done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finally.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 indent="-342900" defTabSz="-635">
              <a:lnSpc>
                <a:spcPct val="100000"/>
              </a:lnSpc>
              <a:spcBef>
                <a:spcPts val="975"/>
              </a:spcBef>
              <a:buFont typeface="Wingdings" panose="05000000000000000000"/>
              <a:buChar char=""/>
              <a:tabLst>
                <a:tab pos="356235" algn="l"/>
              </a:tabLst>
            </a:pPr>
            <a:r>
              <a:rPr sz="2400" spc="-40" dirty="0">
                <a:latin typeface="Calibri" panose="020F0502020204030204"/>
                <a:cs typeface="Calibri" panose="020F0502020204030204"/>
              </a:rPr>
              <a:t>However, </a:t>
            </a:r>
            <a:r>
              <a:rPr sz="2400" dirty="0">
                <a:latin typeface="Calibri" panose="020F0502020204030204"/>
                <a:cs typeface="Calibri" panose="020F0502020204030204"/>
              </a:rPr>
              <a:t>if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you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know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your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partner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will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dropout,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you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will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better.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72110" indent="-342900" defTabSz="-635">
              <a:lnSpc>
                <a:spcPct val="100000"/>
              </a:lnSpc>
              <a:spcBef>
                <a:spcPts val="845"/>
              </a:spcBef>
              <a:buFont typeface="Wingdings" panose="05000000000000000000"/>
              <a:buChar char=""/>
              <a:tabLst>
                <a:tab pos="37274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When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testing, no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one dropout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actually,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obtaining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7211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eventually.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Neural</a:t>
            </a:r>
            <a:r>
              <a:rPr spc="-85" dirty="0"/>
              <a:t> </a:t>
            </a:r>
            <a:r>
              <a:rPr spc="-15" dirty="0"/>
              <a:t>Network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2894076" y="3142488"/>
            <a:ext cx="623315" cy="2667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94076" y="3142488"/>
            <a:ext cx="623570" cy="2667000"/>
          </a:xfrm>
          <a:custGeom>
            <a:avLst/>
            <a:gdLst/>
            <a:ahLst/>
            <a:cxnLst/>
            <a:rect l="l" t="t" r="r" b="b"/>
            <a:pathLst>
              <a:path w="623570" h="2667000">
                <a:moveTo>
                  <a:pt x="0" y="2667000"/>
                </a:moveTo>
                <a:lnTo>
                  <a:pt x="623315" y="2667000"/>
                </a:lnTo>
                <a:lnTo>
                  <a:pt x="623315" y="0"/>
                </a:lnTo>
                <a:lnTo>
                  <a:pt x="0" y="0"/>
                </a:lnTo>
                <a:lnTo>
                  <a:pt x="0" y="2667000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82334" y="4607052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7" y="0"/>
                </a:moveTo>
                <a:lnTo>
                  <a:pt x="726947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7" y="0"/>
                </a:lnTo>
                <a:close/>
              </a:path>
              <a:path w="805179" h="78104">
                <a:moveTo>
                  <a:pt x="72694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7" y="51816"/>
                </a:lnTo>
                <a:lnTo>
                  <a:pt x="726947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55235" y="5666232"/>
            <a:ext cx="597535" cy="584200"/>
          </a:xfrm>
          <a:custGeom>
            <a:avLst/>
            <a:gdLst/>
            <a:ahLst/>
            <a:cxnLst/>
            <a:rect l="l" t="t" r="r" b="b"/>
            <a:pathLst>
              <a:path w="597535" h="584200">
                <a:moveTo>
                  <a:pt x="0" y="583692"/>
                </a:moveTo>
                <a:lnTo>
                  <a:pt x="597408" y="583692"/>
                </a:lnTo>
                <a:lnTo>
                  <a:pt x="597408" y="0"/>
                </a:lnTo>
                <a:lnTo>
                  <a:pt x="0" y="0"/>
                </a:lnTo>
                <a:lnTo>
                  <a:pt x="0" y="583692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82139" y="3054095"/>
            <a:ext cx="595884" cy="31836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64689" y="4656582"/>
            <a:ext cx="2152015" cy="1264920"/>
          </a:xfrm>
          <a:custGeom>
            <a:avLst/>
            <a:gdLst/>
            <a:ahLst/>
            <a:cxnLst/>
            <a:rect l="l" t="t" r="r" b="b"/>
            <a:pathLst>
              <a:path w="2152015" h="1264920">
                <a:moveTo>
                  <a:pt x="2078359" y="27989"/>
                </a:moveTo>
                <a:lnTo>
                  <a:pt x="0" y="1242136"/>
                </a:lnTo>
                <a:lnTo>
                  <a:pt x="12954" y="1264500"/>
                </a:lnTo>
                <a:lnTo>
                  <a:pt x="2091421" y="50351"/>
                </a:lnTo>
                <a:lnTo>
                  <a:pt x="2078359" y="27989"/>
                </a:lnTo>
                <a:close/>
              </a:path>
              <a:path w="2152015" h="1264920">
                <a:moveTo>
                  <a:pt x="2138005" y="21463"/>
                </a:moveTo>
                <a:lnTo>
                  <a:pt x="2089531" y="21463"/>
                </a:lnTo>
                <a:lnTo>
                  <a:pt x="2102612" y="43815"/>
                </a:lnTo>
                <a:lnTo>
                  <a:pt x="2091421" y="50351"/>
                </a:lnTo>
                <a:lnTo>
                  <a:pt x="2104516" y="72771"/>
                </a:lnTo>
                <a:lnTo>
                  <a:pt x="2138005" y="21463"/>
                </a:lnTo>
                <a:close/>
              </a:path>
              <a:path w="2152015" h="1264920">
                <a:moveTo>
                  <a:pt x="2089531" y="21463"/>
                </a:moveTo>
                <a:lnTo>
                  <a:pt x="2078359" y="27989"/>
                </a:lnTo>
                <a:lnTo>
                  <a:pt x="2091421" y="50351"/>
                </a:lnTo>
                <a:lnTo>
                  <a:pt x="2102612" y="43815"/>
                </a:lnTo>
                <a:lnTo>
                  <a:pt x="2089531" y="21463"/>
                </a:lnTo>
                <a:close/>
              </a:path>
              <a:path w="2152015" h="1264920">
                <a:moveTo>
                  <a:pt x="2152015" y="0"/>
                </a:moveTo>
                <a:lnTo>
                  <a:pt x="2065274" y="5588"/>
                </a:lnTo>
                <a:lnTo>
                  <a:pt x="2078359" y="27989"/>
                </a:lnTo>
                <a:lnTo>
                  <a:pt x="2089531" y="21463"/>
                </a:lnTo>
                <a:lnTo>
                  <a:pt x="2138005" y="21463"/>
                </a:lnTo>
                <a:lnTo>
                  <a:pt x="2152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71388" y="4146803"/>
            <a:ext cx="940308" cy="941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71388" y="4146803"/>
            <a:ext cx="940435" cy="942340"/>
          </a:xfrm>
          <a:custGeom>
            <a:avLst/>
            <a:gdLst/>
            <a:ahLst/>
            <a:cxnLst/>
            <a:rect l="l" t="t" r="r" b="b"/>
            <a:pathLst>
              <a:path w="940434" h="942339">
                <a:moveTo>
                  <a:pt x="0" y="470916"/>
                </a:moveTo>
                <a:lnTo>
                  <a:pt x="2426" y="422764"/>
                </a:lnTo>
                <a:lnTo>
                  <a:pt x="9549" y="376005"/>
                </a:lnTo>
                <a:lnTo>
                  <a:pt x="21132" y="330873"/>
                </a:lnTo>
                <a:lnTo>
                  <a:pt x="36939" y="287607"/>
                </a:lnTo>
                <a:lnTo>
                  <a:pt x="56733" y="246442"/>
                </a:lnTo>
                <a:lnTo>
                  <a:pt x="80280" y="207615"/>
                </a:lnTo>
                <a:lnTo>
                  <a:pt x="107342" y="171362"/>
                </a:lnTo>
                <a:lnTo>
                  <a:pt x="137683" y="137922"/>
                </a:lnTo>
                <a:lnTo>
                  <a:pt x="171069" y="107529"/>
                </a:lnTo>
                <a:lnTo>
                  <a:pt x="207261" y="80420"/>
                </a:lnTo>
                <a:lnTo>
                  <a:pt x="246025" y="56833"/>
                </a:lnTo>
                <a:lnTo>
                  <a:pt x="287125" y="37004"/>
                </a:lnTo>
                <a:lnTo>
                  <a:pt x="330323" y="21170"/>
                </a:lnTo>
                <a:lnTo>
                  <a:pt x="375385" y="9566"/>
                </a:lnTo>
                <a:lnTo>
                  <a:pt x="422074" y="2431"/>
                </a:lnTo>
                <a:lnTo>
                  <a:pt x="470153" y="0"/>
                </a:lnTo>
                <a:lnTo>
                  <a:pt x="518233" y="2431"/>
                </a:lnTo>
                <a:lnTo>
                  <a:pt x="564922" y="9566"/>
                </a:lnTo>
                <a:lnTo>
                  <a:pt x="609984" y="21170"/>
                </a:lnTo>
                <a:lnTo>
                  <a:pt x="653182" y="37004"/>
                </a:lnTo>
                <a:lnTo>
                  <a:pt x="694282" y="56833"/>
                </a:lnTo>
                <a:lnTo>
                  <a:pt x="733046" y="80420"/>
                </a:lnTo>
                <a:lnTo>
                  <a:pt x="769238" y="107529"/>
                </a:lnTo>
                <a:lnTo>
                  <a:pt x="802624" y="137921"/>
                </a:lnTo>
                <a:lnTo>
                  <a:pt x="832965" y="171362"/>
                </a:lnTo>
                <a:lnTo>
                  <a:pt x="860027" y="207615"/>
                </a:lnTo>
                <a:lnTo>
                  <a:pt x="883574" y="246442"/>
                </a:lnTo>
                <a:lnTo>
                  <a:pt x="903368" y="287607"/>
                </a:lnTo>
                <a:lnTo>
                  <a:pt x="919175" y="330873"/>
                </a:lnTo>
                <a:lnTo>
                  <a:pt x="930758" y="376005"/>
                </a:lnTo>
                <a:lnTo>
                  <a:pt x="937881" y="422764"/>
                </a:lnTo>
                <a:lnTo>
                  <a:pt x="940308" y="470916"/>
                </a:lnTo>
                <a:lnTo>
                  <a:pt x="937881" y="519067"/>
                </a:lnTo>
                <a:lnTo>
                  <a:pt x="930758" y="565826"/>
                </a:lnTo>
                <a:lnTo>
                  <a:pt x="919175" y="610958"/>
                </a:lnTo>
                <a:lnTo>
                  <a:pt x="903368" y="654224"/>
                </a:lnTo>
                <a:lnTo>
                  <a:pt x="883574" y="695389"/>
                </a:lnTo>
                <a:lnTo>
                  <a:pt x="860027" y="734216"/>
                </a:lnTo>
                <a:lnTo>
                  <a:pt x="832965" y="770469"/>
                </a:lnTo>
                <a:lnTo>
                  <a:pt x="802624" y="803910"/>
                </a:lnTo>
                <a:lnTo>
                  <a:pt x="769238" y="834302"/>
                </a:lnTo>
                <a:lnTo>
                  <a:pt x="733046" y="861411"/>
                </a:lnTo>
                <a:lnTo>
                  <a:pt x="694282" y="884998"/>
                </a:lnTo>
                <a:lnTo>
                  <a:pt x="653182" y="904827"/>
                </a:lnTo>
                <a:lnTo>
                  <a:pt x="609984" y="920661"/>
                </a:lnTo>
                <a:lnTo>
                  <a:pt x="564922" y="932265"/>
                </a:lnTo>
                <a:lnTo>
                  <a:pt x="518233" y="939400"/>
                </a:lnTo>
                <a:lnTo>
                  <a:pt x="470153" y="941832"/>
                </a:lnTo>
                <a:lnTo>
                  <a:pt x="422074" y="939400"/>
                </a:lnTo>
                <a:lnTo>
                  <a:pt x="375385" y="932265"/>
                </a:lnTo>
                <a:lnTo>
                  <a:pt x="330323" y="920661"/>
                </a:lnTo>
                <a:lnTo>
                  <a:pt x="287125" y="904827"/>
                </a:lnTo>
                <a:lnTo>
                  <a:pt x="246025" y="884998"/>
                </a:lnTo>
                <a:lnTo>
                  <a:pt x="207261" y="861411"/>
                </a:lnTo>
                <a:lnTo>
                  <a:pt x="171069" y="834302"/>
                </a:lnTo>
                <a:lnTo>
                  <a:pt x="137683" y="803910"/>
                </a:lnTo>
                <a:lnTo>
                  <a:pt x="107342" y="770469"/>
                </a:lnTo>
                <a:lnTo>
                  <a:pt x="80280" y="734216"/>
                </a:lnTo>
                <a:lnTo>
                  <a:pt x="56733" y="695389"/>
                </a:lnTo>
                <a:lnTo>
                  <a:pt x="36939" y="654224"/>
                </a:lnTo>
                <a:lnTo>
                  <a:pt x="21132" y="610958"/>
                </a:lnTo>
                <a:lnTo>
                  <a:pt x="9549" y="565826"/>
                </a:lnTo>
                <a:lnTo>
                  <a:pt x="2426" y="519067"/>
                </a:lnTo>
                <a:lnTo>
                  <a:pt x="0" y="47091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370135" y="4119329"/>
            <a:ext cx="190500" cy="514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i="1" spc="15" dirty="0">
                <a:latin typeface="Times New Roman" panose="02020603050405020304"/>
                <a:cs typeface="Times New Roman" panose="02020603050405020304"/>
              </a:rPr>
              <a:t>z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2443" y="3163681"/>
            <a:ext cx="409575" cy="1494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indent="-4445">
              <a:lnSpc>
                <a:spcPct val="100000"/>
              </a:lnSpc>
            </a:pPr>
            <a:r>
              <a:rPr sz="3300" i="1" spc="-14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50" spc="-209" baseline="-25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850" baseline="-25000">
              <a:latin typeface="Times New Roman" panose="02020603050405020304"/>
              <a:cs typeface="Times New Roman" panose="02020603050405020304"/>
            </a:endParaRPr>
          </a:p>
          <a:p>
            <a:pPr marL="16510">
              <a:lnSpc>
                <a:spcPct val="100000"/>
              </a:lnSpc>
              <a:spcBef>
                <a:spcPts val="3200"/>
              </a:spcBef>
            </a:pPr>
            <a:r>
              <a:rPr sz="3300" i="1" spc="-8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50" i="1" spc="30" baseline="-25000" dirty="0">
                <a:latin typeface="Times New Roman" panose="02020603050405020304"/>
                <a:cs typeface="Times New Roman" panose="02020603050405020304"/>
              </a:rPr>
              <a:t>k</a:t>
            </a:r>
            <a:endParaRPr sz="2850" baseline="-25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02182" y="5125069"/>
            <a:ext cx="473075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i="1" spc="-8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50" spc="37" baseline="-25000" dirty="0">
                <a:latin typeface="Times New Roman" panose="02020603050405020304"/>
                <a:cs typeface="Times New Roman" panose="02020603050405020304"/>
              </a:rPr>
              <a:t>K</a:t>
            </a:r>
            <a:endParaRPr sz="2850" baseline="-25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958334" y="4587240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8" y="0"/>
                </a:moveTo>
                <a:lnTo>
                  <a:pt x="726948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8" y="0"/>
                </a:lnTo>
                <a:close/>
              </a:path>
              <a:path w="805179" h="78104">
                <a:moveTo>
                  <a:pt x="72694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8" y="51816"/>
                </a:lnTo>
                <a:lnTo>
                  <a:pt x="726948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78785" y="4616069"/>
            <a:ext cx="2138045" cy="78105"/>
          </a:xfrm>
          <a:custGeom>
            <a:avLst/>
            <a:gdLst/>
            <a:ahLst/>
            <a:cxnLst/>
            <a:rect l="l" t="t" r="r" b="b"/>
            <a:pathLst>
              <a:path w="2138045" h="78104">
                <a:moveTo>
                  <a:pt x="2060151" y="51759"/>
                </a:moveTo>
                <a:lnTo>
                  <a:pt x="2060066" y="77723"/>
                </a:lnTo>
                <a:lnTo>
                  <a:pt x="2112309" y="51815"/>
                </a:lnTo>
                <a:lnTo>
                  <a:pt x="2073148" y="51815"/>
                </a:lnTo>
                <a:lnTo>
                  <a:pt x="2060151" y="51759"/>
                </a:lnTo>
                <a:close/>
              </a:path>
              <a:path w="2138045" h="78104">
                <a:moveTo>
                  <a:pt x="2060236" y="25851"/>
                </a:moveTo>
                <a:lnTo>
                  <a:pt x="2060151" y="51759"/>
                </a:lnTo>
                <a:lnTo>
                  <a:pt x="2073148" y="51815"/>
                </a:lnTo>
                <a:lnTo>
                  <a:pt x="2073275" y="25907"/>
                </a:lnTo>
                <a:lnTo>
                  <a:pt x="2060236" y="25851"/>
                </a:lnTo>
                <a:close/>
              </a:path>
              <a:path w="2138045" h="78104">
                <a:moveTo>
                  <a:pt x="2060321" y="0"/>
                </a:moveTo>
                <a:lnTo>
                  <a:pt x="2060236" y="25851"/>
                </a:lnTo>
                <a:lnTo>
                  <a:pt x="2073275" y="25907"/>
                </a:lnTo>
                <a:lnTo>
                  <a:pt x="2073148" y="51815"/>
                </a:lnTo>
                <a:lnTo>
                  <a:pt x="2112309" y="51815"/>
                </a:lnTo>
                <a:lnTo>
                  <a:pt x="2137917" y="39115"/>
                </a:lnTo>
                <a:lnTo>
                  <a:pt x="2060321" y="0"/>
                </a:lnTo>
                <a:close/>
              </a:path>
              <a:path w="2138045" h="78104">
                <a:moveTo>
                  <a:pt x="0" y="16890"/>
                </a:moveTo>
                <a:lnTo>
                  <a:pt x="0" y="42798"/>
                </a:lnTo>
                <a:lnTo>
                  <a:pt x="2060151" y="51759"/>
                </a:lnTo>
                <a:lnTo>
                  <a:pt x="2060236" y="25851"/>
                </a:lnTo>
                <a:lnTo>
                  <a:pt x="0" y="1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72054" y="3359277"/>
            <a:ext cx="2145030" cy="1296670"/>
          </a:xfrm>
          <a:custGeom>
            <a:avLst/>
            <a:gdLst/>
            <a:ahLst/>
            <a:cxnLst/>
            <a:rect l="l" t="t" r="r" b="b"/>
            <a:pathLst>
              <a:path w="2145029" h="1296670">
                <a:moveTo>
                  <a:pt x="2071383" y="1267606"/>
                </a:moveTo>
                <a:lnTo>
                  <a:pt x="2058034" y="1289812"/>
                </a:lnTo>
                <a:lnTo>
                  <a:pt x="2144648" y="1296543"/>
                </a:lnTo>
                <a:lnTo>
                  <a:pt x="2130512" y="1274318"/>
                </a:lnTo>
                <a:lnTo>
                  <a:pt x="2082545" y="1274318"/>
                </a:lnTo>
                <a:lnTo>
                  <a:pt x="2071383" y="1267606"/>
                </a:lnTo>
                <a:close/>
              </a:path>
              <a:path w="2145029" h="1296670">
                <a:moveTo>
                  <a:pt x="2084737" y="1245392"/>
                </a:moveTo>
                <a:lnTo>
                  <a:pt x="2071383" y="1267606"/>
                </a:lnTo>
                <a:lnTo>
                  <a:pt x="2082545" y="1274318"/>
                </a:lnTo>
                <a:lnTo>
                  <a:pt x="2095881" y="1252093"/>
                </a:lnTo>
                <a:lnTo>
                  <a:pt x="2084737" y="1245392"/>
                </a:lnTo>
                <a:close/>
              </a:path>
              <a:path w="2145029" h="1296670">
                <a:moveTo>
                  <a:pt x="2098040" y="1223264"/>
                </a:moveTo>
                <a:lnTo>
                  <a:pt x="2084737" y="1245392"/>
                </a:lnTo>
                <a:lnTo>
                  <a:pt x="2095881" y="1252093"/>
                </a:lnTo>
                <a:lnTo>
                  <a:pt x="2082545" y="1274318"/>
                </a:lnTo>
                <a:lnTo>
                  <a:pt x="2130512" y="1274318"/>
                </a:lnTo>
                <a:lnTo>
                  <a:pt x="2098040" y="1223264"/>
                </a:lnTo>
                <a:close/>
              </a:path>
              <a:path w="2145029" h="1296670">
                <a:moveTo>
                  <a:pt x="13462" y="0"/>
                </a:moveTo>
                <a:lnTo>
                  <a:pt x="0" y="22098"/>
                </a:lnTo>
                <a:lnTo>
                  <a:pt x="2071383" y="1267606"/>
                </a:lnTo>
                <a:lnTo>
                  <a:pt x="2084737" y="1245392"/>
                </a:lnTo>
                <a:lnTo>
                  <a:pt x="1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041270" y="5160645"/>
            <a:ext cx="381000" cy="2705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2139" y="3054095"/>
            <a:ext cx="596265" cy="318389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1605">
              <a:lnSpc>
                <a:spcPts val="3880"/>
              </a:lnSpc>
            </a:pPr>
            <a:r>
              <a:rPr sz="3300" i="1" spc="-6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-97" baseline="-25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850" baseline="-25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850">
              <a:latin typeface="Times New Roman" panose="02020603050405020304"/>
              <a:cs typeface="Times New Roman" panose="02020603050405020304"/>
            </a:endParaRPr>
          </a:p>
          <a:p>
            <a:pPr marL="141605">
              <a:lnSpc>
                <a:spcPct val="100000"/>
              </a:lnSpc>
            </a:pPr>
            <a:r>
              <a:rPr sz="3300" i="1" spc="4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i="1" spc="60" baseline="-25000" dirty="0">
                <a:latin typeface="Times New Roman" panose="02020603050405020304"/>
                <a:cs typeface="Times New Roman" panose="02020603050405020304"/>
              </a:rPr>
              <a:t>k</a:t>
            </a:r>
            <a:endParaRPr sz="2850" baseline="-25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 panose="02020603050405020304"/>
              <a:cs typeface="Times New Roman" panose="02020603050405020304"/>
            </a:endParaRPr>
          </a:p>
          <a:p>
            <a:pPr marL="116205">
              <a:lnSpc>
                <a:spcPct val="100000"/>
              </a:lnSpc>
              <a:spcBef>
                <a:spcPts val="2435"/>
              </a:spcBef>
            </a:pPr>
            <a:r>
              <a:rPr sz="3300" i="1" spc="5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82" baseline="-25000" dirty="0">
                <a:latin typeface="Times New Roman" panose="02020603050405020304"/>
                <a:cs typeface="Times New Roman" panose="02020603050405020304"/>
              </a:rPr>
              <a:t>K</a:t>
            </a:r>
            <a:endParaRPr sz="2850" baseline="-25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16196" y="4395215"/>
            <a:ext cx="519684" cy="519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616196" y="4395215"/>
            <a:ext cx="520065" cy="52006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3425"/>
              </a:lnSpc>
            </a:pPr>
            <a:r>
              <a:rPr sz="3300" dirty="0">
                <a:latin typeface="Symbol" panose="05050102010706020507"/>
                <a:cs typeface="Symbol" panose="05050102010706020507"/>
              </a:rPr>
              <a:t></a:t>
            </a:r>
            <a:endParaRPr sz="3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555235" y="5666232"/>
            <a:ext cx="597535" cy="584200"/>
          </a:xfrm>
          <a:prstGeom prst="rect">
            <a:avLst/>
          </a:prstGeom>
          <a:ln w="6095">
            <a:solidFill>
              <a:srgbClr val="00AF5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345"/>
              </a:spcBef>
            </a:pPr>
            <a:r>
              <a:rPr sz="3300" i="1" spc="15" dirty="0">
                <a:latin typeface="Times New Roman" panose="02020603050405020304"/>
                <a:cs typeface="Times New Roman" panose="02020603050405020304"/>
              </a:rPr>
              <a:t>b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29555" y="4926329"/>
            <a:ext cx="78105" cy="755015"/>
          </a:xfrm>
          <a:custGeom>
            <a:avLst/>
            <a:gdLst/>
            <a:ahLst/>
            <a:cxnLst/>
            <a:rect l="l" t="t" r="r" b="b"/>
            <a:pathLst>
              <a:path w="78104" h="755014">
                <a:moveTo>
                  <a:pt x="51816" y="64770"/>
                </a:moveTo>
                <a:lnTo>
                  <a:pt x="25908" y="64770"/>
                </a:lnTo>
                <a:lnTo>
                  <a:pt x="25908" y="754773"/>
                </a:lnTo>
                <a:lnTo>
                  <a:pt x="51816" y="754773"/>
                </a:lnTo>
                <a:lnTo>
                  <a:pt x="51816" y="64770"/>
                </a:lnTo>
                <a:close/>
              </a:path>
              <a:path w="78104" h="75501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5501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260594" y="5836920"/>
            <a:ext cx="5207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bias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51582" y="5836920"/>
            <a:ext cx="9848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eig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3963" y="1610740"/>
            <a:ext cx="6742430" cy="1087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Neuron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821690" defTabSz="-635">
              <a:lnSpc>
                <a:spcPct val="100000"/>
              </a:lnSpc>
              <a:spcBef>
                <a:spcPts val="760"/>
              </a:spcBef>
              <a:tabLst>
                <a:tab pos="4147820" algn="l"/>
                <a:tab pos="6219825" algn="l"/>
              </a:tabLst>
            </a:pPr>
            <a:r>
              <a:rPr sz="3300" i="1" spc="10" dirty="0">
                <a:latin typeface="Times New Roman" panose="02020603050405020304"/>
                <a:cs typeface="Times New Roman" panose="02020603050405020304"/>
              </a:rPr>
              <a:t>z </a:t>
            </a:r>
            <a:r>
              <a:rPr sz="3300" spc="20" dirty="0">
                <a:latin typeface="Symbol" panose="05050102010706020507"/>
                <a:cs typeface="Symbol" panose="05050102010706020507"/>
              </a:rPr>
              <a:t></a:t>
            </a:r>
            <a:r>
              <a:rPr sz="3300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i="1" spc="-9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spc="-135" baseline="-25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3300" i="1" spc="-9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50" spc="-135" baseline="-25000" dirty="0">
                <a:latin typeface="Times New Roman" panose="02020603050405020304"/>
                <a:cs typeface="Times New Roman" panose="02020603050405020304"/>
              </a:rPr>
              <a:t>1  </a:t>
            </a:r>
            <a:r>
              <a:rPr sz="3300" spc="225" dirty="0">
                <a:latin typeface="Symbol" panose="05050102010706020507"/>
                <a:cs typeface="Symbol" panose="05050102010706020507"/>
              </a:rPr>
              <a:t></a:t>
            </a:r>
            <a:r>
              <a:rPr sz="3300" spc="225" dirty="0">
                <a:latin typeface="MT Extra" panose="05050102010205020202"/>
                <a:cs typeface="MT Extra" panose="05050102010205020202"/>
              </a:rPr>
              <a:t></a:t>
            </a:r>
            <a:r>
              <a:rPr sz="3300" spc="225" dirty="0">
                <a:latin typeface="Symbol" panose="05050102010706020507"/>
                <a:cs typeface="Symbol" panose="05050102010706020507"/>
              </a:rPr>
              <a:t></a:t>
            </a:r>
            <a:r>
              <a:rPr sz="3300" spc="-2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i="1" spc="3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i="1" spc="52" baseline="-2500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850" i="1" spc="-135" baseline="-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i="1" spc="-30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50" i="1" spc="-44" baseline="-25000" dirty="0">
                <a:latin typeface="Times New Roman" panose="02020603050405020304"/>
                <a:cs typeface="Times New Roman" panose="02020603050405020304"/>
              </a:rPr>
              <a:t>k	</a:t>
            </a:r>
            <a:r>
              <a:rPr sz="3300" spc="225" dirty="0">
                <a:latin typeface="Symbol" panose="05050102010706020507"/>
                <a:cs typeface="Symbol" panose="05050102010706020507"/>
              </a:rPr>
              <a:t></a:t>
            </a:r>
            <a:r>
              <a:rPr sz="3300" spc="225" dirty="0">
                <a:latin typeface="MT Extra" panose="05050102010205020202"/>
                <a:cs typeface="MT Extra" panose="05050102010205020202"/>
              </a:rPr>
              <a:t></a:t>
            </a:r>
            <a:r>
              <a:rPr sz="3300" spc="225" dirty="0">
                <a:latin typeface="Symbol" panose="05050102010706020507"/>
                <a:cs typeface="Symbol" panose="05050102010706020507"/>
              </a:rPr>
              <a:t></a:t>
            </a:r>
            <a:r>
              <a:rPr sz="3300" spc="-2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i="1" spc="7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50" i="1" spc="104" baseline="-2500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850" i="1" spc="-60" baseline="-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i="1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50" i="1" baseline="-25000" dirty="0">
                <a:latin typeface="Times New Roman" panose="02020603050405020304"/>
                <a:cs typeface="Times New Roman" panose="02020603050405020304"/>
              </a:rPr>
              <a:t>K	</a:t>
            </a:r>
            <a:r>
              <a:rPr sz="3300" spc="20" dirty="0">
                <a:latin typeface="Symbol" panose="05050102010706020507"/>
                <a:cs typeface="Symbol" panose="05050102010706020507"/>
              </a:rPr>
              <a:t></a:t>
            </a:r>
            <a:r>
              <a:rPr sz="3300" spc="-4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i="1" spc="15" dirty="0">
                <a:latin typeface="Times New Roman" panose="02020603050405020304"/>
                <a:cs typeface="Times New Roman" panose="02020603050405020304"/>
              </a:rPr>
              <a:t>b</a:t>
            </a:r>
            <a:endParaRPr sz="33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34539" y="3835653"/>
            <a:ext cx="381000" cy="2705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67557" y="4894326"/>
            <a:ext cx="381000" cy="2705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60192" y="3917950"/>
            <a:ext cx="381000" cy="27051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82311" y="3121151"/>
            <a:ext cx="2584704" cy="57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751832" y="3073907"/>
            <a:ext cx="2647188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841747" y="3160776"/>
            <a:ext cx="2465831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982083" y="3186938"/>
            <a:ext cx="218884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simple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605653" y="4222967"/>
            <a:ext cx="2028825" cy="159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7490" defTabSz="-635">
              <a:lnSpc>
                <a:spcPct val="100000"/>
              </a:lnSpc>
              <a:tabLst>
                <a:tab pos="1804670" algn="l"/>
              </a:tabLst>
            </a:pPr>
            <a:r>
              <a:rPr sz="3100" i="1" spc="-420" dirty="0">
                <a:latin typeface="Symbol" panose="05050102010706020507"/>
                <a:cs typeface="Symbol" panose="05050102010706020507"/>
              </a:rPr>
              <a:t></a:t>
            </a:r>
            <a:r>
              <a:rPr sz="3900" spc="-260" dirty="0">
                <a:latin typeface="Symbol" panose="05050102010706020507"/>
                <a:cs typeface="Symbol" panose="05050102010706020507"/>
              </a:rPr>
              <a:t></a:t>
            </a:r>
            <a:r>
              <a:rPr sz="2950" i="1" spc="24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3900" spc="-325" dirty="0">
                <a:latin typeface="Symbol" panose="05050102010706020507"/>
                <a:cs typeface="Symbol" panose="05050102010706020507"/>
              </a:rPr>
              <a:t></a:t>
            </a:r>
            <a:r>
              <a:rPr sz="39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300" i="1" spc="5" dirty="0">
                <a:latin typeface="Times New Roman" panose="02020603050405020304"/>
                <a:cs typeface="Times New Roman" panose="02020603050405020304"/>
              </a:rPr>
              <a:t>a</a:t>
            </a: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R="749300" algn="ctr">
              <a:lnSpc>
                <a:spcPct val="100000"/>
              </a:lnSpc>
              <a:spcBef>
                <a:spcPts val="1905"/>
              </a:spcBef>
            </a:pP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Activation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747395" algn="ct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Dropout </a:t>
            </a:r>
            <a:r>
              <a:rPr dirty="0"/>
              <a:t>- </a:t>
            </a:r>
            <a:r>
              <a:rPr spc="-10" dirty="0"/>
              <a:t>Intuitive</a:t>
            </a:r>
            <a:r>
              <a:rPr spc="-15" dirty="0"/>
              <a:t> </a:t>
            </a:r>
            <a:r>
              <a:rPr spc="-20" dirty="0"/>
              <a:t>Reason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374890" cy="81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Why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weights should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multiply (1-p)%</a:t>
            </a:r>
            <a:r>
              <a:rPr sz="2800" spc="1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(dropout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rate)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when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testing?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83635" y="4715255"/>
            <a:ext cx="510540" cy="500380"/>
          </a:xfrm>
          <a:custGeom>
            <a:avLst/>
            <a:gdLst/>
            <a:ahLst/>
            <a:cxnLst/>
            <a:rect l="l" t="t" r="r" b="b"/>
            <a:pathLst>
              <a:path w="510539" h="500379">
                <a:moveTo>
                  <a:pt x="0" y="249936"/>
                </a:moveTo>
                <a:lnTo>
                  <a:pt x="4113" y="205006"/>
                </a:lnTo>
                <a:lnTo>
                  <a:pt x="15971" y="162719"/>
                </a:lnTo>
                <a:lnTo>
                  <a:pt x="34854" y="123782"/>
                </a:lnTo>
                <a:lnTo>
                  <a:pt x="60040" y="88900"/>
                </a:lnTo>
                <a:lnTo>
                  <a:pt x="90807" y="58777"/>
                </a:lnTo>
                <a:lnTo>
                  <a:pt x="126435" y="34120"/>
                </a:lnTo>
                <a:lnTo>
                  <a:pt x="166202" y="15635"/>
                </a:lnTo>
                <a:lnTo>
                  <a:pt x="209387" y="4026"/>
                </a:lnTo>
                <a:lnTo>
                  <a:pt x="255269" y="0"/>
                </a:lnTo>
                <a:lnTo>
                  <a:pt x="301152" y="4026"/>
                </a:lnTo>
                <a:lnTo>
                  <a:pt x="344337" y="15635"/>
                </a:lnTo>
                <a:lnTo>
                  <a:pt x="384104" y="34120"/>
                </a:lnTo>
                <a:lnTo>
                  <a:pt x="419732" y="58777"/>
                </a:lnTo>
                <a:lnTo>
                  <a:pt x="450499" y="88900"/>
                </a:lnTo>
                <a:lnTo>
                  <a:pt x="475685" y="123782"/>
                </a:lnTo>
                <a:lnTo>
                  <a:pt x="494568" y="162719"/>
                </a:lnTo>
                <a:lnTo>
                  <a:pt x="506426" y="205006"/>
                </a:lnTo>
                <a:lnTo>
                  <a:pt x="510539" y="249936"/>
                </a:lnTo>
                <a:lnTo>
                  <a:pt x="506426" y="294865"/>
                </a:lnTo>
                <a:lnTo>
                  <a:pt x="494568" y="337152"/>
                </a:lnTo>
                <a:lnTo>
                  <a:pt x="475685" y="376089"/>
                </a:lnTo>
                <a:lnTo>
                  <a:pt x="450499" y="410972"/>
                </a:lnTo>
                <a:lnTo>
                  <a:pt x="419732" y="441094"/>
                </a:lnTo>
                <a:lnTo>
                  <a:pt x="384104" y="465751"/>
                </a:lnTo>
                <a:lnTo>
                  <a:pt x="344337" y="484236"/>
                </a:lnTo>
                <a:lnTo>
                  <a:pt x="301152" y="495845"/>
                </a:lnTo>
                <a:lnTo>
                  <a:pt x="255269" y="499872"/>
                </a:lnTo>
                <a:lnTo>
                  <a:pt x="209387" y="495845"/>
                </a:lnTo>
                <a:lnTo>
                  <a:pt x="166202" y="484236"/>
                </a:lnTo>
                <a:lnTo>
                  <a:pt x="126435" y="465751"/>
                </a:lnTo>
                <a:lnTo>
                  <a:pt x="90807" y="441094"/>
                </a:lnTo>
                <a:lnTo>
                  <a:pt x="60040" y="410972"/>
                </a:lnTo>
                <a:lnTo>
                  <a:pt x="34854" y="376089"/>
                </a:lnTo>
                <a:lnTo>
                  <a:pt x="15971" y="337152"/>
                </a:lnTo>
                <a:lnTo>
                  <a:pt x="4113" y="294865"/>
                </a:lnTo>
                <a:lnTo>
                  <a:pt x="0" y="2499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28927" y="3659123"/>
            <a:ext cx="509270" cy="498475"/>
          </a:xfrm>
          <a:custGeom>
            <a:avLst/>
            <a:gdLst/>
            <a:ahLst/>
            <a:cxnLst/>
            <a:rect l="l" t="t" r="r" b="b"/>
            <a:pathLst>
              <a:path w="509269" h="498475">
                <a:moveTo>
                  <a:pt x="0" y="249174"/>
                </a:moveTo>
                <a:lnTo>
                  <a:pt x="4099" y="204370"/>
                </a:lnTo>
                <a:lnTo>
                  <a:pt x="15919" y="162207"/>
                </a:lnTo>
                <a:lnTo>
                  <a:pt x="34741" y="123387"/>
                </a:lnTo>
                <a:lnTo>
                  <a:pt x="59847" y="88612"/>
                </a:lnTo>
                <a:lnTo>
                  <a:pt x="90520" y="58585"/>
                </a:lnTo>
                <a:lnTo>
                  <a:pt x="126040" y="34007"/>
                </a:lnTo>
                <a:lnTo>
                  <a:pt x="165690" y="15582"/>
                </a:lnTo>
                <a:lnTo>
                  <a:pt x="208752" y="4012"/>
                </a:lnTo>
                <a:lnTo>
                  <a:pt x="254508" y="0"/>
                </a:lnTo>
                <a:lnTo>
                  <a:pt x="300263" y="4012"/>
                </a:lnTo>
                <a:lnTo>
                  <a:pt x="343325" y="15582"/>
                </a:lnTo>
                <a:lnTo>
                  <a:pt x="382975" y="34007"/>
                </a:lnTo>
                <a:lnTo>
                  <a:pt x="418495" y="58585"/>
                </a:lnTo>
                <a:lnTo>
                  <a:pt x="449168" y="88612"/>
                </a:lnTo>
                <a:lnTo>
                  <a:pt x="474274" y="123387"/>
                </a:lnTo>
                <a:lnTo>
                  <a:pt x="493096" y="162207"/>
                </a:lnTo>
                <a:lnTo>
                  <a:pt x="504916" y="204370"/>
                </a:lnTo>
                <a:lnTo>
                  <a:pt x="509016" y="249174"/>
                </a:lnTo>
                <a:lnTo>
                  <a:pt x="504916" y="293977"/>
                </a:lnTo>
                <a:lnTo>
                  <a:pt x="493096" y="336140"/>
                </a:lnTo>
                <a:lnTo>
                  <a:pt x="474274" y="374960"/>
                </a:lnTo>
                <a:lnTo>
                  <a:pt x="449168" y="409735"/>
                </a:lnTo>
                <a:lnTo>
                  <a:pt x="418495" y="439762"/>
                </a:lnTo>
                <a:lnTo>
                  <a:pt x="382975" y="464340"/>
                </a:lnTo>
                <a:lnTo>
                  <a:pt x="343325" y="482765"/>
                </a:lnTo>
                <a:lnTo>
                  <a:pt x="300263" y="494335"/>
                </a:lnTo>
                <a:lnTo>
                  <a:pt x="254508" y="498348"/>
                </a:lnTo>
                <a:lnTo>
                  <a:pt x="208752" y="494335"/>
                </a:lnTo>
                <a:lnTo>
                  <a:pt x="165690" y="482765"/>
                </a:lnTo>
                <a:lnTo>
                  <a:pt x="126040" y="464340"/>
                </a:lnTo>
                <a:lnTo>
                  <a:pt x="90520" y="439762"/>
                </a:lnTo>
                <a:lnTo>
                  <a:pt x="59847" y="409735"/>
                </a:lnTo>
                <a:lnTo>
                  <a:pt x="34741" y="374960"/>
                </a:lnTo>
                <a:lnTo>
                  <a:pt x="15919" y="336140"/>
                </a:lnTo>
                <a:lnTo>
                  <a:pt x="4099" y="293977"/>
                </a:lnTo>
                <a:lnTo>
                  <a:pt x="0" y="24917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28927" y="4443984"/>
            <a:ext cx="509270" cy="500380"/>
          </a:xfrm>
          <a:custGeom>
            <a:avLst/>
            <a:gdLst/>
            <a:ahLst/>
            <a:cxnLst/>
            <a:rect l="l" t="t" r="r" b="b"/>
            <a:pathLst>
              <a:path w="509269" h="500379">
                <a:moveTo>
                  <a:pt x="0" y="249936"/>
                </a:moveTo>
                <a:lnTo>
                  <a:pt x="4099" y="205006"/>
                </a:lnTo>
                <a:lnTo>
                  <a:pt x="15919" y="162719"/>
                </a:lnTo>
                <a:lnTo>
                  <a:pt x="34741" y="123782"/>
                </a:lnTo>
                <a:lnTo>
                  <a:pt x="59847" y="88900"/>
                </a:lnTo>
                <a:lnTo>
                  <a:pt x="90520" y="58777"/>
                </a:lnTo>
                <a:lnTo>
                  <a:pt x="126040" y="34120"/>
                </a:lnTo>
                <a:lnTo>
                  <a:pt x="165690" y="15635"/>
                </a:lnTo>
                <a:lnTo>
                  <a:pt x="208752" y="4026"/>
                </a:lnTo>
                <a:lnTo>
                  <a:pt x="254508" y="0"/>
                </a:lnTo>
                <a:lnTo>
                  <a:pt x="300263" y="4026"/>
                </a:lnTo>
                <a:lnTo>
                  <a:pt x="343325" y="15635"/>
                </a:lnTo>
                <a:lnTo>
                  <a:pt x="382975" y="34120"/>
                </a:lnTo>
                <a:lnTo>
                  <a:pt x="418495" y="58777"/>
                </a:lnTo>
                <a:lnTo>
                  <a:pt x="449168" y="88900"/>
                </a:lnTo>
                <a:lnTo>
                  <a:pt x="474274" y="123782"/>
                </a:lnTo>
                <a:lnTo>
                  <a:pt x="493096" y="162719"/>
                </a:lnTo>
                <a:lnTo>
                  <a:pt x="504916" y="205006"/>
                </a:lnTo>
                <a:lnTo>
                  <a:pt x="509016" y="249936"/>
                </a:lnTo>
                <a:lnTo>
                  <a:pt x="504916" y="294865"/>
                </a:lnTo>
                <a:lnTo>
                  <a:pt x="493096" y="337152"/>
                </a:lnTo>
                <a:lnTo>
                  <a:pt x="474274" y="376089"/>
                </a:lnTo>
                <a:lnTo>
                  <a:pt x="449168" y="410972"/>
                </a:lnTo>
                <a:lnTo>
                  <a:pt x="418495" y="441094"/>
                </a:lnTo>
                <a:lnTo>
                  <a:pt x="382975" y="465751"/>
                </a:lnTo>
                <a:lnTo>
                  <a:pt x="343325" y="484236"/>
                </a:lnTo>
                <a:lnTo>
                  <a:pt x="300263" y="495845"/>
                </a:lnTo>
                <a:lnTo>
                  <a:pt x="254508" y="499872"/>
                </a:lnTo>
                <a:lnTo>
                  <a:pt x="208752" y="495845"/>
                </a:lnTo>
                <a:lnTo>
                  <a:pt x="165690" y="484236"/>
                </a:lnTo>
                <a:lnTo>
                  <a:pt x="126040" y="465751"/>
                </a:lnTo>
                <a:lnTo>
                  <a:pt x="90520" y="441094"/>
                </a:lnTo>
                <a:lnTo>
                  <a:pt x="59847" y="410972"/>
                </a:lnTo>
                <a:lnTo>
                  <a:pt x="34741" y="376089"/>
                </a:lnTo>
                <a:lnTo>
                  <a:pt x="15919" y="337152"/>
                </a:lnTo>
                <a:lnTo>
                  <a:pt x="4099" y="294865"/>
                </a:lnTo>
                <a:lnTo>
                  <a:pt x="0" y="2499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31975" y="5225796"/>
            <a:ext cx="510540" cy="500380"/>
          </a:xfrm>
          <a:custGeom>
            <a:avLst/>
            <a:gdLst/>
            <a:ahLst/>
            <a:cxnLst/>
            <a:rect l="l" t="t" r="r" b="b"/>
            <a:pathLst>
              <a:path w="510539" h="500379">
                <a:moveTo>
                  <a:pt x="0" y="249935"/>
                </a:moveTo>
                <a:lnTo>
                  <a:pt x="4113" y="205006"/>
                </a:lnTo>
                <a:lnTo>
                  <a:pt x="15971" y="162719"/>
                </a:lnTo>
                <a:lnTo>
                  <a:pt x="34854" y="123782"/>
                </a:lnTo>
                <a:lnTo>
                  <a:pt x="60040" y="88899"/>
                </a:lnTo>
                <a:lnTo>
                  <a:pt x="90807" y="58777"/>
                </a:lnTo>
                <a:lnTo>
                  <a:pt x="126435" y="34120"/>
                </a:lnTo>
                <a:lnTo>
                  <a:pt x="166202" y="15635"/>
                </a:lnTo>
                <a:lnTo>
                  <a:pt x="209387" y="4026"/>
                </a:lnTo>
                <a:lnTo>
                  <a:pt x="255270" y="0"/>
                </a:lnTo>
                <a:lnTo>
                  <a:pt x="301152" y="4026"/>
                </a:lnTo>
                <a:lnTo>
                  <a:pt x="344337" y="15635"/>
                </a:lnTo>
                <a:lnTo>
                  <a:pt x="384104" y="34120"/>
                </a:lnTo>
                <a:lnTo>
                  <a:pt x="419732" y="58777"/>
                </a:lnTo>
                <a:lnTo>
                  <a:pt x="450499" y="88900"/>
                </a:lnTo>
                <a:lnTo>
                  <a:pt x="475685" y="123782"/>
                </a:lnTo>
                <a:lnTo>
                  <a:pt x="494568" y="162719"/>
                </a:lnTo>
                <a:lnTo>
                  <a:pt x="506426" y="205006"/>
                </a:lnTo>
                <a:lnTo>
                  <a:pt x="510540" y="249935"/>
                </a:lnTo>
                <a:lnTo>
                  <a:pt x="506426" y="294862"/>
                </a:lnTo>
                <a:lnTo>
                  <a:pt x="494568" y="337146"/>
                </a:lnTo>
                <a:lnTo>
                  <a:pt x="475685" y="376083"/>
                </a:lnTo>
                <a:lnTo>
                  <a:pt x="450499" y="410966"/>
                </a:lnTo>
                <a:lnTo>
                  <a:pt x="419732" y="441090"/>
                </a:lnTo>
                <a:lnTo>
                  <a:pt x="384104" y="465748"/>
                </a:lnTo>
                <a:lnTo>
                  <a:pt x="344337" y="484235"/>
                </a:lnTo>
                <a:lnTo>
                  <a:pt x="301152" y="495845"/>
                </a:lnTo>
                <a:lnTo>
                  <a:pt x="255270" y="499871"/>
                </a:lnTo>
                <a:lnTo>
                  <a:pt x="209387" y="495845"/>
                </a:lnTo>
                <a:lnTo>
                  <a:pt x="166202" y="484235"/>
                </a:lnTo>
                <a:lnTo>
                  <a:pt x="126435" y="465748"/>
                </a:lnTo>
                <a:lnTo>
                  <a:pt x="90807" y="441090"/>
                </a:lnTo>
                <a:lnTo>
                  <a:pt x="60040" y="410966"/>
                </a:lnTo>
                <a:lnTo>
                  <a:pt x="34854" y="376083"/>
                </a:lnTo>
                <a:lnTo>
                  <a:pt x="15971" y="337146"/>
                </a:lnTo>
                <a:lnTo>
                  <a:pt x="4113" y="294862"/>
                </a:lnTo>
                <a:lnTo>
                  <a:pt x="0" y="24993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28927" y="6056376"/>
            <a:ext cx="509270" cy="500380"/>
          </a:xfrm>
          <a:custGeom>
            <a:avLst/>
            <a:gdLst/>
            <a:ahLst/>
            <a:cxnLst/>
            <a:rect l="l" t="t" r="r" b="b"/>
            <a:pathLst>
              <a:path w="509269" h="500379">
                <a:moveTo>
                  <a:pt x="0" y="249936"/>
                </a:moveTo>
                <a:lnTo>
                  <a:pt x="4099" y="205009"/>
                </a:lnTo>
                <a:lnTo>
                  <a:pt x="15919" y="162725"/>
                </a:lnTo>
                <a:lnTo>
                  <a:pt x="34741" y="123788"/>
                </a:lnTo>
                <a:lnTo>
                  <a:pt x="59847" y="88905"/>
                </a:lnTo>
                <a:lnTo>
                  <a:pt x="90520" y="58781"/>
                </a:lnTo>
                <a:lnTo>
                  <a:pt x="126040" y="34123"/>
                </a:lnTo>
                <a:lnTo>
                  <a:pt x="165690" y="15636"/>
                </a:lnTo>
                <a:lnTo>
                  <a:pt x="208752" y="4026"/>
                </a:lnTo>
                <a:lnTo>
                  <a:pt x="254508" y="0"/>
                </a:lnTo>
                <a:lnTo>
                  <a:pt x="300263" y="4026"/>
                </a:lnTo>
                <a:lnTo>
                  <a:pt x="343325" y="15636"/>
                </a:lnTo>
                <a:lnTo>
                  <a:pt x="382975" y="34123"/>
                </a:lnTo>
                <a:lnTo>
                  <a:pt x="418495" y="58781"/>
                </a:lnTo>
                <a:lnTo>
                  <a:pt x="449168" y="88905"/>
                </a:lnTo>
                <a:lnTo>
                  <a:pt x="474274" y="123788"/>
                </a:lnTo>
                <a:lnTo>
                  <a:pt x="493096" y="162725"/>
                </a:lnTo>
                <a:lnTo>
                  <a:pt x="504916" y="205009"/>
                </a:lnTo>
                <a:lnTo>
                  <a:pt x="509016" y="249936"/>
                </a:lnTo>
                <a:lnTo>
                  <a:pt x="504916" y="294862"/>
                </a:lnTo>
                <a:lnTo>
                  <a:pt x="493096" y="337146"/>
                </a:lnTo>
                <a:lnTo>
                  <a:pt x="474274" y="376083"/>
                </a:lnTo>
                <a:lnTo>
                  <a:pt x="449168" y="410966"/>
                </a:lnTo>
                <a:lnTo>
                  <a:pt x="418495" y="441090"/>
                </a:lnTo>
                <a:lnTo>
                  <a:pt x="382975" y="465748"/>
                </a:lnTo>
                <a:lnTo>
                  <a:pt x="343325" y="484235"/>
                </a:lnTo>
                <a:lnTo>
                  <a:pt x="300263" y="495845"/>
                </a:lnTo>
                <a:lnTo>
                  <a:pt x="254508" y="499872"/>
                </a:lnTo>
                <a:lnTo>
                  <a:pt x="208752" y="495845"/>
                </a:lnTo>
                <a:lnTo>
                  <a:pt x="165690" y="484235"/>
                </a:lnTo>
                <a:lnTo>
                  <a:pt x="126040" y="465748"/>
                </a:lnTo>
                <a:lnTo>
                  <a:pt x="90520" y="441090"/>
                </a:lnTo>
                <a:lnTo>
                  <a:pt x="59847" y="410966"/>
                </a:lnTo>
                <a:lnTo>
                  <a:pt x="34741" y="376083"/>
                </a:lnTo>
                <a:lnTo>
                  <a:pt x="15919" y="337146"/>
                </a:lnTo>
                <a:lnTo>
                  <a:pt x="4099" y="294862"/>
                </a:lnTo>
                <a:lnTo>
                  <a:pt x="0" y="2499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76643" y="4764023"/>
            <a:ext cx="509270" cy="509270"/>
          </a:xfrm>
          <a:custGeom>
            <a:avLst/>
            <a:gdLst/>
            <a:ahLst/>
            <a:cxnLst/>
            <a:rect l="l" t="t" r="r" b="b"/>
            <a:pathLst>
              <a:path w="509270" h="509270">
                <a:moveTo>
                  <a:pt x="0" y="254507"/>
                </a:moveTo>
                <a:lnTo>
                  <a:pt x="4099" y="208752"/>
                </a:lnTo>
                <a:lnTo>
                  <a:pt x="15919" y="165690"/>
                </a:lnTo>
                <a:lnTo>
                  <a:pt x="34741" y="126040"/>
                </a:lnTo>
                <a:lnTo>
                  <a:pt x="59847" y="90520"/>
                </a:lnTo>
                <a:lnTo>
                  <a:pt x="90520" y="59847"/>
                </a:lnTo>
                <a:lnTo>
                  <a:pt x="126040" y="34741"/>
                </a:lnTo>
                <a:lnTo>
                  <a:pt x="165690" y="15919"/>
                </a:lnTo>
                <a:lnTo>
                  <a:pt x="208752" y="4099"/>
                </a:lnTo>
                <a:lnTo>
                  <a:pt x="254507" y="0"/>
                </a:lnTo>
                <a:lnTo>
                  <a:pt x="300263" y="4099"/>
                </a:lnTo>
                <a:lnTo>
                  <a:pt x="343325" y="15919"/>
                </a:lnTo>
                <a:lnTo>
                  <a:pt x="382975" y="34741"/>
                </a:lnTo>
                <a:lnTo>
                  <a:pt x="418495" y="59847"/>
                </a:lnTo>
                <a:lnTo>
                  <a:pt x="449168" y="90520"/>
                </a:lnTo>
                <a:lnTo>
                  <a:pt x="474274" y="126040"/>
                </a:lnTo>
                <a:lnTo>
                  <a:pt x="493096" y="165690"/>
                </a:lnTo>
                <a:lnTo>
                  <a:pt x="504916" y="208752"/>
                </a:lnTo>
                <a:lnTo>
                  <a:pt x="509015" y="254507"/>
                </a:lnTo>
                <a:lnTo>
                  <a:pt x="504916" y="300263"/>
                </a:lnTo>
                <a:lnTo>
                  <a:pt x="493096" y="343325"/>
                </a:lnTo>
                <a:lnTo>
                  <a:pt x="474274" y="382975"/>
                </a:lnTo>
                <a:lnTo>
                  <a:pt x="449168" y="418495"/>
                </a:lnTo>
                <a:lnTo>
                  <a:pt x="418495" y="449168"/>
                </a:lnTo>
                <a:lnTo>
                  <a:pt x="382975" y="474274"/>
                </a:lnTo>
                <a:lnTo>
                  <a:pt x="343325" y="493096"/>
                </a:lnTo>
                <a:lnTo>
                  <a:pt x="300263" y="504916"/>
                </a:lnTo>
                <a:lnTo>
                  <a:pt x="254507" y="509016"/>
                </a:lnTo>
                <a:lnTo>
                  <a:pt x="208752" y="504916"/>
                </a:lnTo>
                <a:lnTo>
                  <a:pt x="165690" y="493096"/>
                </a:lnTo>
                <a:lnTo>
                  <a:pt x="126040" y="474274"/>
                </a:lnTo>
                <a:lnTo>
                  <a:pt x="90520" y="449168"/>
                </a:lnTo>
                <a:lnTo>
                  <a:pt x="59847" y="418495"/>
                </a:lnTo>
                <a:lnTo>
                  <a:pt x="34741" y="382975"/>
                </a:lnTo>
                <a:lnTo>
                  <a:pt x="15919" y="343325"/>
                </a:lnTo>
                <a:lnTo>
                  <a:pt x="4099" y="300263"/>
                </a:lnTo>
                <a:lnTo>
                  <a:pt x="0" y="2545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21935" y="3706367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69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69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39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6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821935" y="4491228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8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2"/>
                </a:lnTo>
                <a:lnTo>
                  <a:pt x="493096" y="344337"/>
                </a:lnTo>
                <a:lnTo>
                  <a:pt x="474274" y="384104"/>
                </a:lnTo>
                <a:lnTo>
                  <a:pt x="449168" y="419732"/>
                </a:lnTo>
                <a:lnTo>
                  <a:pt x="418495" y="450499"/>
                </a:lnTo>
                <a:lnTo>
                  <a:pt x="382975" y="475685"/>
                </a:lnTo>
                <a:lnTo>
                  <a:pt x="343325" y="494568"/>
                </a:lnTo>
                <a:lnTo>
                  <a:pt x="300263" y="506426"/>
                </a:lnTo>
                <a:lnTo>
                  <a:pt x="254508" y="510540"/>
                </a:lnTo>
                <a:lnTo>
                  <a:pt x="208752" y="506426"/>
                </a:lnTo>
                <a:lnTo>
                  <a:pt x="165690" y="494568"/>
                </a:lnTo>
                <a:lnTo>
                  <a:pt x="126040" y="475685"/>
                </a:lnTo>
                <a:lnTo>
                  <a:pt x="90520" y="450499"/>
                </a:lnTo>
                <a:lnTo>
                  <a:pt x="59847" y="419732"/>
                </a:lnTo>
                <a:lnTo>
                  <a:pt x="34741" y="384104"/>
                </a:lnTo>
                <a:lnTo>
                  <a:pt x="15919" y="344337"/>
                </a:lnTo>
                <a:lnTo>
                  <a:pt x="4099" y="301152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24984" y="5273040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39">
                <a:moveTo>
                  <a:pt x="0" y="255270"/>
                </a:moveTo>
                <a:lnTo>
                  <a:pt x="4099" y="209387"/>
                </a:lnTo>
                <a:lnTo>
                  <a:pt x="15919" y="166202"/>
                </a:lnTo>
                <a:lnTo>
                  <a:pt x="34741" y="126435"/>
                </a:lnTo>
                <a:lnTo>
                  <a:pt x="59847" y="90807"/>
                </a:lnTo>
                <a:lnTo>
                  <a:pt x="90520" y="60040"/>
                </a:lnTo>
                <a:lnTo>
                  <a:pt x="126040" y="34854"/>
                </a:lnTo>
                <a:lnTo>
                  <a:pt x="165690" y="15971"/>
                </a:lnTo>
                <a:lnTo>
                  <a:pt x="208752" y="4113"/>
                </a:lnTo>
                <a:lnTo>
                  <a:pt x="254507" y="0"/>
                </a:lnTo>
                <a:lnTo>
                  <a:pt x="300263" y="4113"/>
                </a:lnTo>
                <a:lnTo>
                  <a:pt x="343325" y="15971"/>
                </a:lnTo>
                <a:lnTo>
                  <a:pt x="382975" y="34854"/>
                </a:lnTo>
                <a:lnTo>
                  <a:pt x="418495" y="60040"/>
                </a:lnTo>
                <a:lnTo>
                  <a:pt x="449168" y="90807"/>
                </a:lnTo>
                <a:lnTo>
                  <a:pt x="474274" y="126435"/>
                </a:lnTo>
                <a:lnTo>
                  <a:pt x="493096" y="166202"/>
                </a:lnTo>
                <a:lnTo>
                  <a:pt x="504916" y="209387"/>
                </a:lnTo>
                <a:lnTo>
                  <a:pt x="509015" y="255270"/>
                </a:lnTo>
                <a:lnTo>
                  <a:pt x="504916" y="301155"/>
                </a:lnTo>
                <a:lnTo>
                  <a:pt x="493096" y="344342"/>
                </a:lnTo>
                <a:lnTo>
                  <a:pt x="474274" y="384110"/>
                </a:lnTo>
                <a:lnTo>
                  <a:pt x="449168" y="419737"/>
                </a:lnTo>
                <a:lnTo>
                  <a:pt x="418495" y="450504"/>
                </a:lnTo>
                <a:lnTo>
                  <a:pt x="382975" y="475688"/>
                </a:lnTo>
                <a:lnTo>
                  <a:pt x="343325" y="494569"/>
                </a:lnTo>
                <a:lnTo>
                  <a:pt x="300263" y="506427"/>
                </a:lnTo>
                <a:lnTo>
                  <a:pt x="254507" y="510540"/>
                </a:lnTo>
                <a:lnTo>
                  <a:pt x="208752" y="506427"/>
                </a:lnTo>
                <a:lnTo>
                  <a:pt x="165690" y="494569"/>
                </a:lnTo>
                <a:lnTo>
                  <a:pt x="126040" y="475688"/>
                </a:lnTo>
                <a:lnTo>
                  <a:pt x="90520" y="450504"/>
                </a:lnTo>
                <a:lnTo>
                  <a:pt x="59847" y="419737"/>
                </a:lnTo>
                <a:lnTo>
                  <a:pt x="34741" y="384110"/>
                </a:lnTo>
                <a:lnTo>
                  <a:pt x="15919" y="344342"/>
                </a:lnTo>
                <a:lnTo>
                  <a:pt x="4099" y="301155"/>
                </a:lnTo>
                <a:lnTo>
                  <a:pt x="0" y="2552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21935" y="6103620"/>
            <a:ext cx="509270" cy="510540"/>
          </a:xfrm>
          <a:custGeom>
            <a:avLst/>
            <a:gdLst/>
            <a:ahLst/>
            <a:cxnLst/>
            <a:rect l="l" t="t" r="r" b="b"/>
            <a:pathLst>
              <a:path w="509270" h="510540">
                <a:moveTo>
                  <a:pt x="0" y="255269"/>
                </a:moveTo>
                <a:lnTo>
                  <a:pt x="4099" y="209384"/>
                </a:lnTo>
                <a:lnTo>
                  <a:pt x="15919" y="166197"/>
                </a:lnTo>
                <a:lnTo>
                  <a:pt x="34741" y="126429"/>
                </a:lnTo>
                <a:lnTo>
                  <a:pt x="59847" y="90802"/>
                </a:lnTo>
                <a:lnTo>
                  <a:pt x="90520" y="60035"/>
                </a:lnTo>
                <a:lnTo>
                  <a:pt x="126040" y="34851"/>
                </a:lnTo>
                <a:lnTo>
                  <a:pt x="165690" y="15970"/>
                </a:lnTo>
                <a:lnTo>
                  <a:pt x="208752" y="4112"/>
                </a:lnTo>
                <a:lnTo>
                  <a:pt x="254508" y="0"/>
                </a:lnTo>
                <a:lnTo>
                  <a:pt x="300263" y="4112"/>
                </a:lnTo>
                <a:lnTo>
                  <a:pt x="343325" y="15970"/>
                </a:lnTo>
                <a:lnTo>
                  <a:pt x="382975" y="34851"/>
                </a:lnTo>
                <a:lnTo>
                  <a:pt x="418495" y="60035"/>
                </a:lnTo>
                <a:lnTo>
                  <a:pt x="449168" y="90802"/>
                </a:lnTo>
                <a:lnTo>
                  <a:pt x="474274" y="126429"/>
                </a:lnTo>
                <a:lnTo>
                  <a:pt x="493096" y="166197"/>
                </a:lnTo>
                <a:lnTo>
                  <a:pt x="504916" y="209384"/>
                </a:lnTo>
                <a:lnTo>
                  <a:pt x="509015" y="255269"/>
                </a:lnTo>
                <a:lnTo>
                  <a:pt x="504916" y="301155"/>
                </a:lnTo>
                <a:lnTo>
                  <a:pt x="493096" y="344342"/>
                </a:lnTo>
                <a:lnTo>
                  <a:pt x="474274" y="384110"/>
                </a:lnTo>
                <a:lnTo>
                  <a:pt x="449168" y="419737"/>
                </a:lnTo>
                <a:lnTo>
                  <a:pt x="418495" y="450504"/>
                </a:lnTo>
                <a:lnTo>
                  <a:pt x="382975" y="475688"/>
                </a:lnTo>
                <a:lnTo>
                  <a:pt x="343325" y="494569"/>
                </a:lnTo>
                <a:lnTo>
                  <a:pt x="300263" y="506427"/>
                </a:lnTo>
                <a:lnTo>
                  <a:pt x="254508" y="510539"/>
                </a:lnTo>
                <a:lnTo>
                  <a:pt x="208752" y="506427"/>
                </a:lnTo>
                <a:lnTo>
                  <a:pt x="165690" y="494569"/>
                </a:lnTo>
                <a:lnTo>
                  <a:pt x="126040" y="475688"/>
                </a:lnTo>
                <a:lnTo>
                  <a:pt x="90520" y="450504"/>
                </a:lnTo>
                <a:lnTo>
                  <a:pt x="59847" y="419737"/>
                </a:lnTo>
                <a:lnTo>
                  <a:pt x="34741" y="384110"/>
                </a:lnTo>
                <a:lnTo>
                  <a:pt x="15919" y="344342"/>
                </a:lnTo>
                <a:lnTo>
                  <a:pt x="4099" y="301155"/>
                </a:lnTo>
                <a:lnTo>
                  <a:pt x="0" y="25526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29816" y="3898391"/>
            <a:ext cx="1354455" cy="1068705"/>
          </a:xfrm>
          <a:custGeom>
            <a:avLst/>
            <a:gdLst/>
            <a:ahLst/>
            <a:cxnLst/>
            <a:rect l="l" t="t" r="r" b="b"/>
            <a:pathLst>
              <a:path w="1354455" h="1068704">
                <a:moveTo>
                  <a:pt x="1276707" y="1026274"/>
                </a:moveTo>
                <a:lnTo>
                  <a:pt x="1258823" y="1049019"/>
                </a:lnTo>
                <a:lnTo>
                  <a:pt x="1353946" y="1068577"/>
                </a:lnTo>
                <a:lnTo>
                  <a:pt x="1338211" y="1035176"/>
                </a:lnTo>
                <a:lnTo>
                  <a:pt x="1288033" y="1035176"/>
                </a:lnTo>
                <a:lnTo>
                  <a:pt x="1276707" y="1026274"/>
                </a:lnTo>
                <a:close/>
              </a:path>
              <a:path w="1354455" h="1068704">
                <a:moveTo>
                  <a:pt x="1294593" y="1003525"/>
                </a:moveTo>
                <a:lnTo>
                  <a:pt x="1276707" y="1026274"/>
                </a:lnTo>
                <a:lnTo>
                  <a:pt x="1288033" y="1035176"/>
                </a:lnTo>
                <a:lnTo>
                  <a:pt x="1305940" y="1012443"/>
                </a:lnTo>
                <a:lnTo>
                  <a:pt x="1294593" y="1003525"/>
                </a:lnTo>
                <a:close/>
              </a:path>
              <a:path w="1354455" h="1068704">
                <a:moveTo>
                  <a:pt x="1312545" y="980693"/>
                </a:moveTo>
                <a:lnTo>
                  <a:pt x="1294593" y="1003525"/>
                </a:lnTo>
                <a:lnTo>
                  <a:pt x="1305940" y="1012443"/>
                </a:lnTo>
                <a:lnTo>
                  <a:pt x="1288033" y="1035176"/>
                </a:lnTo>
                <a:lnTo>
                  <a:pt x="1338211" y="1035176"/>
                </a:lnTo>
                <a:lnTo>
                  <a:pt x="1312545" y="980693"/>
                </a:lnTo>
                <a:close/>
              </a:path>
              <a:path w="1354455" h="1068704">
                <a:moveTo>
                  <a:pt x="17779" y="0"/>
                </a:moveTo>
                <a:lnTo>
                  <a:pt x="0" y="22859"/>
                </a:lnTo>
                <a:lnTo>
                  <a:pt x="1276707" y="1026274"/>
                </a:lnTo>
                <a:lnTo>
                  <a:pt x="1294593" y="1003525"/>
                </a:lnTo>
                <a:lnTo>
                  <a:pt x="1777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35785" y="4680458"/>
            <a:ext cx="1348105" cy="311785"/>
          </a:xfrm>
          <a:custGeom>
            <a:avLst/>
            <a:gdLst/>
            <a:ahLst/>
            <a:cxnLst/>
            <a:rect l="l" t="t" r="r" b="b"/>
            <a:pathLst>
              <a:path w="1348105" h="311785">
                <a:moveTo>
                  <a:pt x="1271396" y="226568"/>
                </a:moveTo>
                <a:lnTo>
                  <a:pt x="1265690" y="254933"/>
                </a:lnTo>
                <a:lnTo>
                  <a:pt x="1279906" y="257810"/>
                </a:lnTo>
                <a:lnTo>
                  <a:pt x="1274190" y="286258"/>
                </a:lnTo>
                <a:lnTo>
                  <a:pt x="1259387" y="286258"/>
                </a:lnTo>
                <a:lnTo>
                  <a:pt x="1254252" y="311785"/>
                </a:lnTo>
                <a:lnTo>
                  <a:pt x="1347977" y="286385"/>
                </a:lnTo>
                <a:lnTo>
                  <a:pt x="1347815" y="286258"/>
                </a:lnTo>
                <a:lnTo>
                  <a:pt x="1274190" y="286258"/>
                </a:lnTo>
                <a:lnTo>
                  <a:pt x="1259966" y="283379"/>
                </a:lnTo>
                <a:lnTo>
                  <a:pt x="1344130" y="283379"/>
                </a:lnTo>
                <a:lnTo>
                  <a:pt x="1271396" y="226568"/>
                </a:lnTo>
                <a:close/>
              </a:path>
              <a:path w="1348105" h="311785">
                <a:moveTo>
                  <a:pt x="1265690" y="254933"/>
                </a:moveTo>
                <a:lnTo>
                  <a:pt x="1259966" y="283379"/>
                </a:lnTo>
                <a:lnTo>
                  <a:pt x="1274190" y="286258"/>
                </a:lnTo>
                <a:lnTo>
                  <a:pt x="1279906" y="257810"/>
                </a:lnTo>
                <a:lnTo>
                  <a:pt x="1265690" y="254933"/>
                </a:lnTo>
                <a:close/>
              </a:path>
              <a:path w="1348105" h="311785">
                <a:moveTo>
                  <a:pt x="5841" y="0"/>
                </a:moveTo>
                <a:lnTo>
                  <a:pt x="0" y="28448"/>
                </a:lnTo>
                <a:lnTo>
                  <a:pt x="1259966" y="283379"/>
                </a:lnTo>
                <a:lnTo>
                  <a:pt x="1265690" y="254933"/>
                </a:lnTo>
                <a:lnTo>
                  <a:pt x="584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38070" y="4956175"/>
            <a:ext cx="1346835" cy="533400"/>
          </a:xfrm>
          <a:custGeom>
            <a:avLst/>
            <a:gdLst/>
            <a:ahLst/>
            <a:cxnLst/>
            <a:rect l="l" t="t" r="r" b="b"/>
            <a:pathLst>
              <a:path w="1346835" h="533400">
                <a:moveTo>
                  <a:pt x="1260362" y="27131"/>
                </a:moveTo>
                <a:lnTo>
                  <a:pt x="0" y="506222"/>
                </a:lnTo>
                <a:lnTo>
                  <a:pt x="10414" y="533272"/>
                </a:lnTo>
                <a:lnTo>
                  <a:pt x="1270635" y="54187"/>
                </a:lnTo>
                <a:lnTo>
                  <a:pt x="1260362" y="27131"/>
                </a:lnTo>
                <a:close/>
              </a:path>
              <a:path w="1346835" h="533400">
                <a:moveTo>
                  <a:pt x="1335490" y="21970"/>
                </a:moveTo>
                <a:lnTo>
                  <a:pt x="1273937" y="21970"/>
                </a:lnTo>
                <a:lnTo>
                  <a:pt x="1284224" y="49022"/>
                </a:lnTo>
                <a:lnTo>
                  <a:pt x="1270635" y="54187"/>
                </a:lnTo>
                <a:lnTo>
                  <a:pt x="1280922" y="81280"/>
                </a:lnTo>
                <a:lnTo>
                  <a:pt x="1335490" y="21970"/>
                </a:lnTo>
                <a:close/>
              </a:path>
              <a:path w="1346835" h="533400">
                <a:moveTo>
                  <a:pt x="1273937" y="21970"/>
                </a:moveTo>
                <a:lnTo>
                  <a:pt x="1260362" y="27131"/>
                </a:lnTo>
                <a:lnTo>
                  <a:pt x="1270635" y="54187"/>
                </a:lnTo>
                <a:lnTo>
                  <a:pt x="1284224" y="49022"/>
                </a:lnTo>
                <a:lnTo>
                  <a:pt x="1273937" y="21970"/>
                </a:lnTo>
                <a:close/>
              </a:path>
              <a:path w="1346835" h="533400">
                <a:moveTo>
                  <a:pt x="1250061" y="0"/>
                </a:moveTo>
                <a:lnTo>
                  <a:pt x="1260362" y="27131"/>
                </a:lnTo>
                <a:lnTo>
                  <a:pt x="1273937" y="21970"/>
                </a:lnTo>
                <a:lnTo>
                  <a:pt x="1335490" y="21970"/>
                </a:lnTo>
                <a:lnTo>
                  <a:pt x="1346708" y="9779"/>
                </a:lnTo>
                <a:lnTo>
                  <a:pt x="12500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33117" y="4965953"/>
            <a:ext cx="1351915" cy="1327150"/>
          </a:xfrm>
          <a:custGeom>
            <a:avLst/>
            <a:gdLst/>
            <a:ahLst/>
            <a:cxnLst/>
            <a:rect l="l" t="t" r="r" b="b"/>
            <a:pathLst>
              <a:path w="1351914" h="1327150">
                <a:moveTo>
                  <a:pt x="1279492" y="50513"/>
                </a:moveTo>
                <a:lnTo>
                  <a:pt x="0" y="1306258"/>
                </a:lnTo>
                <a:lnTo>
                  <a:pt x="20319" y="1326921"/>
                </a:lnTo>
                <a:lnTo>
                  <a:pt x="1299812" y="71215"/>
                </a:lnTo>
                <a:lnTo>
                  <a:pt x="1279492" y="50513"/>
                </a:lnTo>
                <a:close/>
              </a:path>
              <a:path w="1351914" h="1327150">
                <a:moveTo>
                  <a:pt x="1337752" y="40386"/>
                </a:moveTo>
                <a:lnTo>
                  <a:pt x="1289812" y="40386"/>
                </a:lnTo>
                <a:lnTo>
                  <a:pt x="1310132" y="61087"/>
                </a:lnTo>
                <a:lnTo>
                  <a:pt x="1299812" y="71215"/>
                </a:lnTo>
                <a:lnTo>
                  <a:pt x="1320038" y="91821"/>
                </a:lnTo>
                <a:lnTo>
                  <a:pt x="1337752" y="40386"/>
                </a:lnTo>
                <a:close/>
              </a:path>
              <a:path w="1351914" h="1327150">
                <a:moveTo>
                  <a:pt x="1289812" y="40386"/>
                </a:moveTo>
                <a:lnTo>
                  <a:pt x="1279492" y="50513"/>
                </a:lnTo>
                <a:lnTo>
                  <a:pt x="1299812" y="71215"/>
                </a:lnTo>
                <a:lnTo>
                  <a:pt x="1310132" y="61087"/>
                </a:lnTo>
                <a:lnTo>
                  <a:pt x="1289812" y="40386"/>
                </a:lnTo>
                <a:close/>
              </a:path>
              <a:path w="1351914" h="1327150">
                <a:moveTo>
                  <a:pt x="1351661" y="0"/>
                </a:moveTo>
                <a:lnTo>
                  <a:pt x="1259205" y="29845"/>
                </a:lnTo>
                <a:lnTo>
                  <a:pt x="1279492" y="50513"/>
                </a:lnTo>
                <a:lnTo>
                  <a:pt x="1289812" y="40386"/>
                </a:lnTo>
                <a:lnTo>
                  <a:pt x="1337752" y="40386"/>
                </a:lnTo>
                <a:lnTo>
                  <a:pt x="13516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25871" y="3950208"/>
            <a:ext cx="1354455" cy="1068705"/>
          </a:xfrm>
          <a:custGeom>
            <a:avLst/>
            <a:gdLst/>
            <a:ahLst/>
            <a:cxnLst/>
            <a:rect l="l" t="t" r="r" b="b"/>
            <a:pathLst>
              <a:path w="1354454" h="1068704">
                <a:moveTo>
                  <a:pt x="1276707" y="1026274"/>
                </a:moveTo>
                <a:lnTo>
                  <a:pt x="1258824" y="1049020"/>
                </a:lnTo>
                <a:lnTo>
                  <a:pt x="1353947" y="1068578"/>
                </a:lnTo>
                <a:lnTo>
                  <a:pt x="1338211" y="1035177"/>
                </a:lnTo>
                <a:lnTo>
                  <a:pt x="1288033" y="1035177"/>
                </a:lnTo>
                <a:lnTo>
                  <a:pt x="1276707" y="1026274"/>
                </a:lnTo>
                <a:close/>
              </a:path>
              <a:path w="1354454" h="1068704">
                <a:moveTo>
                  <a:pt x="1294593" y="1003525"/>
                </a:moveTo>
                <a:lnTo>
                  <a:pt x="1276707" y="1026274"/>
                </a:lnTo>
                <a:lnTo>
                  <a:pt x="1288033" y="1035177"/>
                </a:lnTo>
                <a:lnTo>
                  <a:pt x="1305941" y="1012444"/>
                </a:lnTo>
                <a:lnTo>
                  <a:pt x="1294593" y="1003525"/>
                </a:lnTo>
                <a:close/>
              </a:path>
              <a:path w="1354454" h="1068704">
                <a:moveTo>
                  <a:pt x="1312545" y="980694"/>
                </a:moveTo>
                <a:lnTo>
                  <a:pt x="1294593" y="1003525"/>
                </a:lnTo>
                <a:lnTo>
                  <a:pt x="1305941" y="1012444"/>
                </a:lnTo>
                <a:lnTo>
                  <a:pt x="1288033" y="1035177"/>
                </a:lnTo>
                <a:lnTo>
                  <a:pt x="1338211" y="1035177"/>
                </a:lnTo>
                <a:lnTo>
                  <a:pt x="1312545" y="980694"/>
                </a:lnTo>
                <a:close/>
              </a:path>
              <a:path w="1354454" h="1068704">
                <a:moveTo>
                  <a:pt x="17779" y="0"/>
                </a:moveTo>
                <a:lnTo>
                  <a:pt x="0" y="22860"/>
                </a:lnTo>
                <a:lnTo>
                  <a:pt x="1276707" y="1026274"/>
                </a:lnTo>
                <a:lnTo>
                  <a:pt x="1294593" y="1003525"/>
                </a:lnTo>
                <a:lnTo>
                  <a:pt x="1777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31840" y="4732273"/>
            <a:ext cx="1348105" cy="311785"/>
          </a:xfrm>
          <a:custGeom>
            <a:avLst/>
            <a:gdLst/>
            <a:ahLst/>
            <a:cxnLst/>
            <a:rect l="l" t="t" r="r" b="b"/>
            <a:pathLst>
              <a:path w="1348104" h="311785">
                <a:moveTo>
                  <a:pt x="1271397" y="226568"/>
                </a:moveTo>
                <a:lnTo>
                  <a:pt x="1265690" y="254933"/>
                </a:lnTo>
                <a:lnTo>
                  <a:pt x="1279906" y="257809"/>
                </a:lnTo>
                <a:lnTo>
                  <a:pt x="1274190" y="286257"/>
                </a:lnTo>
                <a:lnTo>
                  <a:pt x="1259387" y="286257"/>
                </a:lnTo>
                <a:lnTo>
                  <a:pt x="1254252" y="311784"/>
                </a:lnTo>
                <a:lnTo>
                  <a:pt x="1347978" y="286384"/>
                </a:lnTo>
                <a:lnTo>
                  <a:pt x="1347815" y="286257"/>
                </a:lnTo>
                <a:lnTo>
                  <a:pt x="1274190" y="286257"/>
                </a:lnTo>
                <a:lnTo>
                  <a:pt x="1259966" y="283379"/>
                </a:lnTo>
                <a:lnTo>
                  <a:pt x="1344130" y="283379"/>
                </a:lnTo>
                <a:lnTo>
                  <a:pt x="1271397" y="226568"/>
                </a:lnTo>
                <a:close/>
              </a:path>
              <a:path w="1348104" h="311785">
                <a:moveTo>
                  <a:pt x="1265690" y="254933"/>
                </a:moveTo>
                <a:lnTo>
                  <a:pt x="1259966" y="283379"/>
                </a:lnTo>
                <a:lnTo>
                  <a:pt x="1274190" y="286257"/>
                </a:lnTo>
                <a:lnTo>
                  <a:pt x="1279906" y="257809"/>
                </a:lnTo>
                <a:lnTo>
                  <a:pt x="1265690" y="254933"/>
                </a:lnTo>
                <a:close/>
              </a:path>
              <a:path w="1348104" h="311785">
                <a:moveTo>
                  <a:pt x="5842" y="0"/>
                </a:moveTo>
                <a:lnTo>
                  <a:pt x="0" y="28448"/>
                </a:lnTo>
                <a:lnTo>
                  <a:pt x="1259966" y="283379"/>
                </a:lnTo>
                <a:lnTo>
                  <a:pt x="1265690" y="254933"/>
                </a:lnTo>
                <a:lnTo>
                  <a:pt x="584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34127" y="5009515"/>
            <a:ext cx="1346835" cy="533400"/>
          </a:xfrm>
          <a:custGeom>
            <a:avLst/>
            <a:gdLst/>
            <a:ahLst/>
            <a:cxnLst/>
            <a:rect l="l" t="t" r="r" b="b"/>
            <a:pathLst>
              <a:path w="1346834" h="533400">
                <a:moveTo>
                  <a:pt x="1260362" y="27131"/>
                </a:moveTo>
                <a:lnTo>
                  <a:pt x="0" y="506222"/>
                </a:lnTo>
                <a:lnTo>
                  <a:pt x="10287" y="533273"/>
                </a:lnTo>
                <a:lnTo>
                  <a:pt x="1270635" y="54187"/>
                </a:lnTo>
                <a:lnTo>
                  <a:pt x="1260362" y="27131"/>
                </a:lnTo>
                <a:close/>
              </a:path>
              <a:path w="1346834" h="533400">
                <a:moveTo>
                  <a:pt x="1335490" y="21971"/>
                </a:moveTo>
                <a:lnTo>
                  <a:pt x="1273937" y="21971"/>
                </a:lnTo>
                <a:lnTo>
                  <a:pt x="1284224" y="49022"/>
                </a:lnTo>
                <a:lnTo>
                  <a:pt x="1270635" y="54187"/>
                </a:lnTo>
                <a:lnTo>
                  <a:pt x="1280922" y="81280"/>
                </a:lnTo>
                <a:lnTo>
                  <a:pt x="1335490" y="21971"/>
                </a:lnTo>
                <a:close/>
              </a:path>
              <a:path w="1346834" h="533400">
                <a:moveTo>
                  <a:pt x="1273937" y="21971"/>
                </a:moveTo>
                <a:lnTo>
                  <a:pt x="1260362" y="27131"/>
                </a:lnTo>
                <a:lnTo>
                  <a:pt x="1270635" y="54187"/>
                </a:lnTo>
                <a:lnTo>
                  <a:pt x="1284224" y="49022"/>
                </a:lnTo>
                <a:lnTo>
                  <a:pt x="1273937" y="21971"/>
                </a:lnTo>
                <a:close/>
              </a:path>
              <a:path w="1346834" h="533400">
                <a:moveTo>
                  <a:pt x="1250061" y="0"/>
                </a:moveTo>
                <a:lnTo>
                  <a:pt x="1260362" y="27131"/>
                </a:lnTo>
                <a:lnTo>
                  <a:pt x="1273937" y="21971"/>
                </a:lnTo>
                <a:lnTo>
                  <a:pt x="1335490" y="21971"/>
                </a:lnTo>
                <a:lnTo>
                  <a:pt x="1346707" y="9779"/>
                </a:lnTo>
                <a:lnTo>
                  <a:pt x="125006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329173" y="5019294"/>
            <a:ext cx="1351915" cy="1322070"/>
          </a:xfrm>
          <a:custGeom>
            <a:avLst/>
            <a:gdLst/>
            <a:ahLst/>
            <a:cxnLst/>
            <a:rect l="l" t="t" r="r" b="b"/>
            <a:pathLst>
              <a:path w="1351915" h="1322070">
                <a:moveTo>
                  <a:pt x="1279429" y="50407"/>
                </a:moveTo>
                <a:lnTo>
                  <a:pt x="0" y="1300937"/>
                </a:lnTo>
                <a:lnTo>
                  <a:pt x="20320" y="1321650"/>
                </a:lnTo>
                <a:lnTo>
                  <a:pt x="1299644" y="71087"/>
                </a:lnTo>
                <a:lnTo>
                  <a:pt x="1279429" y="50407"/>
                </a:lnTo>
                <a:close/>
              </a:path>
              <a:path w="1351915" h="1322070">
                <a:moveTo>
                  <a:pt x="1337740" y="40258"/>
                </a:moveTo>
                <a:lnTo>
                  <a:pt x="1289811" y="40258"/>
                </a:lnTo>
                <a:lnTo>
                  <a:pt x="1310004" y="60959"/>
                </a:lnTo>
                <a:lnTo>
                  <a:pt x="1299644" y="71087"/>
                </a:lnTo>
                <a:lnTo>
                  <a:pt x="1319910" y="91820"/>
                </a:lnTo>
                <a:lnTo>
                  <a:pt x="1337740" y="40258"/>
                </a:lnTo>
                <a:close/>
              </a:path>
              <a:path w="1351915" h="1322070">
                <a:moveTo>
                  <a:pt x="1289811" y="40258"/>
                </a:moveTo>
                <a:lnTo>
                  <a:pt x="1279429" y="50407"/>
                </a:lnTo>
                <a:lnTo>
                  <a:pt x="1299644" y="71087"/>
                </a:lnTo>
                <a:lnTo>
                  <a:pt x="1310004" y="60959"/>
                </a:lnTo>
                <a:lnTo>
                  <a:pt x="1289811" y="40258"/>
                </a:lnTo>
                <a:close/>
              </a:path>
              <a:path w="1351915" h="1322070">
                <a:moveTo>
                  <a:pt x="1351660" y="0"/>
                </a:moveTo>
                <a:lnTo>
                  <a:pt x="1259204" y="29717"/>
                </a:lnTo>
                <a:lnTo>
                  <a:pt x="1279429" y="50407"/>
                </a:lnTo>
                <a:lnTo>
                  <a:pt x="1289811" y="40258"/>
                </a:lnTo>
                <a:lnTo>
                  <a:pt x="1337740" y="40258"/>
                </a:lnTo>
                <a:lnTo>
                  <a:pt x="13516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215642" y="3872229"/>
            <a:ext cx="390525" cy="1836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4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L="33655">
              <a:lnSpc>
                <a:spcPct val="100000"/>
              </a:lnSpc>
              <a:spcBef>
                <a:spcPts val="1165"/>
              </a:spcBef>
            </a:pP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L="33655">
              <a:lnSpc>
                <a:spcPct val="100000"/>
              </a:lnSpc>
              <a:spcBef>
                <a:spcPts val="580"/>
              </a:spcBef>
            </a:pP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3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L="38100">
              <a:lnSpc>
                <a:spcPct val="100000"/>
              </a:lnSpc>
              <a:spcBef>
                <a:spcPts val="690"/>
              </a:spcBef>
            </a:pPr>
            <a:r>
              <a:rPr sz="2400" spc="-15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4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11804" y="4454397"/>
            <a:ext cx="1727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01410" y="3913378"/>
            <a:ext cx="36195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4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10908" y="4315332"/>
            <a:ext cx="26670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50" baseline="-21000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1750" spc="170" dirty="0">
                <a:latin typeface="Cambria Math" panose="02040503050406030204"/>
                <a:cs typeface="Cambria Math" panose="02040503050406030204"/>
              </a:rPr>
              <a:t>′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71600" y="4480559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4">
                <a:moveTo>
                  <a:pt x="0" y="0"/>
                </a:moveTo>
                <a:lnTo>
                  <a:pt x="361950" y="354456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76172" y="4485132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4">
                <a:moveTo>
                  <a:pt x="361950" y="0"/>
                </a:moveTo>
                <a:lnTo>
                  <a:pt x="0" y="354457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400555" y="6169152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5">
                <a:moveTo>
                  <a:pt x="0" y="0"/>
                </a:moveTo>
                <a:lnTo>
                  <a:pt x="361950" y="354431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03603" y="6175247"/>
            <a:ext cx="361950" cy="354965"/>
          </a:xfrm>
          <a:custGeom>
            <a:avLst/>
            <a:gdLst/>
            <a:ahLst/>
            <a:cxnLst/>
            <a:rect l="l" t="t" r="r" b="b"/>
            <a:pathLst>
              <a:path w="361950" h="354965">
                <a:moveTo>
                  <a:pt x="361950" y="0"/>
                </a:moveTo>
                <a:lnTo>
                  <a:pt x="0" y="354431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80616" y="4576571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0" y="0"/>
                </a:moveTo>
                <a:lnTo>
                  <a:pt x="263016" y="25755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83664" y="4579620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263017" y="0"/>
                </a:moveTo>
                <a:lnTo>
                  <a:pt x="0" y="25755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53767" y="5910071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0" y="0"/>
                </a:moveTo>
                <a:lnTo>
                  <a:pt x="263017" y="25750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55292" y="5913120"/>
            <a:ext cx="263525" cy="257810"/>
          </a:xfrm>
          <a:custGeom>
            <a:avLst/>
            <a:gdLst/>
            <a:ahLst/>
            <a:cxnLst/>
            <a:rect l="l" t="t" r="r" b="b"/>
            <a:pathLst>
              <a:path w="263525" h="257810">
                <a:moveTo>
                  <a:pt x="263016" y="0"/>
                </a:moveTo>
                <a:lnTo>
                  <a:pt x="0" y="257505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53567" y="2663063"/>
            <a:ext cx="3496945" cy="840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sng" spc="-15" dirty="0">
                <a:latin typeface="Calibri" panose="020F0502020204030204"/>
                <a:cs typeface="Calibri" panose="020F0502020204030204"/>
              </a:rPr>
              <a:t>Training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b="1" i="1" u="sng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Dropout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6670">
              <a:lnSpc>
                <a:spcPct val="100000"/>
              </a:lnSpc>
              <a:spcBef>
                <a:spcPts val="63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Assume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dropout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rate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50%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22520" y="3951732"/>
            <a:ext cx="759460" cy="370840"/>
          </a:xfrm>
          <a:prstGeom prst="rect">
            <a:avLst/>
          </a:prstGeom>
          <a:solidFill>
            <a:srgbClr val="FFF1CC"/>
          </a:solidFill>
          <a:ln w="914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4290">
              <a:lnSpc>
                <a:spcPts val="2715"/>
              </a:lnSpc>
            </a:pPr>
            <a:r>
              <a:rPr sz="24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0.5</a:t>
            </a:r>
            <a:r>
              <a:rPr sz="2400" spc="-11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33188" y="4454652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8"/>
                </a:moveTo>
                <a:lnTo>
                  <a:pt x="758951" y="368808"/>
                </a:lnTo>
                <a:lnTo>
                  <a:pt x="75895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33188" y="4454652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8"/>
                </a:moveTo>
                <a:lnTo>
                  <a:pt x="758951" y="368808"/>
                </a:lnTo>
                <a:lnTo>
                  <a:pt x="75895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959222" y="4437633"/>
            <a:ext cx="1132840" cy="418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0.5 </a:t>
            </a:r>
            <a:r>
              <a:rPr sz="2400" spc="-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×  </a:t>
            </a:r>
            <a:r>
              <a:rPr sz="3600" spc="-67" baseline="200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-67" baseline="-13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3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922520" y="4898135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7"/>
                </a:moveTo>
                <a:lnTo>
                  <a:pt x="758951" y="368807"/>
                </a:lnTo>
                <a:lnTo>
                  <a:pt x="7589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922520" y="4898135"/>
            <a:ext cx="759460" cy="368935"/>
          </a:xfrm>
          <a:custGeom>
            <a:avLst/>
            <a:gdLst/>
            <a:ahLst/>
            <a:cxnLst/>
            <a:rect l="l" t="t" r="r" b="b"/>
            <a:pathLst>
              <a:path w="759460" h="368935">
                <a:moveTo>
                  <a:pt x="0" y="368807"/>
                </a:moveTo>
                <a:lnTo>
                  <a:pt x="758951" y="368807"/>
                </a:lnTo>
                <a:lnTo>
                  <a:pt x="7589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949190" y="4880736"/>
            <a:ext cx="1142365" cy="415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0.5 </a:t>
            </a:r>
            <a:r>
              <a:rPr sz="2400" spc="-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×  </a:t>
            </a:r>
            <a:r>
              <a:rPr sz="3600" spc="-67" baseline="200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-67" baseline="-13000" dirty="0">
                <a:latin typeface="Cambria Math" panose="02040503050406030204"/>
                <a:cs typeface="Cambria Math" panose="02040503050406030204"/>
              </a:rPr>
              <a:t>3</a:t>
            </a:r>
            <a:endParaRPr sz="2625" baseline="-13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945379" y="5352288"/>
            <a:ext cx="760730" cy="368935"/>
          </a:xfrm>
          <a:custGeom>
            <a:avLst/>
            <a:gdLst/>
            <a:ahLst/>
            <a:cxnLst/>
            <a:rect l="l" t="t" r="r" b="b"/>
            <a:pathLst>
              <a:path w="760729" h="368935">
                <a:moveTo>
                  <a:pt x="0" y="368808"/>
                </a:moveTo>
                <a:lnTo>
                  <a:pt x="760476" y="368808"/>
                </a:lnTo>
                <a:lnTo>
                  <a:pt x="760476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945379" y="5352288"/>
            <a:ext cx="760730" cy="368935"/>
          </a:xfrm>
          <a:custGeom>
            <a:avLst/>
            <a:gdLst/>
            <a:ahLst/>
            <a:cxnLst/>
            <a:rect l="l" t="t" r="r" b="b"/>
            <a:pathLst>
              <a:path w="760729" h="368935">
                <a:moveTo>
                  <a:pt x="0" y="368808"/>
                </a:moveTo>
                <a:lnTo>
                  <a:pt x="760476" y="368808"/>
                </a:lnTo>
                <a:lnTo>
                  <a:pt x="760476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4637023" y="2643885"/>
            <a:ext cx="4361815" cy="1226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sng" spc="-35" dirty="0">
                <a:latin typeface="Calibri" panose="020F0502020204030204"/>
                <a:cs typeface="Calibri" panose="020F0502020204030204"/>
              </a:rPr>
              <a:t>Testing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b="1" i="1" u="sng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10" dirty="0">
                <a:latin typeface="Calibri" panose="020F0502020204030204"/>
                <a:cs typeface="Calibri" panose="020F0502020204030204"/>
              </a:rPr>
              <a:t>Dropout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75565">
              <a:lnSpc>
                <a:spcPct val="100000"/>
              </a:lnSpc>
              <a:spcBef>
                <a:spcPts val="44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No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dropout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657350">
              <a:lnSpc>
                <a:spcPct val="100000"/>
              </a:lnSpc>
              <a:spcBef>
                <a:spcPts val="345"/>
              </a:spcBef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Weights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from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training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07326" y="3886454"/>
            <a:ext cx="98996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00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2625" spc="254" baseline="29000" dirty="0">
                <a:latin typeface="Cambria Math" panose="02040503050406030204"/>
                <a:cs typeface="Cambria Math" panose="02040503050406030204"/>
              </a:rPr>
              <a:t>′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≈ </a:t>
            </a:r>
            <a:r>
              <a:rPr sz="2400" spc="12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2𝑧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576059" y="3910584"/>
            <a:ext cx="585470" cy="387350"/>
          </a:xfrm>
          <a:custGeom>
            <a:avLst/>
            <a:gdLst/>
            <a:ahLst/>
            <a:cxnLst/>
            <a:rect l="l" t="t" r="r" b="b"/>
            <a:pathLst>
              <a:path w="585470" h="387350">
                <a:moveTo>
                  <a:pt x="391668" y="0"/>
                </a:moveTo>
                <a:lnTo>
                  <a:pt x="391668" y="96774"/>
                </a:lnTo>
                <a:lnTo>
                  <a:pt x="0" y="96774"/>
                </a:lnTo>
                <a:lnTo>
                  <a:pt x="0" y="290322"/>
                </a:lnTo>
                <a:lnTo>
                  <a:pt x="391668" y="290322"/>
                </a:lnTo>
                <a:lnTo>
                  <a:pt x="391668" y="387096"/>
                </a:lnTo>
                <a:lnTo>
                  <a:pt x="585216" y="1935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576059" y="3910584"/>
            <a:ext cx="585470" cy="387350"/>
          </a:xfrm>
          <a:custGeom>
            <a:avLst/>
            <a:gdLst/>
            <a:ahLst/>
            <a:cxnLst/>
            <a:rect l="l" t="t" r="r" b="b"/>
            <a:pathLst>
              <a:path w="585470" h="387350">
                <a:moveTo>
                  <a:pt x="0" y="96774"/>
                </a:moveTo>
                <a:lnTo>
                  <a:pt x="391668" y="96774"/>
                </a:lnTo>
                <a:lnTo>
                  <a:pt x="391668" y="0"/>
                </a:lnTo>
                <a:lnTo>
                  <a:pt x="585216" y="193548"/>
                </a:lnTo>
                <a:lnTo>
                  <a:pt x="391668" y="387096"/>
                </a:lnTo>
                <a:lnTo>
                  <a:pt x="391668" y="290322"/>
                </a:lnTo>
                <a:lnTo>
                  <a:pt x="0" y="290322"/>
                </a:lnTo>
                <a:lnTo>
                  <a:pt x="0" y="9677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4972303" y="5334914"/>
            <a:ext cx="4039870" cy="1238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0</a:t>
            </a:r>
            <a:r>
              <a:rPr sz="2400" spc="-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.</a:t>
            </a:r>
            <a:r>
              <a:rPr sz="24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5</a:t>
            </a:r>
            <a:r>
              <a:rPr sz="2400" spc="-1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×</a:t>
            </a:r>
            <a:r>
              <a:rPr sz="2400" spc="2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3600" spc="-232" baseline="200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3000" dirty="0">
                <a:latin typeface="Cambria Math" panose="02040503050406030204"/>
                <a:cs typeface="Cambria Math" panose="02040503050406030204"/>
              </a:rPr>
              <a:t>4</a:t>
            </a:r>
            <a:endParaRPr sz="2625" baseline="-13000">
              <a:latin typeface="Cambria Math" panose="02040503050406030204"/>
              <a:cs typeface="Cambria Math" panose="02040503050406030204"/>
            </a:endParaRPr>
          </a:p>
          <a:p>
            <a:pPr marL="1062355">
              <a:lnSpc>
                <a:spcPct val="100000"/>
              </a:lnSpc>
              <a:spcBef>
                <a:spcPts val="260"/>
              </a:spcBef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Weights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multiply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(1-p)%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02840">
              <a:lnSpc>
                <a:spcPct val="100000"/>
              </a:lnSpc>
              <a:spcBef>
                <a:spcPts val="690"/>
              </a:spcBef>
            </a:pPr>
            <a:r>
              <a:rPr sz="2400" spc="100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2625" spc="254" baseline="29000" dirty="0">
                <a:latin typeface="Cambria Math" panose="02040503050406030204"/>
                <a:cs typeface="Cambria Math" panose="02040503050406030204"/>
              </a:rPr>
              <a:t>′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7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≈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47688" y="6193535"/>
            <a:ext cx="586740" cy="386080"/>
          </a:xfrm>
          <a:custGeom>
            <a:avLst/>
            <a:gdLst/>
            <a:ahLst/>
            <a:cxnLst/>
            <a:rect l="l" t="t" r="r" b="b"/>
            <a:pathLst>
              <a:path w="586740" h="386079">
                <a:moveTo>
                  <a:pt x="393953" y="0"/>
                </a:moveTo>
                <a:lnTo>
                  <a:pt x="393953" y="96392"/>
                </a:lnTo>
                <a:lnTo>
                  <a:pt x="0" y="96392"/>
                </a:lnTo>
                <a:lnTo>
                  <a:pt x="0" y="289178"/>
                </a:lnTo>
                <a:lnTo>
                  <a:pt x="393953" y="289178"/>
                </a:lnTo>
                <a:lnTo>
                  <a:pt x="393953" y="385571"/>
                </a:lnTo>
                <a:lnTo>
                  <a:pt x="586739" y="192785"/>
                </a:lnTo>
                <a:lnTo>
                  <a:pt x="393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47688" y="6193535"/>
            <a:ext cx="586740" cy="386080"/>
          </a:xfrm>
          <a:custGeom>
            <a:avLst/>
            <a:gdLst/>
            <a:ahLst/>
            <a:cxnLst/>
            <a:rect l="l" t="t" r="r" b="b"/>
            <a:pathLst>
              <a:path w="586740" h="386079">
                <a:moveTo>
                  <a:pt x="0" y="96392"/>
                </a:moveTo>
                <a:lnTo>
                  <a:pt x="393953" y="96392"/>
                </a:lnTo>
                <a:lnTo>
                  <a:pt x="393953" y="0"/>
                </a:lnTo>
                <a:lnTo>
                  <a:pt x="586739" y="192785"/>
                </a:lnTo>
                <a:lnTo>
                  <a:pt x="393953" y="385571"/>
                </a:lnTo>
                <a:lnTo>
                  <a:pt x="393953" y="289178"/>
                </a:lnTo>
                <a:lnTo>
                  <a:pt x="0" y="289178"/>
                </a:lnTo>
                <a:lnTo>
                  <a:pt x="0" y="9639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22647" y="2636520"/>
            <a:ext cx="0" cy="4222115"/>
          </a:xfrm>
          <a:custGeom>
            <a:avLst/>
            <a:gdLst/>
            <a:ahLst/>
            <a:cxnLst/>
            <a:rect l="l" t="t" r="r" b="b"/>
            <a:pathLst>
              <a:path h="4222115">
                <a:moveTo>
                  <a:pt x="0" y="0"/>
                </a:moveTo>
                <a:lnTo>
                  <a:pt x="0" y="422163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15" dirty="0"/>
              <a:t> </a:t>
            </a:r>
            <a:r>
              <a:rPr spc="-5" dirty="0"/>
              <a:t>ensemble.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22477" y="1858517"/>
            <a:ext cx="143573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Ensemble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4063" y="3787140"/>
            <a:ext cx="1353312" cy="11247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74063" y="3787140"/>
            <a:ext cx="1353820" cy="112522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7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905"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1716" y="3782567"/>
            <a:ext cx="1351787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061716" y="3782567"/>
            <a:ext cx="1351915" cy="112522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7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905"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99659" y="3764279"/>
            <a:ext cx="1351788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899659" y="3764279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2"/>
                </a:moveTo>
                <a:lnTo>
                  <a:pt x="1351788" y="1124712"/>
                </a:lnTo>
                <a:lnTo>
                  <a:pt x="1351788" y="0"/>
                </a:lnTo>
                <a:lnTo>
                  <a:pt x="0" y="0"/>
                </a:lnTo>
                <a:lnTo>
                  <a:pt x="0" y="1124712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028438" y="3942333"/>
            <a:ext cx="109537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ork  </a:t>
            </a: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37604" y="3782567"/>
            <a:ext cx="1353311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37604" y="3782567"/>
            <a:ext cx="1353820" cy="1125220"/>
          </a:xfrm>
          <a:custGeom>
            <a:avLst/>
            <a:gdLst/>
            <a:ahLst/>
            <a:cxnLst/>
            <a:rect l="l" t="t" r="r" b="b"/>
            <a:pathLst>
              <a:path w="1353820" h="1125220">
                <a:moveTo>
                  <a:pt x="0" y="1124711"/>
                </a:moveTo>
                <a:lnTo>
                  <a:pt x="1353311" y="1124711"/>
                </a:lnTo>
                <a:lnTo>
                  <a:pt x="1353311" y="0"/>
                </a:lnTo>
                <a:lnTo>
                  <a:pt x="0" y="0"/>
                </a:lnTo>
                <a:lnTo>
                  <a:pt x="0" y="11247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67270" y="3960241"/>
            <a:ext cx="10953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905"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9710" y="5132578"/>
            <a:ext cx="62992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latin typeface="Calibri" panose="020F0502020204030204"/>
                <a:cs typeface="Calibri" panose="020F0502020204030204"/>
              </a:rPr>
              <a:t>Train </a:t>
            </a: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bunch of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networks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with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structures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21252" y="1306067"/>
            <a:ext cx="1655445" cy="1047115"/>
          </a:xfrm>
          <a:custGeom>
            <a:avLst/>
            <a:gdLst/>
            <a:ahLst/>
            <a:cxnLst/>
            <a:rect l="l" t="t" r="r" b="b"/>
            <a:pathLst>
              <a:path w="1655445" h="1047114">
                <a:moveTo>
                  <a:pt x="827532" y="0"/>
                </a:moveTo>
                <a:lnTo>
                  <a:pt x="768428" y="1314"/>
                </a:lnTo>
                <a:lnTo>
                  <a:pt x="710446" y="5197"/>
                </a:lnTo>
                <a:lnTo>
                  <a:pt x="653727" y="11561"/>
                </a:lnTo>
                <a:lnTo>
                  <a:pt x="598411" y="20317"/>
                </a:lnTo>
                <a:lnTo>
                  <a:pt x="544636" y="31376"/>
                </a:lnTo>
                <a:lnTo>
                  <a:pt x="492544" y="44651"/>
                </a:lnTo>
                <a:lnTo>
                  <a:pt x="442274" y="60053"/>
                </a:lnTo>
                <a:lnTo>
                  <a:pt x="393967" y="77492"/>
                </a:lnTo>
                <a:lnTo>
                  <a:pt x="347761" y="96882"/>
                </a:lnTo>
                <a:lnTo>
                  <a:pt x="303798" y="118132"/>
                </a:lnTo>
                <a:lnTo>
                  <a:pt x="262217" y="141156"/>
                </a:lnTo>
                <a:lnTo>
                  <a:pt x="223158" y="165863"/>
                </a:lnTo>
                <a:lnTo>
                  <a:pt x="186761" y="192166"/>
                </a:lnTo>
                <a:lnTo>
                  <a:pt x="153166" y="219977"/>
                </a:lnTo>
                <a:lnTo>
                  <a:pt x="122513" y="249206"/>
                </a:lnTo>
                <a:lnTo>
                  <a:pt x="94942" y="279765"/>
                </a:lnTo>
                <a:lnTo>
                  <a:pt x="70593" y="311566"/>
                </a:lnTo>
                <a:lnTo>
                  <a:pt x="49606" y="344521"/>
                </a:lnTo>
                <a:lnTo>
                  <a:pt x="32121" y="378540"/>
                </a:lnTo>
                <a:lnTo>
                  <a:pt x="8216" y="449418"/>
                </a:lnTo>
                <a:lnTo>
                  <a:pt x="0" y="523494"/>
                </a:lnTo>
                <a:lnTo>
                  <a:pt x="2077" y="560887"/>
                </a:lnTo>
                <a:lnTo>
                  <a:pt x="18278" y="633452"/>
                </a:lnTo>
                <a:lnTo>
                  <a:pt x="49606" y="702466"/>
                </a:lnTo>
                <a:lnTo>
                  <a:pt x="70593" y="735421"/>
                </a:lnTo>
                <a:lnTo>
                  <a:pt x="94942" y="767222"/>
                </a:lnTo>
                <a:lnTo>
                  <a:pt x="122513" y="797781"/>
                </a:lnTo>
                <a:lnTo>
                  <a:pt x="153166" y="827010"/>
                </a:lnTo>
                <a:lnTo>
                  <a:pt x="186761" y="854821"/>
                </a:lnTo>
                <a:lnTo>
                  <a:pt x="223158" y="881124"/>
                </a:lnTo>
                <a:lnTo>
                  <a:pt x="262217" y="905831"/>
                </a:lnTo>
                <a:lnTo>
                  <a:pt x="303798" y="928855"/>
                </a:lnTo>
                <a:lnTo>
                  <a:pt x="347761" y="950105"/>
                </a:lnTo>
                <a:lnTo>
                  <a:pt x="393967" y="969495"/>
                </a:lnTo>
                <a:lnTo>
                  <a:pt x="442274" y="986934"/>
                </a:lnTo>
                <a:lnTo>
                  <a:pt x="492544" y="1002336"/>
                </a:lnTo>
                <a:lnTo>
                  <a:pt x="544636" y="1015611"/>
                </a:lnTo>
                <a:lnTo>
                  <a:pt x="598411" y="1026670"/>
                </a:lnTo>
                <a:lnTo>
                  <a:pt x="653727" y="1035426"/>
                </a:lnTo>
                <a:lnTo>
                  <a:pt x="710446" y="1041790"/>
                </a:lnTo>
                <a:lnTo>
                  <a:pt x="768428" y="1045673"/>
                </a:lnTo>
                <a:lnTo>
                  <a:pt x="827532" y="1046988"/>
                </a:lnTo>
                <a:lnTo>
                  <a:pt x="886635" y="1045673"/>
                </a:lnTo>
                <a:lnTo>
                  <a:pt x="944617" y="1041790"/>
                </a:lnTo>
                <a:lnTo>
                  <a:pt x="1001336" y="1035426"/>
                </a:lnTo>
                <a:lnTo>
                  <a:pt x="1056652" y="1026670"/>
                </a:lnTo>
                <a:lnTo>
                  <a:pt x="1110427" y="1015611"/>
                </a:lnTo>
                <a:lnTo>
                  <a:pt x="1162519" y="1002336"/>
                </a:lnTo>
                <a:lnTo>
                  <a:pt x="1212789" y="986934"/>
                </a:lnTo>
                <a:lnTo>
                  <a:pt x="1261096" y="969495"/>
                </a:lnTo>
                <a:lnTo>
                  <a:pt x="1307302" y="950105"/>
                </a:lnTo>
                <a:lnTo>
                  <a:pt x="1351265" y="928855"/>
                </a:lnTo>
                <a:lnTo>
                  <a:pt x="1392846" y="905831"/>
                </a:lnTo>
                <a:lnTo>
                  <a:pt x="1431905" y="881124"/>
                </a:lnTo>
                <a:lnTo>
                  <a:pt x="1468302" y="854821"/>
                </a:lnTo>
                <a:lnTo>
                  <a:pt x="1501897" y="827010"/>
                </a:lnTo>
                <a:lnTo>
                  <a:pt x="1532550" y="797781"/>
                </a:lnTo>
                <a:lnTo>
                  <a:pt x="1560121" y="767222"/>
                </a:lnTo>
                <a:lnTo>
                  <a:pt x="1584470" y="735421"/>
                </a:lnTo>
                <a:lnTo>
                  <a:pt x="1605457" y="702466"/>
                </a:lnTo>
                <a:lnTo>
                  <a:pt x="1622942" y="668447"/>
                </a:lnTo>
                <a:lnTo>
                  <a:pt x="1646847" y="597569"/>
                </a:lnTo>
                <a:lnTo>
                  <a:pt x="1655064" y="523494"/>
                </a:lnTo>
                <a:lnTo>
                  <a:pt x="1652986" y="486100"/>
                </a:lnTo>
                <a:lnTo>
                  <a:pt x="1636785" y="413535"/>
                </a:lnTo>
                <a:lnTo>
                  <a:pt x="1605457" y="344521"/>
                </a:lnTo>
                <a:lnTo>
                  <a:pt x="1584470" y="311566"/>
                </a:lnTo>
                <a:lnTo>
                  <a:pt x="1560121" y="279765"/>
                </a:lnTo>
                <a:lnTo>
                  <a:pt x="1532550" y="249206"/>
                </a:lnTo>
                <a:lnTo>
                  <a:pt x="1501897" y="219977"/>
                </a:lnTo>
                <a:lnTo>
                  <a:pt x="1468302" y="192166"/>
                </a:lnTo>
                <a:lnTo>
                  <a:pt x="1431905" y="165863"/>
                </a:lnTo>
                <a:lnTo>
                  <a:pt x="1392846" y="141156"/>
                </a:lnTo>
                <a:lnTo>
                  <a:pt x="1351265" y="118132"/>
                </a:lnTo>
                <a:lnTo>
                  <a:pt x="1307302" y="96882"/>
                </a:lnTo>
                <a:lnTo>
                  <a:pt x="1261096" y="77492"/>
                </a:lnTo>
                <a:lnTo>
                  <a:pt x="1212789" y="60053"/>
                </a:lnTo>
                <a:lnTo>
                  <a:pt x="1162519" y="44651"/>
                </a:lnTo>
                <a:lnTo>
                  <a:pt x="1110427" y="31376"/>
                </a:lnTo>
                <a:lnTo>
                  <a:pt x="1056652" y="20317"/>
                </a:lnTo>
                <a:lnTo>
                  <a:pt x="1001336" y="11561"/>
                </a:lnTo>
                <a:lnTo>
                  <a:pt x="944617" y="5197"/>
                </a:lnTo>
                <a:lnTo>
                  <a:pt x="886635" y="1314"/>
                </a:lnTo>
                <a:lnTo>
                  <a:pt x="82753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921252" y="1306067"/>
            <a:ext cx="1655445" cy="1047115"/>
          </a:xfrm>
          <a:custGeom>
            <a:avLst/>
            <a:gdLst/>
            <a:ahLst/>
            <a:cxnLst/>
            <a:rect l="l" t="t" r="r" b="b"/>
            <a:pathLst>
              <a:path w="1655445" h="1047114">
                <a:moveTo>
                  <a:pt x="0" y="523494"/>
                </a:moveTo>
                <a:lnTo>
                  <a:pt x="8216" y="449418"/>
                </a:lnTo>
                <a:lnTo>
                  <a:pt x="32121" y="378540"/>
                </a:lnTo>
                <a:lnTo>
                  <a:pt x="49606" y="344521"/>
                </a:lnTo>
                <a:lnTo>
                  <a:pt x="70593" y="311566"/>
                </a:lnTo>
                <a:lnTo>
                  <a:pt x="94942" y="279765"/>
                </a:lnTo>
                <a:lnTo>
                  <a:pt x="122513" y="249206"/>
                </a:lnTo>
                <a:lnTo>
                  <a:pt x="153166" y="219977"/>
                </a:lnTo>
                <a:lnTo>
                  <a:pt x="186761" y="192166"/>
                </a:lnTo>
                <a:lnTo>
                  <a:pt x="223158" y="165863"/>
                </a:lnTo>
                <a:lnTo>
                  <a:pt x="262217" y="141156"/>
                </a:lnTo>
                <a:lnTo>
                  <a:pt x="303798" y="118132"/>
                </a:lnTo>
                <a:lnTo>
                  <a:pt x="347761" y="96882"/>
                </a:lnTo>
                <a:lnTo>
                  <a:pt x="393967" y="77492"/>
                </a:lnTo>
                <a:lnTo>
                  <a:pt x="442274" y="60053"/>
                </a:lnTo>
                <a:lnTo>
                  <a:pt x="492544" y="44651"/>
                </a:lnTo>
                <a:lnTo>
                  <a:pt x="544636" y="31376"/>
                </a:lnTo>
                <a:lnTo>
                  <a:pt x="598411" y="20317"/>
                </a:lnTo>
                <a:lnTo>
                  <a:pt x="653727" y="11561"/>
                </a:lnTo>
                <a:lnTo>
                  <a:pt x="710446" y="5197"/>
                </a:lnTo>
                <a:lnTo>
                  <a:pt x="768428" y="1314"/>
                </a:lnTo>
                <a:lnTo>
                  <a:pt x="827532" y="0"/>
                </a:lnTo>
                <a:lnTo>
                  <a:pt x="886635" y="1314"/>
                </a:lnTo>
                <a:lnTo>
                  <a:pt x="944617" y="5197"/>
                </a:lnTo>
                <a:lnTo>
                  <a:pt x="1001336" y="11561"/>
                </a:lnTo>
                <a:lnTo>
                  <a:pt x="1056652" y="20317"/>
                </a:lnTo>
                <a:lnTo>
                  <a:pt x="1110427" y="31376"/>
                </a:lnTo>
                <a:lnTo>
                  <a:pt x="1162519" y="44651"/>
                </a:lnTo>
                <a:lnTo>
                  <a:pt x="1212789" y="60053"/>
                </a:lnTo>
                <a:lnTo>
                  <a:pt x="1261096" y="77492"/>
                </a:lnTo>
                <a:lnTo>
                  <a:pt x="1307302" y="96882"/>
                </a:lnTo>
                <a:lnTo>
                  <a:pt x="1351265" y="118132"/>
                </a:lnTo>
                <a:lnTo>
                  <a:pt x="1392846" y="141156"/>
                </a:lnTo>
                <a:lnTo>
                  <a:pt x="1431905" y="165863"/>
                </a:lnTo>
                <a:lnTo>
                  <a:pt x="1468302" y="192166"/>
                </a:lnTo>
                <a:lnTo>
                  <a:pt x="1501897" y="219977"/>
                </a:lnTo>
                <a:lnTo>
                  <a:pt x="1532550" y="249206"/>
                </a:lnTo>
                <a:lnTo>
                  <a:pt x="1560121" y="279765"/>
                </a:lnTo>
                <a:lnTo>
                  <a:pt x="1584470" y="311566"/>
                </a:lnTo>
                <a:lnTo>
                  <a:pt x="1605457" y="344521"/>
                </a:lnTo>
                <a:lnTo>
                  <a:pt x="1622942" y="378540"/>
                </a:lnTo>
                <a:lnTo>
                  <a:pt x="1646847" y="449418"/>
                </a:lnTo>
                <a:lnTo>
                  <a:pt x="1655064" y="523494"/>
                </a:lnTo>
                <a:lnTo>
                  <a:pt x="1652986" y="560887"/>
                </a:lnTo>
                <a:lnTo>
                  <a:pt x="1636785" y="633452"/>
                </a:lnTo>
                <a:lnTo>
                  <a:pt x="1605457" y="702466"/>
                </a:lnTo>
                <a:lnTo>
                  <a:pt x="1584470" y="735421"/>
                </a:lnTo>
                <a:lnTo>
                  <a:pt x="1560121" y="767222"/>
                </a:lnTo>
                <a:lnTo>
                  <a:pt x="1532550" y="797781"/>
                </a:lnTo>
                <a:lnTo>
                  <a:pt x="1501897" y="827010"/>
                </a:lnTo>
                <a:lnTo>
                  <a:pt x="1468302" y="854821"/>
                </a:lnTo>
                <a:lnTo>
                  <a:pt x="1431905" y="881124"/>
                </a:lnTo>
                <a:lnTo>
                  <a:pt x="1392846" y="905831"/>
                </a:lnTo>
                <a:lnTo>
                  <a:pt x="1351265" y="928855"/>
                </a:lnTo>
                <a:lnTo>
                  <a:pt x="1307302" y="950105"/>
                </a:lnTo>
                <a:lnTo>
                  <a:pt x="1261096" y="969495"/>
                </a:lnTo>
                <a:lnTo>
                  <a:pt x="1212789" y="986934"/>
                </a:lnTo>
                <a:lnTo>
                  <a:pt x="1162519" y="1002336"/>
                </a:lnTo>
                <a:lnTo>
                  <a:pt x="1110427" y="1015611"/>
                </a:lnTo>
                <a:lnTo>
                  <a:pt x="1056652" y="1026670"/>
                </a:lnTo>
                <a:lnTo>
                  <a:pt x="1001336" y="1035426"/>
                </a:lnTo>
                <a:lnTo>
                  <a:pt x="944617" y="1041790"/>
                </a:lnTo>
                <a:lnTo>
                  <a:pt x="886635" y="1045673"/>
                </a:lnTo>
                <a:lnTo>
                  <a:pt x="827532" y="1046988"/>
                </a:lnTo>
                <a:lnTo>
                  <a:pt x="768428" y="1045673"/>
                </a:lnTo>
                <a:lnTo>
                  <a:pt x="710446" y="1041790"/>
                </a:lnTo>
                <a:lnTo>
                  <a:pt x="653727" y="1035426"/>
                </a:lnTo>
                <a:lnTo>
                  <a:pt x="598411" y="1026670"/>
                </a:lnTo>
                <a:lnTo>
                  <a:pt x="544636" y="1015611"/>
                </a:lnTo>
                <a:lnTo>
                  <a:pt x="492544" y="1002336"/>
                </a:lnTo>
                <a:lnTo>
                  <a:pt x="442274" y="986934"/>
                </a:lnTo>
                <a:lnTo>
                  <a:pt x="393967" y="969495"/>
                </a:lnTo>
                <a:lnTo>
                  <a:pt x="347761" y="950105"/>
                </a:lnTo>
                <a:lnTo>
                  <a:pt x="303798" y="928855"/>
                </a:lnTo>
                <a:lnTo>
                  <a:pt x="262217" y="905831"/>
                </a:lnTo>
                <a:lnTo>
                  <a:pt x="223158" y="881124"/>
                </a:lnTo>
                <a:lnTo>
                  <a:pt x="186761" y="854821"/>
                </a:lnTo>
                <a:lnTo>
                  <a:pt x="153166" y="827010"/>
                </a:lnTo>
                <a:lnTo>
                  <a:pt x="122513" y="797781"/>
                </a:lnTo>
                <a:lnTo>
                  <a:pt x="94942" y="767222"/>
                </a:lnTo>
                <a:lnTo>
                  <a:pt x="70593" y="735421"/>
                </a:lnTo>
                <a:lnTo>
                  <a:pt x="49606" y="702466"/>
                </a:lnTo>
                <a:lnTo>
                  <a:pt x="32121" y="668447"/>
                </a:lnTo>
                <a:lnTo>
                  <a:pt x="8216" y="597569"/>
                </a:lnTo>
                <a:lnTo>
                  <a:pt x="0" y="523494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246626" y="1444752"/>
            <a:ext cx="100520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aining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39234" y="1810511"/>
            <a:ext cx="419734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21308" y="2631948"/>
            <a:ext cx="1258823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21308" y="2631948"/>
            <a:ext cx="1259205" cy="721360"/>
          </a:xfrm>
          <a:custGeom>
            <a:avLst/>
            <a:gdLst/>
            <a:ahLst/>
            <a:cxnLst/>
            <a:rect l="l" t="t" r="r" b="b"/>
            <a:pathLst>
              <a:path w="1259205" h="721360">
                <a:moveTo>
                  <a:pt x="0" y="360425"/>
                </a:moveTo>
                <a:lnTo>
                  <a:pt x="11349" y="291950"/>
                </a:lnTo>
                <a:lnTo>
                  <a:pt x="43992" y="227805"/>
                </a:lnTo>
                <a:lnTo>
                  <a:pt x="67638" y="197735"/>
                </a:lnTo>
                <a:lnTo>
                  <a:pt x="95816" y="169202"/>
                </a:lnTo>
                <a:lnTo>
                  <a:pt x="128262" y="142357"/>
                </a:lnTo>
                <a:lnTo>
                  <a:pt x="164712" y="117350"/>
                </a:lnTo>
                <a:lnTo>
                  <a:pt x="204902" y="94334"/>
                </a:lnTo>
                <a:lnTo>
                  <a:pt x="248568" y="73460"/>
                </a:lnTo>
                <a:lnTo>
                  <a:pt x="295448" y="54877"/>
                </a:lnTo>
                <a:lnTo>
                  <a:pt x="345275" y="38739"/>
                </a:lnTo>
                <a:lnTo>
                  <a:pt x="397788" y="25196"/>
                </a:lnTo>
                <a:lnTo>
                  <a:pt x="452722" y="14399"/>
                </a:lnTo>
                <a:lnTo>
                  <a:pt x="509813" y="6500"/>
                </a:lnTo>
                <a:lnTo>
                  <a:pt x="568797" y="1650"/>
                </a:lnTo>
                <a:lnTo>
                  <a:pt x="629411" y="0"/>
                </a:lnTo>
                <a:lnTo>
                  <a:pt x="690026" y="1650"/>
                </a:lnTo>
                <a:lnTo>
                  <a:pt x="749010" y="6500"/>
                </a:lnTo>
                <a:lnTo>
                  <a:pt x="806101" y="14399"/>
                </a:lnTo>
                <a:lnTo>
                  <a:pt x="861035" y="25196"/>
                </a:lnTo>
                <a:lnTo>
                  <a:pt x="913548" y="38739"/>
                </a:lnTo>
                <a:lnTo>
                  <a:pt x="963375" y="54877"/>
                </a:lnTo>
                <a:lnTo>
                  <a:pt x="1010255" y="73460"/>
                </a:lnTo>
                <a:lnTo>
                  <a:pt x="1053921" y="94334"/>
                </a:lnTo>
                <a:lnTo>
                  <a:pt x="1094111" y="117350"/>
                </a:lnTo>
                <a:lnTo>
                  <a:pt x="1130561" y="142357"/>
                </a:lnTo>
                <a:lnTo>
                  <a:pt x="1163007" y="169202"/>
                </a:lnTo>
                <a:lnTo>
                  <a:pt x="1191185" y="197735"/>
                </a:lnTo>
                <a:lnTo>
                  <a:pt x="1214831" y="227805"/>
                </a:lnTo>
                <a:lnTo>
                  <a:pt x="1247474" y="291950"/>
                </a:lnTo>
                <a:lnTo>
                  <a:pt x="1258823" y="360425"/>
                </a:lnTo>
                <a:lnTo>
                  <a:pt x="1255942" y="395129"/>
                </a:lnTo>
                <a:lnTo>
                  <a:pt x="1233682" y="461591"/>
                </a:lnTo>
                <a:lnTo>
                  <a:pt x="1191185" y="523116"/>
                </a:lnTo>
                <a:lnTo>
                  <a:pt x="1163007" y="551649"/>
                </a:lnTo>
                <a:lnTo>
                  <a:pt x="1130561" y="578494"/>
                </a:lnTo>
                <a:lnTo>
                  <a:pt x="1094111" y="603501"/>
                </a:lnTo>
                <a:lnTo>
                  <a:pt x="1053921" y="626517"/>
                </a:lnTo>
                <a:lnTo>
                  <a:pt x="1010255" y="647391"/>
                </a:lnTo>
                <a:lnTo>
                  <a:pt x="963375" y="665974"/>
                </a:lnTo>
                <a:lnTo>
                  <a:pt x="913548" y="682112"/>
                </a:lnTo>
                <a:lnTo>
                  <a:pt x="861035" y="695655"/>
                </a:lnTo>
                <a:lnTo>
                  <a:pt x="806101" y="706452"/>
                </a:lnTo>
                <a:lnTo>
                  <a:pt x="749010" y="714351"/>
                </a:lnTo>
                <a:lnTo>
                  <a:pt x="690026" y="719201"/>
                </a:lnTo>
                <a:lnTo>
                  <a:pt x="629411" y="720851"/>
                </a:lnTo>
                <a:lnTo>
                  <a:pt x="568797" y="719201"/>
                </a:lnTo>
                <a:lnTo>
                  <a:pt x="509813" y="714351"/>
                </a:lnTo>
                <a:lnTo>
                  <a:pt x="452722" y="706452"/>
                </a:lnTo>
                <a:lnTo>
                  <a:pt x="397788" y="695655"/>
                </a:lnTo>
                <a:lnTo>
                  <a:pt x="345275" y="682112"/>
                </a:lnTo>
                <a:lnTo>
                  <a:pt x="295448" y="665974"/>
                </a:lnTo>
                <a:lnTo>
                  <a:pt x="248568" y="647391"/>
                </a:lnTo>
                <a:lnTo>
                  <a:pt x="204902" y="626517"/>
                </a:lnTo>
                <a:lnTo>
                  <a:pt x="164712" y="603501"/>
                </a:lnTo>
                <a:lnTo>
                  <a:pt x="128262" y="578494"/>
                </a:lnTo>
                <a:lnTo>
                  <a:pt x="95816" y="551649"/>
                </a:lnTo>
                <a:lnTo>
                  <a:pt x="67638" y="523116"/>
                </a:lnTo>
                <a:lnTo>
                  <a:pt x="43992" y="493046"/>
                </a:lnTo>
                <a:lnTo>
                  <a:pt x="11349" y="428901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631695" y="2790444"/>
            <a:ext cx="64071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Set</a:t>
            </a:r>
            <a:r>
              <a:rPr sz="24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02864" y="2631948"/>
            <a:ext cx="1260348" cy="720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02864" y="2631948"/>
            <a:ext cx="1260475" cy="721360"/>
          </a:xfrm>
          <a:custGeom>
            <a:avLst/>
            <a:gdLst/>
            <a:ahLst/>
            <a:cxnLst/>
            <a:rect l="l" t="t" r="r" b="b"/>
            <a:pathLst>
              <a:path w="1260475" h="721360">
                <a:moveTo>
                  <a:pt x="0" y="360425"/>
                </a:moveTo>
                <a:lnTo>
                  <a:pt x="11365" y="291950"/>
                </a:lnTo>
                <a:lnTo>
                  <a:pt x="44050" y="227805"/>
                </a:lnTo>
                <a:lnTo>
                  <a:pt x="67727" y="197735"/>
                </a:lnTo>
                <a:lnTo>
                  <a:pt x="95942" y="169202"/>
                </a:lnTo>
                <a:lnTo>
                  <a:pt x="128429" y="142357"/>
                </a:lnTo>
                <a:lnTo>
                  <a:pt x="164925" y="117350"/>
                </a:lnTo>
                <a:lnTo>
                  <a:pt x="205166" y="94334"/>
                </a:lnTo>
                <a:lnTo>
                  <a:pt x="248886" y="73460"/>
                </a:lnTo>
                <a:lnTo>
                  <a:pt x="295823" y="54877"/>
                </a:lnTo>
                <a:lnTo>
                  <a:pt x="345711" y="38739"/>
                </a:lnTo>
                <a:lnTo>
                  <a:pt x="398286" y="25196"/>
                </a:lnTo>
                <a:lnTo>
                  <a:pt x="453284" y="14399"/>
                </a:lnTo>
                <a:lnTo>
                  <a:pt x="510441" y="6500"/>
                </a:lnTo>
                <a:lnTo>
                  <a:pt x="569492" y="1650"/>
                </a:lnTo>
                <a:lnTo>
                  <a:pt x="630174" y="0"/>
                </a:lnTo>
                <a:lnTo>
                  <a:pt x="690855" y="1650"/>
                </a:lnTo>
                <a:lnTo>
                  <a:pt x="749906" y="6500"/>
                </a:lnTo>
                <a:lnTo>
                  <a:pt x="807063" y="14399"/>
                </a:lnTo>
                <a:lnTo>
                  <a:pt x="862061" y="25196"/>
                </a:lnTo>
                <a:lnTo>
                  <a:pt x="914636" y="38739"/>
                </a:lnTo>
                <a:lnTo>
                  <a:pt x="964524" y="54877"/>
                </a:lnTo>
                <a:lnTo>
                  <a:pt x="1011461" y="73460"/>
                </a:lnTo>
                <a:lnTo>
                  <a:pt x="1055181" y="94334"/>
                </a:lnTo>
                <a:lnTo>
                  <a:pt x="1095422" y="117350"/>
                </a:lnTo>
                <a:lnTo>
                  <a:pt x="1131918" y="142357"/>
                </a:lnTo>
                <a:lnTo>
                  <a:pt x="1164405" y="169202"/>
                </a:lnTo>
                <a:lnTo>
                  <a:pt x="1192620" y="197735"/>
                </a:lnTo>
                <a:lnTo>
                  <a:pt x="1216297" y="227805"/>
                </a:lnTo>
                <a:lnTo>
                  <a:pt x="1248982" y="291950"/>
                </a:lnTo>
                <a:lnTo>
                  <a:pt x="1260348" y="360425"/>
                </a:lnTo>
                <a:lnTo>
                  <a:pt x="1257462" y="395129"/>
                </a:lnTo>
                <a:lnTo>
                  <a:pt x="1235173" y="461591"/>
                </a:lnTo>
                <a:lnTo>
                  <a:pt x="1192620" y="523116"/>
                </a:lnTo>
                <a:lnTo>
                  <a:pt x="1164405" y="551649"/>
                </a:lnTo>
                <a:lnTo>
                  <a:pt x="1131918" y="578494"/>
                </a:lnTo>
                <a:lnTo>
                  <a:pt x="1095422" y="603501"/>
                </a:lnTo>
                <a:lnTo>
                  <a:pt x="1055181" y="626517"/>
                </a:lnTo>
                <a:lnTo>
                  <a:pt x="1011461" y="647391"/>
                </a:lnTo>
                <a:lnTo>
                  <a:pt x="964524" y="665974"/>
                </a:lnTo>
                <a:lnTo>
                  <a:pt x="914636" y="682112"/>
                </a:lnTo>
                <a:lnTo>
                  <a:pt x="862061" y="695655"/>
                </a:lnTo>
                <a:lnTo>
                  <a:pt x="807063" y="706452"/>
                </a:lnTo>
                <a:lnTo>
                  <a:pt x="749906" y="714351"/>
                </a:lnTo>
                <a:lnTo>
                  <a:pt x="690855" y="719201"/>
                </a:lnTo>
                <a:lnTo>
                  <a:pt x="630174" y="720851"/>
                </a:lnTo>
                <a:lnTo>
                  <a:pt x="569492" y="719201"/>
                </a:lnTo>
                <a:lnTo>
                  <a:pt x="510441" y="714351"/>
                </a:lnTo>
                <a:lnTo>
                  <a:pt x="453284" y="706452"/>
                </a:lnTo>
                <a:lnTo>
                  <a:pt x="398286" y="695655"/>
                </a:lnTo>
                <a:lnTo>
                  <a:pt x="345711" y="682112"/>
                </a:lnTo>
                <a:lnTo>
                  <a:pt x="295823" y="665974"/>
                </a:lnTo>
                <a:lnTo>
                  <a:pt x="248886" y="647391"/>
                </a:lnTo>
                <a:lnTo>
                  <a:pt x="205166" y="626517"/>
                </a:lnTo>
                <a:lnTo>
                  <a:pt x="164925" y="603501"/>
                </a:lnTo>
                <a:lnTo>
                  <a:pt x="128429" y="578494"/>
                </a:lnTo>
                <a:lnTo>
                  <a:pt x="95942" y="551649"/>
                </a:lnTo>
                <a:lnTo>
                  <a:pt x="67727" y="523116"/>
                </a:lnTo>
                <a:lnTo>
                  <a:pt x="44050" y="493046"/>
                </a:lnTo>
                <a:lnTo>
                  <a:pt x="11365" y="428901"/>
                </a:lnTo>
                <a:lnTo>
                  <a:pt x="0" y="360425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413886" y="2790444"/>
            <a:ext cx="64071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Set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45379" y="2642616"/>
            <a:ext cx="1260348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945379" y="2642616"/>
            <a:ext cx="1260475" cy="719455"/>
          </a:xfrm>
          <a:custGeom>
            <a:avLst/>
            <a:gdLst/>
            <a:ahLst/>
            <a:cxnLst/>
            <a:rect l="l" t="t" r="r" b="b"/>
            <a:pathLst>
              <a:path w="1260475" h="719454">
                <a:moveTo>
                  <a:pt x="0" y="359663"/>
                </a:moveTo>
                <a:lnTo>
                  <a:pt x="11365" y="291321"/>
                </a:lnTo>
                <a:lnTo>
                  <a:pt x="44050" y="227307"/>
                </a:lnTo>
                <a:lnTo>
                  <a:pt x="67727" y="197300"/>
                </a:lnTo>
                <a:lnTo>
                  <a:pt x="95942" y="168827"/>
                </a:lnTo>
                <a:lnTo>
                  <a:pt x="128429" y="142039"/>
                </a:lnTo>
                <a:lnTo>
                  <a:pt x="164925" y="117087"/>
                </a:lnTo>
                <a:lnTo>
                  <a:pt x="205166" y="94121"/>
                </a:lnTo>
                <a:lnTo>
                  <a:pt x="248886" y="73292"/>
                </a:lnTo>
                <a:lnTo>
                  <a:pt x="295823" y="54752"/>
                </a:lnTo>
                <a:lnTo>
                  <a:pt x="345711" y="38650"/>
                </a:lnTo>
                <a:lnTo>
                  <a:pt x="398286" y="25138"/>
                </a:lnTo>
                <a:lnTo>
                  <a:pt x="453284" y="14366"/>
                </a:lnTo>
                <a:lnTo>
                  <a:pt x="510441" y="6485"/>
                </a:lnTo>
                <a:lnTo>
                  <a:pt x="569492" y="1646"/>
                </a:lnTo>
                <a:lnTo>
                  <a:pt x="630174" y="0"/>
                </a:lnTo>
                <a:lnTo>
                  <a:pt x="690855" y="1646"/>
                </a:lnTo>
                <a:lnTo>
                  <a:pt x="749906" y="6485"/>
                </a:lnTo>
                <a:lnTo>
                  <a:pt x="807063" y="14366"/>
                </a:lnTo>
                <a:lnTo>
                  <a:pt x="862061" y="25138"/>
                </a:lnTo>
                <a:lnTo>
                  <a:pt x="914636" y="38650"/>
                </a:lnTo>
                <a:lnTo>
                  <a:pt x="964524" y="54752"/>
                </a:lnTo>
                <a:lnTo>
                  <a:pt x="1011461" y="73292"/>
                </a:lnTo>
                <a:lnTo>
                  <a:pt x="1055181" y="94121"/>
                </a:lnTo>
                <a:lnTo>
                  <a:pt x="1095422" y="117087"/>
                </a:lnTo>
                <a:lnTo>
                  <a:pt x="1131918" y="142039"/>
                </a:lnTo>
                <a:lnTo>
                  <a:pt x="1164405" y="168827"/>
                </a:lnTo>
                <a:lnTo>
                  <a:pt x="1192620" y="197300"/>
                </a:lnTo>
                <a:lnTo>
                  <a:pt x="1216297" y="227307"/>
                </a:lnTo>
                <a:lnTo>
                  <a:pt x="1248982" y="291321"/>
                </a:lnTo>
                <a:lnTo>
                  <a:pt x="1260348" y="359663"/>
                </a:lnTo>
                <a:lnTo>
                  <a:pt x="1257462" y="394300"/>
                </a:lnTo>
                <a:lnTo>
                  <a:pt x="1235173" y="460629"/>
                </a:lnTo>
                <a:lnTo>
                  <a:pt x="1192620" y="522027"/>
                </a:lnTo>
                <a:lnTo>
                  <a:pt x="1164405" y="550500"/>
                </a:lnTo>
                <a:lnTo>
                  <a:pt x="1131918" y="577288"/>
                </a:lnTo>
                <a:lnTo>
                  <a:pt x="1095422" y="602240"/>
                </a:lnTo>
                <a:lnTo>
                  <a:pt x="1055181" y="625206"/>
                </a:lnTo>
                <a:lnTo>
                  <a:pt x="1011461" y="646035"/>
                </a:lnTo>
                <a:lnTo>
                  <a:pt x="964524" y="664575"/>
                </a:lnTo>
                <a:lnTo>
                  <a:pt x="914636" y="680677"/>
                </a:lnTo>
                <a:lnTo>
                  <a:pt x="862061" y="694189"/>
                </a:lnTo>
                <a:lnTo>
                  <a:pt x="807063" y="704961"/>
                </a:lnTo>
                <a:lnTo>
                  <a:pt x="749906" y="712842"/>
                </a:lnTo>
                <a:lnTo>
                  <a:pt x="690855" y="717681"/>
                </a:lnTo>
                <a:lnTo>
                  <a:pt x="630174" y="719328"/>
                </a:lnTo>
                <a:lnTo>
                  <a:pt x="569492" y="717681"/>
                </a:lnTo>
                <a:lnTo>
                  <a:pt x="510441" y="712842"/>
                </a:lnTo>
                <a:lnTo>
                  <a:pt x="453284" y="704961"/>
                </a:lnTo>
                <a:lnTo>
                  <a:pt x="398286" y="694189"/>
                </a:lnTo>
                <a:lnTo>
                  <a:pt x="345711" y="680677"/>
                </a:lnTo>
                <a:lnTo>
                  <a:pt x="295823" y="664575"/>
                </a:lnTo>
                <a:lnTo>
                  <a:pt x="248886" y="646035"/>
                </a:lnTo>
                <a:lnTo>
                  <a:pt x="205166" y="625206"/>
                </a:lnTo>
                <a:lnTo>
                  <a:pt x="164925" y="602240"/>
                </a:lnTo>
                <a:lnTo>
                  <a:pt x="128429" y="577288"/>
                </a:lnTo>
                <a:lnTo>
                  <a:pt x="95942" y="550500"/>
                </a:lnTo>
                <a:lnTo>
                  <a:pt x="67727" y="522027"/>
                </a:lnTo>
                <a:lnTo>
                  <a:pt x="44050" y="492020"/>
                </a:lnTo>
                <a:lnTo>
                  <a:pt x="11365" y="42800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257291" y="2800858"/>
            <a:ext cx="6407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Set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83323" y="2642616"/>
            <a:ext cx="1260348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83323" y="2642616"/>
            <a:ext cx="1260475" cy="719455"/>
          </a:xfrm>
          <a:custGeom>
            <a:avLst/>
            <a:gdLst/>
            <a:ahLst/>
            <a:cxnLst/>
            <a:rect l="l" t="t" r="r" b="b"/>
            <a:pathLst>
              <a:path w="1260475" h="719454">
                <a:moveTo>
                  <a:pt x="0" y="359663"/>
                </a:moveTo>
                <a:lnTo>
                  <a:pt x="11365" y="291321"/>
                </a:lnTo>
                <a:lnTo>
                  <a:pt x="44050" y="227307"/>
                </a:lnTo>
                <a:lnTo>
                  <a:pt x="67727" y="197300"/>
                </a:lnTo>
                <a:lnTo>
                  <a:pt x="95942" y="168827"/>
                </a:lnTo>
                <a:lnTo>
                  <a:pt x="128429" y="142039"/>
                </a:lnTo>
                <a:lnTo>
                  <a:pt x="164925" y="117087"/>
                </a:lnTo>
                <a:lnTo>
                  <a:pt x="205166" y="94121"/>
                </a:lnTo>
                <a:lnTo>
                  <a:pt x="248886" y="73292"/>
                </a:lnTo>
                <a:lnTo>
                  <a:pt x="295823" y="54752"/>
                </a:lnTo>
                <a:lnTo>
                  <a:pt x="345711" y="38650"/>
                </a:lnTo>
                <a:lnTo>
                  <a:pt x="398286" y="25138"/>
                </a:lnTo>
                <a:lnTo>
                  <a:pt x="453284" y="14366"/>
                </a:lnTo>
                <a:lnTo>
                  <a:pt x="510441" y="6485"/>
                </a:lnTo>
                <a:lnTo>
                  <a:pt x="569492" y="1646"/>
                </a:lnTo>
                <a:lnTo>
                  <a:pt x="630174" y="0"/>
                </a:lnTo>
                <a:lnTo>
                  <a:pt x="690855" y="1646"/>
                </a:lnTo>
                <a:lnTo>
                  <a:pt x="749906" y="6485"/>
                </a:lnTo>
                <a:lnTo>
                  <a:pt x="807063" y="14366"/>
                </a:lnTo>
                <a:lnTo>
                  <a:pt x="862061" y="25138"/>
                </a:lnTo>
                <a:lnTo>
                  <a:pt x="914636" y="38650"/>
                </a:lnTo>
                <a:lnTo>
                  <a:pt x="964524" y="54752"/>
                </a:lnTo>
                <a:lnTo>
                  <a:pt x="1011461" y="73292"/>
                </a:lnTo>
                <a:lnTo>
                  <a:pt x="1055181" y="94121"/>
                </a:lnTo>
                <a:lnTo>
                  <a:pt x="1095422" y="117087"/>
                </a:lnTo>
                <a:lnTo>
                  <a:pt x="1131918" y="142039"/>
                </a:lnTo>
                <a:lnTo>
                  <a:pt x="1164405" y="168827"/>
                </a:lnTo>
                <a:lnTo>
                  <a:pt x="1192620" y="197300"/>
                </a:lnTo>
                <a:lnTo>
                  <a:pt x="1216297" y="227307"/>
                </a:lnTo>
                <a:lnTo>
                  <a:pt x="1248982" y="291321"/>
                </a:lnTo>
                <a:lnTo>
                  <a:pt x="1260348" y="359663"/>
                </a:lnTo>
                <a:lnTo>
                  <a:pt x="1257462" y="394300"/>
                </a:lnTo>
                <a:lnTo>
                  <a:pt x="1235173" y="460629"/>
                </a:lnTo>
                <a:lnTo>
                  <a:pt x="1192620" y="522027"/>
                </a:lnTo>
                <a:lnTo>
                  <a:pt x="1164405" y="550500"/>
                </a:lnTo>
                <a:lnTo>
                  <a:pt x="1131918" y="577288"/>
                </a:lnTo>
                <a:lnTo>
                  <a:pt x="1095422" y="602240"/>
                </a:lnTo>
                <a:lnTo>
                  <a:pt x="1055181" y="625206"/>
                </a:lnTo>
                <a:lnTo>
                  <a:pt x="1011461" y="646035"/>
                </a:lnTo>
                <a:lnTo>
                  <a:pt x="964524" y="664575"/>
                </a:lnTo>
                <a:lnTo>
                  <a:pt x="914636" y="680677"/>
                </a:lnTo>
                <a:lnTo>
                  <a:pt x="862061" y="694189"/>
                </a:lnTo>
                <a:lnTo>
                  <a:pt x="807063" y="704961"/>
                </a:lnTo>
                <a:lnTo>
                  <a:pt x="749906" y="712842"/>
                </a:lnTo>
                <a:lnTo>
                  <a:pt x="690855" y="717681"/>
                </a:lnTo>
                <a:lnTo>
                  <a:pt x="630174" y="719328"/>
                </a:lnTo>
                <a:lnTo>
                  <a:pt x="569492" y="717681"/>
                </a:lnTo>
                <a:lnTo>
                  <a:pt x="510441" y="712842"/>
                </a:lnTo>
                <a:lnTo>
                  <a:pt x="453284" y="704961"/>
                </a:lnTo>
                <a:lnTo>
                  <a:pt x="398286" y="694189"/>
                </a:lnTo>
                <a:lnTo>
                  <a:pt x="345711" y="680677"/>
                </a:lnTo>
                <a:lnTo>
                  <a:pt x="295823" y="664575"/>
                </a:lnTo>
                <a:lnTo>
                  <a:pt x="248886" y="646035"/>
                </a:lnTo>
                <a:lnTo>
                  <a:pt x="205166" y="625206"/>
                </a:lnTo>
                <a:lnTo>
                  <a:pt x="164925" y="602240"/>
                </a:lnTo>
                <a:lnTo>
                  <a:pt x="128429" y="577288"/>
                </a:lnTo>
                <a:lnTo>
                  <a:pt x="95942" y="550500"/>
                </a:lnTo>
                <a:lnTo>
                  <a:pt x="67727" y="522027"/>
                </a:lnTo>
                <a:lnTo>
                  <a:pt x="44050" y="492020"/>
                </a:lnTo>
                <a:lnTo>
                  <a:pt x="11365" y="42800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095870" y="2800858"/>
            <a:ext cx="6407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Set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05811" y="1937511"/>
            <a:ext cx="1706880" cy="721360"/>
          </a:xfrm>
          <a:custGeom>
            <a:avLst/>
            <a:gdLst/>
            <a:ahLst/>
            <a:cxnLst/>
            <a:rect l="l" t="t" r="r" b="b"/>
            <a:pathLst>
              <a:path w="1706879" h="721360">
                <a:moveTo>
                  <a:pt x="129031" y="559942"/>
                </a:moveTo>
                <a:lnTo>
                  <a:pt x="0" y="705103"/>
                </a:lnTo>
                <a:lnTo>
                  <a:pt x="193548" y="721360"/>
                </a:lnTo>
                <a:lnTo>
                  <a:pt x="176340" y="678307"/>
                </a:lnTo>
                <a:lnTo>
                  <a:pt x="145161" y="678307"/>
                </a:lnTo>
                <a:lnTo>
                  <a:pt x="123698" y="624459"/>
                </a:lnTo>
                <a:lnTo>
                  <a:pt x="150529" y="613728"/>
                </a:lnTo>
                <a:lnTo>
                  <a:pt x="129031" y="559942"/>
                </a:lnTo>
                <a:close/>
              </a:path>
              <a:path w="1706879" h="721360">
                <a:moveTo>
                  <a:pt x="150529" y="613728"/>
                </a:moveTo>
                <a:lnTo>
                  <a:pt x="123698" y="624459"/>
                </a:lnTo>
                <a:lnTo>
                  <a:pt x="145161" y="678307"/>
                </a:lnTo>
                <a:lnTo>
                  <a:pt x="172043" y="667556"/>
                </a:lnTo>
                <a:lnTo>
                  <a:pt x="150529" y="613728"/>
                </a:lnTo>
                <a:close/>
              </a:path>
              <a:path w="1706879" h="721360">
                <a:moveTo>
                  <a:pt x="172043" y="667556"/>
                </a:moveTo>
                <a:lnTo>
                  <a:pt x="145161" y="678307"/>
                </a:lnTo>
                <a:lnTo>
                  <a:pt x="176340" y="678307"/>
                </a:lnTo>
                <a:lnTo>
                  <a:pt x="172043" y="667556"/>
                </a:lnTo>
                <a:close/>
              </a:path>
              <a:path w="1706879" h="721360">
                <a:moveTo>
                  <a:pt x="1685163" y="0"/>
                </a:moveTo>
                <a:lnTo>
                  <a:pt x="150529" y="613728"/>
                </a:lnTo>
                <a:lnTo>
                  <a:pt x="172043" y="667556"/>
                </a:lnTo>
                <a:lnTo>
                  <a:pt x="1706752" y="53848"/>
                </a:lnTo>
                <a:lnTo>
                  <a:pt x="16851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02379" y="2261361"/>
            <a:ext cx="498475" cy="451484"/>
          </a:xfrm>
          <a:custGeom>
            <a:avLst/>
            <a:gdLst/>
            <a:ahLst/>
            <a:cxnLst/>
            <a:rect l="l" t="t" r="r" b="b"/>
            <a:pathLst>
              <a:path w="498475" h="451485">
                <a:moveTo>
                  <a:pt x="71247" y="270637"/>
                </a:moveTo>
                <a:lnTo>
                  <a:pt x="0" y="451358"/>
                </a:lnTo>
                <a:lnTo>
                  <a:pt x="187325" y="399923"/>
                </a:lnTo>
                <a:lnTo>
                  <a:pt x="166002" y="376174"/>
                </a:lnTo>
                <a:lnTo>
                  <a:pt x="127127" y="376174"/>
                </a:lnTo>
                <a:lnTo>
                  <a:pt x="88392" y="333121"/>
                </a:lnTo>
                <a:lnTo>
                  <a:pt x="109959" y="313754"/>
                </a:lnTo>
                <a:lnTo>
                  <a:pt x="71247" y="270637"/>
                </a:lnTo>
                <a:close/>
              </a:path>
              <a:path w="498475" h="451485">
                <a:moveTo>
                  <a:pt x="109959" y="313754"/>
                </a:moveTo>
                <a:lnTo>
                  <a:pt x="88392" y="333121"/>
                </a:lnTo>
                <a:lnTo>
                  <a:pt x="127127" y="376174"/>
                </a:lnTo>
                <a:lnTo>
                  <a:pt x="148653" y="356851"/>
                </a:lnTo>
                <a:lnTo>
                  <a:pt x="109959" y="313754"/>
                </a:lnTo>
                <a:close/>
              </a:path>
              <a:path w="498475" h="451485">
                <a:moveTo>
                  <a:pt x="148653" y="356851"/>
                </a:moveTo>
                <a:lnTo>
                  <a:pt x="127127" y="376174"/>
                </a:lnTo>
                <a:lnTo>
                  <a:pt x="166002" y="376174"/>
                </a:lnTo>
                <a:lnTo>
                  <a:pt x="148653" y="356851"/>
                </a:lnTo>
                <a:close/>
              </a:path>
              <a:path w="498475" h="451485">
                <a:moveTo>
                  <a:pt x="459359" y="0"/>
                </a:moveTo>
                <a:lnTo>
                  <a:pt x="109959" y="313754"/>
                </a:lnTo>
                <a:lnTo>
                  <a:pt x="148653" y="356851"/>
                </a:lnTo>
                <a:lnTo>
                  <a:pt x="498094" y="43179"/>
                </a:lnTo>
                <a:lnTo>
                  <a:pt x="4593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225922" y="2247392"/>
            <a:ext cx="217804" cy="482600"/>
          </a:xfrm>
          <a:custGeom>
            <a:avLst/>
            <a:gdLst/>
            <a:ahLst/>
            <a:cxnLst/>
            <a:rect l="l" t="t" r="r" b="b"/>
            <a:pathLst>
              <a:path w="217804" h="482600">
                <a:moveTo>
                  <a:pt x="108514" y="328162"/>
                </a:moveTo>
                <a:lnTo>
                  <a:pt x="53848" y="347345"/>
                </a:lnTo>
                <a:lnTo>
                  <a:pt x="193421" y="482600"/>
                </a:lnTo>
                <a:lnTo>
                  <a:pt x="209500" y="355473"/>
                </a:lnTo>
                <a:lnTo>
                  <a:pt x="118110" y="355473"/>
                </a:lnTo>
                <a:lnTo>
                  <a:pt x="108514" y="328162"/>
                </a:lnTo>
                <a:close/>
              </a:path>
              <a:path w="217804" h="482600">
                <a:moveTo>
                  <a:pt x="163132" y="308998"/>
                </a:moveTo>
                <a:lnTo>
                  <a:pt x="108514" y="328162"/>
                </a:lnTo>
                <a:lnTo>
                  <a:pt x="118110" y="355473"/>
                </a:lnTo>
                <a:lnTo>
                  <a:pt x="172719" y="336296"/>
                </a:lnTo>
                <a:lnTo>
                  <a:pt x="163132" y="308998"/>
                </a:lnTo>
                <a:close/>
              </a:path>
              <a:path w="217804" h="482600">
                <a:moveTo>
                  <a:pt x="217804" y="289813"/>
                </a:moveTo>
                <a:lnTo>
                  <a:pt x="163132" y="308998"/>
                </a:lnTo>
                <a:lnTo>
                  <a:pt x="172719" y="336296"/>
                </a:lnTo>
                <a:lnTo>
                  <a:pt x="118110" y="355473"/>
                </a:lnTo>
                <a:lnTo>
                  <a:pt x="209500" y="355473"/>
                </a:lnTo>
                <a:lnTo>
                  <a:pt x="217804" y="289813"/>
                </a:lnTo>
                <a:close/>
              </a:path>
              <a:path w="217804" h="482600">
                <a:moveTo>
                  <a:pt x="54610" y="0"/>
                </a:moveTo>
                <a:lnTo>
                  <a:pt x="0" y="19304"/>
                </a:lnTo>
                <a:lnTo>
                  <a:pt x="108514" y="328162"/>
                </a:lnTo>
                <a:lnTo>
                  <a:pt x="163132" y="308998"/>
                </a:lnTo>
                <a:lnTo>
                  <a:pt x="546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84621" y="1938273"/>
            <a:ext cx="1545590" cy="758190"/>
          </a:xfrm>
          <a:custGeom>
            <a:avLst/>
            <a:gdLst/>
            <a:ahLst/>
            <a:cxnLst/>
            <a:rect l="l" t="t" r="r" b="b"/>
            <a:pathLst>
              <a:path w="1545590" h="758189">
                <a:moveTo>
                  <a:pt x="1375749" y="705864"/>
                </a:moveTo>
                <a:lnTo>
                  <a:pt x="1350899" y="758189"/>
                </a:lnTo>
                <a:lnTo>
                  <a:pt x="1545081" y="754252"/>
                </a:lnTo>
                <a:lnTo>
                  <a:pt x="1516985" y="718312"/>
                </a:lnTo>
                <a:lnTo>
                  <a:pt x="1401952" y="718312"/>
                </a:lnTo>
                <a:lnTo>
                  <a:pt x="1375749" y="705864"/>
                </a:lnTo>
                <a:close/>
              </a:path>
              <a:path w="1545590" h="758189">
                <a:moveTo>
                  <a:pt x="1400584" y="653572"/>
                </a:moveTo>
                <a:lnTo>
                  <a:pt x="1375749" y="705864"/>
                </a:lnTo>
                <a:lnTo>
                  <a:pt x="1401952" y="718312"/>
                </a:lnTo>
                <a:lnTo>
                  <a:pt x="1426718" y="665988"/>
                </a:lnTo>
                <a:lnTo>
                  <a:pt x="1400584" y="653572"/>
                </a:lnTo>
                <a:close/>
              </a:path>
              <a:path w="1545590" h="758189">
                <a:moveTo>
                  <a:pt x="1425448" y="601217"/>
                </a:moveTo>
                <a:lnTo>
                  <a:pt x="1400584" y="653572"/>
                </a:lnTo>
                <a:lnTo>
                  <a:pt x="1426718" y="665988"/>
                </a:lnTo>
                <a:lnTo>
                  <a:pt x="1401952" y="718312"/>
                </a:lnTo>
                <a:lnTo>
                  <a:pt x="1516985" y="718312"/>
                </a:lnTo>
                <a:lnTo>
                  <a:pt x="1425448" y="601217"/>
                </a:lnTo>
                <a:close/>
              </a:path>
              <a:path w="1545590" h="758189">
                <a:moveTo>
                  <a:pt x="24891" y="0"/>
                </a:moveTo>
                <a:lnTo>
                  <a:pt x="0" y="52324"/>
                </a:lnTo>
                <a:lnTo>
                  <a:pt x="1375749" y="705864"/>
                </a:lnTo>
                <a:lnTo>
                  <a:pt x="1400584" y="653572"/>
                </a:lnTo>
                <a:lnTo>
                  <a:pt x="24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327392" y="3281171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90" h="540385">
                <a:moveTo>
                  <a:pt x="57911" y="366267"/>
                </a:moveTo>
                <a:lnTo>
                  <a:pt x="0" y="366267"/>
                </a:lnTo>
                <a:lnTo>
                  <a:pt x="86867" y="540003"/>
                </a:lnTo>
                <a:lnTo>
                  <a:pt x="159257" y="395223"/>
                </a:lnTo>
                <a:lnTo>
                  <a:pt x="57911" y="395223"/>
                </a:lnTo>
                <a:lnTo>
                  <a:pt x="57911" y="366267"/>
                </a:lnTo>
                <a:close/>
              </a:path>
              <a:path w="173990" h="540385">
                <a:moveTo>
                  <a:pt x="115824" y="0"/>
                </a:moveTo>
                <a:lnTo>
                  <a:pt x="57911" y="0"/>
                </a:lnTo>
                <a:lnTo>
                  <a:pt x="57911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90" h="540385">
                <a:moveTo>
                  <a:pt x="173735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7" y="395223"/>
                </a:lnTo>
                <a:lnTo>
                  <a:pt x="173735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645408" y="3272028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8"/>
                </a:moveTo>
                <a:lnTo>
                  <a:pt x="0" y="366268"/>
                </a:lnTo>
                <a:lnTo>
                  <a:pt x="86867" y="540004"/>
                </a:lnTo>
                <a:lnTo>
                  <a:pt x="159258" y="395224"/>
                </a:lnTo>
                <a:lnTo>
                  <a:pt x="57912" y="395224"/>
                </a:lnTo>
                <a:lnTo>
                  <a:pt x="57912" y="366268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4"/>
                </a:lnTo>
                <a:lnTo>
                  <a:pt x="115824" y="395224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8"/>
                </a:moveTo>
                <a:lnTo>
                  <a:pt x="115824" y="366268"/>
                </a:lnTo>
                <a:lnTo>
                  <a:pt x="115824" y="395224"/>
                </a:lnTo>
                <a:lnTo>
                  <a:pt x="159258" y="395224"/>
                </a:lnTo>
                <a:lnTo>
                  <a:pt x="173736" y="366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01640" y="3281171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7"/>
                </a:moveTo>
                <a:lnTo>
                  <a:pt x="0" y="366267"/>
                </a:lnTo>
                <a:lnTo>
                  <a:pt x="86868" y="540003"/>
                </a:lnTo>
                <a:lnTo>
                  <a:pt x="159258" y="395223"/>
                </a:lnTo>
                <a:lnTo>
                  <a:pt x="57912" y="395223"/>
                </a:lnTo>
                <a:lnTo>
                  <a:pt x="57912" y="366267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8" y="395223"/>
                </a:lnTo>
                <a:lnTo>
                  <a:pt x="173736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863851" y="3243072"/>
            <a:ext cx="173990" cy="540385"/>
          </a:xfrm>
          <a:custGeom>
            <a:avLst/>
            <a:gdLst/>
            <a:ahLst/>
            <a:cxnLst/>
            <a:rect l="l" t="t" r="r" b="b"/>
            <a:pathLst>
              <a:path w="173989" h="540385">
                <a:moveTo>
                  <a:pt x="57912" y="366267"/>
                </a:moveTo>
                <a:lnTo>
                  <a:pt x="0" y="366267"/>
                </a:lnTo>
                <a:lnTo>
                  <a:pt x="86868" y="540003"/>
                </a:lnTo>
                <a:lnTo>
                  <a:pt x="159258" y="395223"/>
                </a:lnTo>
                <a:lnTo>
                  <a:pt x="57912" y="395223"/>
                </a:lnTo>
                <a:lnTo>
                  <a:pt x="57912" y="366267"/>
                </a:lnTo>
                <a:close/>
              </a:path>
              <a:path w="173989" h="540385">
                <a:moveTo>
                  <a:pt x="115824" y="0"/>
                </a:moveTo>
                <a:lnTo>
                  <a:pt x="57912" y="0"/>
                </a:lnTo>
                <a:lnTo>
                  <a:pt x="57912" y="395223"/>
                </a:lnTo>
                <a:lnTo>
                  <a:pt x="115824" y="395223"/>
                </a:lnTo>
                <a:lnTo>
                  <a:pt x="115824" y="0"/>
                </a:lnTo>
                <a:close/>
              </a:path>
              <a:path w="173989" h="540385">
                <a:moveTo>
                  <a:pt x="173736" y="366267"/>
                </a:moveTo>
                <a:lnTo>
                  <a:pt x="115824" y="366267"/>
                </a:lnTo>
                <a:lnTo>
                  <a:pt x="115824" y="395223"/>
                </a:lnTo>
                <a:lnTo>
                  <a:pt x="159258" y="395223"/>
                </a:lnTo>
                <a:lnTo>
                  <a:pt x="173736" y="3662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15" dirty="0"/>
              <a:t> </a:t>
            </a:r>
            <a:r>
              <a:rPr spc="-5" dirty="0"/>
              <a:t>ensemble.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835657" y="5235346"/>
            <a:ext cx="306070" cy="51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4063" y="3787140"/>
            <a:ext cx="1353312" cy="11247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74063" y="3787140"/>
            <a:ext cx="1353820" cy="112522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7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905"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61716" y="3782567"/>
            <a:ext cx="1351787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61716" y="3782567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1"/>
                </a:moveTo>
                <a:lnTo>
                  <a:pt x="1351787" y="1124711"/>
                </a:lnTo>
                <a:lnTo>
                  <a:pt x="1351787" y="0"/>
                </a:lnTo>
                <a:lnTo>
                  <a:pt x="0" y="0"/>
                </a:lnTo>
                <a:lnTo>
                  <a:pt x="0" y="1124711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189858" y="3960241"/>
            <a:ext cx="10953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905"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99659" y="3764279"/>
            <a:ext cx="1351788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99659" y="3764279"/>
            <a:ext cx="1351915" cy="1125220"/>
          </a:xfrm>
          <a:custGeom>
            <a:avLst/>
            <a:gdLst/>
            <a:ahLst/>
            <a:cxnLst/>
            <a:rect l="l" t="t" r="r" b="b"/>
            <a:pathLst>
              <a:path w="1351914" h="1125220">
                <a:moveTo>
                  <a:pt x="0" y="1124712"/>
                </a:moveTo>
                <a:lnTo>
                  <a:pt x="1351788" y="1124712"/>
                </a:lnTo>
                <a:lnTo>
                  <a:pt x="1351788" y="0"/>
                </a:lnTo>
                <a:lnTo>
                  <a:pt x="0" y="0"/>
                </a:lnTo>
                <a:lnTo>
                  <a:pt x="0" y="1124712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028438" y="3942333"/>
            <a:ext cx="109537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1170" marR="5080" indent="-45910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ork  </a:t>
            </a: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37604" y="3782567"/>
            <a:ext cx="1353311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737604" y="3782567"/>
            <a:ext cx="1353820" cy="112522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746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37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175"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2477" y="1858517"/>
            <a:ext cx="4895850" cy="1017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Ensemble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922270">
              <a:lnSpc>
                <a:spcPct val="100000"/>
              </a:lnSpc>
              <a:spcBef>
                <a:spcPts val="1050"/>
              </a:spcBef>
            </a:pPr>
            <a:r>
              <a:rPr sz="2800" spc="-45" dirty="0">
                <a:latin typeface="Calibri" panose="020F0502020204030204"/>
                <a:cs typeface="Calibri" panose="020F0502020204030204"/>
              </a:rPr>
              <a:t>Testing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x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22294" y="5235346"/>
            <a:ext cx="306705" cy="51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3700" y="5235346"/>
            <a:ext cx="306070" cy="51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15" baseline="-21000" dirty="0">
                <a:latin typeface="Calibri" panose="020F0502020204030204"/>
                <a:cs typeface="Calibri" panose="020F0502020204030204"/>
              </a:rPr>
              <a:t>3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25106" y="5235346"/>
            <a:ext cx="306070" cy="51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15" baseline="-21000" dirty="0">
                <a:latin typeface="Calibri" panose="020F0502020204030204"/>
                <a:cs typeface="Calibri" panose="020F0502020204030204"/>
              </a:rPr>
              <a:t>4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14978" y="6196076"/>
            <a:ext cx="11518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v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g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71700" y="2926714"/>
            <a:ext cx="1954530" cy="838835"/>
          </a:xfrm>
          <a:custGeom>
            <a:avLst/>
            <a:gdLst/>
            <a:ahLst/>
            <a:cxnLst/>
            <a:rect l="l" t="t" r="r" b="b"/>
            <a:pathLst>
              <a:path w="1954529" h="838835">
                <a:moveTo>
                  <a:pt x="127762" y="677799"/>
                </a:moveTo>
                <a:lnTo>
                  <a:pt x="0" y="824103"/>
                </a:lnTo>
                <a:lnTo>
                  <a:pt x="193675" y="838581"/>
                </a:lnTo>
                <a:lnTo>
                  <a:pt x="176233" y="796036"/>
                </a:lnTo>
                <a:lnTo>
                  <a:pt x="144906" y="796036"/>
                </a:lnTo>
                <a:lnTo>
                  <a:pt x="122936" y="742442"/>
                </a:lnTo>
                <a:lnTo>
                  <a:pt x="149752" y="731439"/>
                </a:lnTo>
                <a:lnTo>
                  <a:pt x="127762" y="677799"/>
                </a:lnTo>
                <a:close/>
              </a:path>
              <a:path w="1954529" h="838835">
                <a:moveTo>
                  <a:pt x="149752" y="731439"/>
                </a:moveTo>
                <a:lnTo>
                  <a:pt x="122936" y="742442"/>
                </a:lnTo>
                <a:lnTo>
                  <a:pt x="144906" y="796036"/>
                </a:lnTo>
                <a:lnTo>
                  <a:pt x="171723" y="785033"/>
                </a:lnTo>
                <a:lnTo>
                  <a:pt x="149752" y="731439"/>
                </a:lnTo>
                <a:close/>
              </a:path>
              <a:path w="1954529" h="838835">
                <a:moveTo>
                  <a:pt x="171723" y="785033"/>
                </a:moveTo>
                <a:lnTo>
                  <a:pt x="144906" y="796036"/>
                </a:lnTo>
                <a:lnTo>
                  <a:pt x="176233" y="796036"/>
                </a:lnTo>
                <a:lnTo>
                  <a:pt x="171723" y="785033"/>
                </a:lnTo>
                <a:close/>
              </a:path>
              <a:path w="1954529" h="838835">
                <a:moveTo>
                  <a:pt x="1932559" y="0"/>
                </a:moveTo>
                <a:lnTo>
                  <a:pt x="149752" y="731439"/>
                </a:lnTo>
                <a:lnTo>
                  <a:pt x="171723" y="785033"/>
                </a:lnTo>
                <a:lnTo>
                  <a:pt x="1954529" y="53594"/>
                </a:lnTo>
                <a:lnTo>
                  <a:pt x="19325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85032" y="2973070"/>
            <a:ext cx="750570" cy="892175"/>
          </a:xfrm>
          <a:custGeom>
            <a:avLst/>
            <a:gdLst/>
            <a:ahLst/>
            <a:cxnLst/>
            <a:rect l="l" t="t" r="r" b="b"/>
            <a:pathLst>
              <a:path w="750570" h="892175">
                <a:moveTo>
                  <a:pt x="44450" y="702944"/>
                </a:moveTo>
                <a:lnTo>
                  <a:pt x="0" y="892047"/>
                </a:lnTo>
                <a:lnTo>
                  <a:pt x="177926" y="814196"/>
                </a:lnTo>
                <a:lnTo>
                  <a:pt x="160099" y="799337"/>
                </a:lnTo>
                <a:lnTo>
                  <a:pt x="114934" y="799337"/>
                </a:lnTo>
                <a:lnTo>
                  <a:pt x="70484" y="762380"/>
                </a:lnTo>
                <a:lnTo>
                  <a:pt x="89038" y="740109"/>
                </a:lnTo>
                <a:lnTo>
                  <a:pt x="44450" y="702944"/>
                </a:lnTo>
                <a:close/>
              </a:path>
              <a:path w="750570" h="892175">
                <a:moveTo>
                  <a:pt x="89038" y="740109"/>
                </a:moveTo>
                <a:lnTo>
                  <a:pt x="70484" y="762380"/>
                </a:lnTo>
                <a:lnTo>
                  <a:pt x="114934" y="799337"/>
                </a:lnTo>
                <a:lnTo>
                  <a:pt x="133447" y="777124"/>
                </a:lnTo>
                <a:lnTo>
                  <a:pt x="89038" y="740109"/>
                </a:lnTo>
                <a:close/>
              </a:path>
              <a:path w="750570" h="892175">
                <a:moveTo>
                  <a:pt x="133447" y="777124"/>
                </a:moveTo>
                <a:lnTo>
                  <a:pt x="114934" y="799337"/>
                </a:lnTo>
                <a:lnTo>
                  <a:pt x="160099" y="799337"/>
                </a:lnTo>
                <a:lnTo>
                  <a:pt x="133447" y="777124"/>
                </a:lnTo>
                <a:close/>
              </a:path>
              <a:path w="750570" h="892175">
                <a:moveTo>
                  <a:pt x="705612" y="0"/>
                </a:moveTo>
                <a:lnTo>
                  <a:pt x="89038" y="740109"/>
                </a:lnTo>
                <a:lnTo>
                  <a:pt x="133447" y="777124"/>
                </a:lnTo>
                <a:lnTo>
                  <a:pt x="750188" y="37083"/>
                </a:lnTo>
                <a:lnTo>
                  <a:pt x="7056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78451" y="3013075"/>
            <a:ext cx="697865" cy="751205"/>
          </a:xfrm>
          <a:custGeom>
            <a:avLst/>
            <a:gdLst/>
            <a:ahLst/>
            <a:cxnLst/>
            <a:rect l="l" t="t" r="r" b="b"/>
            <a:pathLst>
              <a:path w="697864" h="751204">
                <a:moveTo>
                  <a:pt x="558311" y="643194"/>
                </a:moveTo>
                <a:lnTo>
                  <a:pt x="515747" y="682498"/>
                </a:lnTo>
                <a:lnTo>
                  <a:pt x="697484" y="751205"/>
                </a:lnTo>
                <a:lnTo>
                  <a:pt x="672329" y="664463"/>
                </a:lnTo>
                <a:lnTo>
                  <a:pt x="577976" y="664463"/>
                </a:lnTo>
                <a:lnTo>
                  <a:pt x="558311" y="643194"/>
                </a:lnTo>
                <a:close/>
              </a:path>
              <a:path w="697864" h="751204">
                <a:moveTo>
                  <a:pt x="600834" y="603929"/>
                </a:moveTo>
                <a:lnTo>
                  <a:pt x="558311" y="643194"/>
                </a:lnTo>
                <a:lnTo>
                  <a:pt x="577976" y="664463"/>
                </a:lnTo>
                <a:lnTo>
                  <a:pt x="620522" y="625220"/>
                </a:lnTo>
                <a:lnTo>
                  <a:pt x="600834" y="603929"/>
                </a:lnTo>
                <a:close/>
              </a:path>
              <a:path w="697864" h="751204">
                <a:moveTo>
                  <a:pt x="643382" y="564641"/>
                </a:moveTo>
                <a:lnTo>
                  <a:pt x="600834" y="603929"/>
                </a:lnTo>
                <a:lnTo>
                  <a:pt x="620522" y="625220"/>
                </a:lnTo>
                <a:lnTo>
                  <a:pt x="577976" y="664463"/>
                </a:lnTo>
                <a:lnTo>
                  <a:pt x="672329" y="664463"/>
                </a:lnTo>
                <a:lnTo>
                  <a:pt x="643382" y="564641"/>
                </a:lnTo>
                <a:close/>
              </a:path>
              <a:path w="697864" h="751204">
                <a:moveTo>
                  <a:pt x="42418" y="0"/>
                </a:moveTo>
                <a:lnTo>
                  <a:pt x="0" y="39370"/>
                </a:lnTo>
                <a:lnTo>
                  <a:pt x="558311" y="643194"/>
                </a:lnTo>
                <a:lnTo>
                  <a:pt x="600834" y="603929"/>
                </a:lnTo>
                <a:lnTo>
                  <a:pt x="424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00396" y="2926460"/>
            <a:ext cx="2214245" cy="876300"/>
          </a:xfrm>
          <a:custGeom>
            <a:avLst/>
            <a:gdLst/>
            <a:ahLst/>
            <a:cxnLst/>
            <a:rect l="l" t="t" r="r" b="b"/>
            <a:pathLst>
              <a:path w="2214245" h="876300">
                <a:moveTo>
                  <a:pt x="2041032" y="822058"/>
                </a:moveTo>
                <a:lnTo>
                  <a:pt x="2020697" y="876172"/>
                </a:lnTo>
                <a:lnTo>
                  <a:pt x="2213863" y="856107"/>
                </a:lnTo>
                <a:lnTo>
                  <a:pt x="2191732" y="832231"/>
                </a:lnTo>
                <a:lnTo>
                  <a:pt x="2068068" y="832231"/>
                </a:lnTo>
                <a:lnTo>
                  <a:pt x="2041032" y="822058"/>
                </a:lnTo>
                <a:close/>
              </a:path>
              <a:path w="2214245" h="876300">
                <a:moveTo>
                  <a:pt x="2061418" y="767808"/>
                </a:moveTo>
                <a:lnTo>
                  <a:pt x="2041032" y="822058"/>
                </a:lnTo>
                <a:lnTo>
                  <a:pt x="2068068" y="832231"/>
                </a:lnTo>
                <a:lnTo>
                  <a:pt x="2088514" y="778001"/>
                </a:lnTo>
                <a:lnTo>
                  <a:pt x="2061418" y="767808"/>
                </a:lnTo>
                <a:close/>
              </a:path>
              <a:path w="2214245" h="876300">
                <a:moveTo>
                  <a:pt x="2081783" y="713613"/>
                </a:moveTo>
                <a:lnTo>
                  <a:pt x="2061418" y="767808"/>
                </a:lnTo>
                <a:lnTo>
                  <a:pt x="2088514" y="778001"/>
                </a:lnTo>
                <a:lnTo>
                  <a:pt x="2068068" y="832231"/>
                </a:lnTo>
                <a:lnTo>
                  <a:pt x="2191732" y="832231"/>
                </a:lnTo>
                <a:lnTo>
                  <a:pt x="2081783" y="713613"/>
                </a:lnTo>
                <a:close/>
              </a:path>
              <a:path w="2214245" h="876300">
                <a:moveTo>
                  <a:pt x="20319" y="0"/>
                </a:moveTo>
                <a:lnTo>
                  <a:pt x="0" y="54101"/>
                </a:lnTo>
                <a:lnTo>
                  <a:pt x="2041032" y="822058"/>
                </a:lnTo>
                <a:lnTo>
                  <a:pt x="2061418" y="767808"/>
                </a:lnTo>
                <a:lnTo>
                  <a:pt x="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07580" y="49270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90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8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90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90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8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27120" y="4917947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5"/>
                </a:moveTo>
                <a:lnTo>
                  <a:pt x="0" y="276225"/>
                </a:lnTo>
                <a:lnTo>
                  <a:pt x="86867" y="449960"/>
                </a:lnTo>
                <a:lnTo>
                  <a:pt x="159257" y="305181"/>
                </a:lnTo>
                <a:lnTo>
                  <a:pt x="57912" y="305181"/>
                </a:lnTo>
                <a:lnTo>
                  <a:pt x="57912" y="276225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1"/>
                </a:lnTo>
                <a:lnTo>
                  <a:pt x="115824" y="305181"/>
                </a:lnTo>
                <a:lnTo>
                  <a:pt x="115824" y="0"/>
                </a:lnTo>
                <a:close/>
              </a:path>
              <a:path w="173989" h="450214">
                <a:moveTo>
                  <a:pt x="173735" y="276225"/>
                </a:moveTo>
                <a:lnTo>
                  <a:pt x="115824" y="276225"/>
                </a:lnTo>
                <a:lnTo>
                  <a:pt x="115824" y="305181"/>
                </a:lnTo>
                <a:lnTo>
                  <a:pt x="159257" y="305181"/>
                </a:lnTo>
                <a:lnTo>
                  <a:pt x="173735" y="2762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81828" y="49270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8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89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8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45564" y="4888991"/>
            <a:ext cx="173990" cy="450215"/>
          </a:xfrm>
          <a:custGeom>
            <a:avLst/>
            <a:gdLst/>
            <a:ahLst/>
            <a:cxnLst/>
            <a:rect l="l" t="t" r="r" b="b"/>
            <a:pathLst>
              <a:path w="173989" h="450214">
                <a:moveTo>
                  <a:pt x="57912" y="276224"/>
                </a:moveTo>
                <a:lnTo>
                  <a:pt x="0" y="276224"/>
                </a:lnTo>
                <a:lnTo>
                  <a:pt x="86868" y="449960"/>
                </a:lnTo>
                <a:lnTo>
                  <a:pt x="159257" y="305180"/>
                </a:lnTo>
                <a:lnTo>
                  <a:pt x="57912" y="305180"/>
                </a:lnTo>
                <a:lnTo>
                  <a:pt x="57912" y="276224"/>
                </a:lnTo>
                <a:close/>
              </a:path>
              <a:path w="173989" h="450214">
                <a:moveTo>
                  <a:pt x="115824" y="0"/>
                </a:moveTo>
                <a:lnTo>
                  <a:pt x="57912" y="0"/>
                </a:lnTo>
                <a:lnTo>
                  <a:pt x="57912" y="305180"/>
                </a:lnTo>
                <a:lnTo>
                  <a:pt x="115824" y="305180"/>
                </a:lnTo>
                <a:lnTo>
                  <a:pt x="115824" y="0"/>
                </a:lnTo>
                <a:close/>
              </a:path>
              <a:path w="173989" h="450214">
                <a:moveTo>
                  <a:pt x="173736" y="276224"/>
                </a:moveTo>
                <a:lnTo>
                  <a:pt x="115824" y="276224"/>
                </a:lnTo>
                <a:lnTo>
                  <a:pt x="115824" y="305180"/>
                </a:lnTo>
                <a:lnTo>
                  <a:pt x="159257" y="305180"/>
                </a:lnTo>
                <a:lnTo>
                  <a:pt x="173736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78914" y="5727433"/>
            <a:ext cx="1865630" cy="727710"/>
          </a:xfrm>
          <a:custGeom>
            <a:avLst/>
            <a:gdLst/>
            <a:ahLst/>
            <a:cxnLst/>
            <a:rect l="l" t="t" r="r" b="b"/>
            <a:pathLst>
              <a:path w="1865629" h="727710">
                <a:moveTo>
                  <a:pt x="1692490" y="673219"/>
                </a:moveTo>
                <a:lnTo>
                  <a:pt x="1672589" y="727621"/>
                </a:lnTo>
                <a:lnTo>
                  <a:pt x="1865630" y="705688"/>
                </a:lnTo>
                <a:lnTo>
                  <a:pt x="1844370" y="683171"/>
                </a:lnTo>
                <a:lnTo>
                  <a:pt x="1719707" y="683171"/>
                </a:lnTo>
                <a:lnTo>
                  <a:pt x="1692490" y="673219"/>
                </a:lnTo>
                <a:close/>
              </a:path>
              <a:path w="1865629" h="727710">
                <a:moveTo>
                  <a:pt x="1712378" y="618853"/>
                </a:moveTo>
                <a:lnTo>
                  <a:pt x="1692490" y="673219"/>
                </a:lnTo>
                <a:lnTo>
                  <a:pt x="1719707" y="683171"/>
                </a:lnTo>
                <a:lnTo>
                  <a:pt x="1739519" y="628777"/>
                </a:lnTo>
                <a:lnTo>
                  <a:pt x="1712378" y="618853"/>
                </a:lnTo>
                <a:close/>
              </a:path>
              <a:path w="1865629" h="727710">
                <a:moveTo>
                  <a:pt x="1732280" y="564451"/>
                </a:moveTo>
                <a:lnTo>
                  <a:pt x="1712378" y="618853"/>
                </a:lnTo>
                <a:lnTo>
                  <a:pt x="1739519" y="628777"/>
                </a:lnTo>
                <a:lnTo>
                  <a:pt x="1719707" y="683171"/>
                </a:lnTo>
                <a:lnTo>
                  <a:pt x="1844370" y="683171"/>
                </a:lnTo>
                <a:lnTo>
                  <a:pt x="1732280" y="564451"/>
                </a:lnTo>
                <a:close/>
              </a:path>
              <a:path w="1865629" h="727710">
                <a:moveTo>
                  <a:pt x="19812" y="0"/>
                </a:moveTo>
                <a:lnTo>
                  <a:pt x="0" y="54381"/>
                </a:lnTo>
                <a:lnTo>
                  <a:pt x="1692490" y="673219"/>
                </a:lnTo>
                <a:lnTo>
                  <a:pt x="1712378" y="618853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753358" y="5715508"/>
            <a:ext cx="516890" cy="573405"/>
          </a:xfrm>
          <a:custGeom>
            <a:avLst/>
            <a:gdLst/>
            <a:ahLst/>
            <a:cxnLst/>
            <a:rect l="l" t="t" r="r" b="b"/>
            <a:pathLst>
              <a:path w="516889" h="573404">
                <a:moveTo>
                  <a:pt x="379477" y="462740"/>
                </a:moveTo>
                <a:lnTo>
                  <a:pt x="336295" y="501357"/>
                </a:lnTo>
                <a:lnTo>
                  <a:pt x="516889" y="572909"/>
                </a:lnTo>
                <a:lnTo>
                  <a:pt x="492753" y="484314"/>
                </a:lnTo>
                <a:lnTo>
                  <a:pt x="398779" y="484314"/>
                </a:lnTo>
                <a:lnTo>
                  <a:pt x="379477" y="462740"/>
                </a:lnTo>
                <a:close/>
              </a:path>
              <a:path w="516889" h="573404">
                <a:moveTo>
                  <a:pt x="422653" y="424127"/>
                </a:moveTo>
                <a:lnTo>
                  <a:pt x="379477" y="462740"/>
                </a:lnTo>
                <a:lnTo>
                  <a:pt x="398779" y="484314"/>
                </a:lnTo>
                <a:lnTo>
                  <a:pt x="441959" y="445706"/>
                </a:lnTo>
                <a:lnTo>
                  <a:pt x="422653" y="424127"/>
                </a:lnTo>
                <a:close/>
              </a:path>
              <a:path w="516889" h="573404">
                <a:moveTo>
                  <a:pt x="465836" y="385508"/>
                </a:moveTo>
                <a:lnTo>
                  <a:pt x="422653" y="424127"/>
                </a:lnTo>
                <a:lnTo>
                  <a:pt x="441959" y="445706"/>
                </a:lnTo>
                <a:lnTo>
                  <a:pt x="398779" y="484314"/>
                </a:lnTo>
                <a:lnTo>
                  <a:pt x="492753" y="484314"/>
                </a:lnTo>
                <a:lnTo>
                  <a:pt x="465836" y="385508"/>
                </a:lnTo>
                <a:close/>
              </a:path>
              <a:path w="516889" h="573404">
                <a:moveTo>
                  <a:pt x="43179" y="0"/>
                </a:moveTo>
                <a:lnTo>
                  <a:pt x="0" y="38607"/>
                </a:lnTo>
                <a:lnTo>
                  <a:pt x="379477" y="462740"/>
                </a:lnTo>
                <a:lnTo>
                  <a:pt x="422653" y="424127"/>
                </a:lnTo>
                <a:lnTo>
                  <a:pt x="43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222747" y="5707151"/>
            <a:ext cx="2263775" cy="758190"/>
          </a:xfrm>
          <a:custGeom>
            <a:avLst/>
            <a:gdLst/>
            <a:ahLst/>
            <a:cxnLst/>
            <a:rect l="l" t="t" r="r" b="b"/>
            <a:pathLst>
              <a:path w="2263775" h="758189">
                <a:moveTo>
                  <a:pt x="140207" y="592099"/>
                </a:moveTo>
                <a:lnTo>
                  <a:pt x="0" y="726503"/>
                </a:lnTo>
                <a:lnTo>
                  <a:pt x="191642" y="758050"/>
                </a:lnTo>
                <a:lnTo>
                  <a:pt x="177153" y="711301"/>
                </a:lnTo>
                <a:lnTo>
                  <a:pt x="146812" y="711301"/>
                </a:lnTo>
                <a:lnTo>
                  <a:pt x="129666" y="655980"/>
                </a:lnTo>
                <a:lnTo>
                  <a:pt x="157348" y="647401"/>
                </a:lnTo>
                <a:lnTo>
                  <a:pt x="140207" y="592099"/>
                </a:lnTo>
                <a:close/>
              </a:path>
              <a:path w="2263775" h="758189">
                <a:moveTo>
                  <a:pt x="157348" y="647401"/>
                </a:moveTo>
                <a:lnTo>
                  <a:pt x="129666" y="655980"/>
                </a:lnTo>
                <a:lnTo>
                  <a:pt x="146812" y="711301"/>
                </a:lnTo>
                <a:lnTo>
                  <a:pt x="174494" y="702722"/>
                </a:lnTo>
                <a:lnTo>
                  <a:pt x="157348" y="647401"/>
                </a:lnTo>
                <a:close/>
              </a:path>
              <a:path w="2263775" h="758189">
                <a:moveTo>
                  <a:pt x="174494" y="702722"/>
                </a:moveTo>
                <a:lnTo>
                  <a:pt x="146812" y="711301"/>
                </a:lnTo>
                <a:lnTo>
                  <a:pt x="177153" y="711301"/>
                </a:lnTo>
                <a:lnTo>
                  <a:pt x="174494" y="702722"/>
                </a:lnTo>
                <a:close/>
              </a:path>
              <a:path w="2263775" h="758189">
                <a:moveTo>
                  <a:pt x="2246376" y="0"/>
                </a:moveTo>
                <a:lnTo>
                  <a:pt x="157348" y="647401"/>
                </a:lnTo>
                <a:lnTo>
                  <a:pt x="174494" y="702722"/>
                </a:lnTo>
                <a:lnTo>
                  <a:pt x="2263521" y="55321"/>
                </a:lnTo>
                <a:lnTo>
                  <a:pt x="22463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823459" y="5675172"/>
            <a:ext cx="678180" cy="613410"/>
          </a:xfrm>
          <a:custGeom>
            <a:avLst/>
            <a:gdLst/>
            <a:ahLst/>
            <a:cxnLst/>
            <a:rect l="l" t="t" r="r" b="b"/>
            <a:pathLst>
              <a:path w="678179" h="613410">
                <a:moveTo>
                  <a:pt x="71247" y="432295"/>
                </a:moveTo>
                <a:lnTo>
                  <a:pt x="0" y="613016"/>
                </a:lnTo>
                <a:lnTo>
                  <a:pt x="187325" y="561543"/>
                </a:lnTo>
                <a:lnTo>
                  <a:pt x="166007" y="537806"/>
                </a:lnTo>
                <a:lnTo>
                  <a:pt x="127000" y="537806"/>
                </a:lnTo>
                <a:lnTo>
                  <a:pt x="88391" y="494728"/>
                </a:lnTo>
                <a:lnTo>
                  <a:pt x="109937" y="475375"/>
                </a:lnTo>
                <a:lnTo>
                  <a:pt x="71247" y="432295"/>
                </a:lnTo>
                <a:close/>
              </a:path>
              <a:path w="678179" h="613410">
                <a:moveTo>
                  <a:pt x="109937" y="475375"/>
                </a:moveTo>
                <a:lnTo>
                  <a:pt x="88391" y="494728"/>
                </a:lnTo>
                <a:lnTo>
                  <a:pt x="127000" y="537806"/>
                </a:lnTo>
                <a:lnTo>
                  <a:pt x="148592" y="518416"/>
                </a:lnTo>
                <a:lnTo>
                  <a:pt x="109937" y="475375"/>
                </a:lnTo>
                <a:close/>
              </a:path>
              <a:path w="678179" h="613410">
                <a:moveTo>
                  <a:pt x="148592" y="518416"/>
                </a:moveTo>
                <a:lnTo>
                  <a:pt x="127000" y="537806"/>
                </a:lnTo>
                <a:lnTo>
                  <a:pt x="166007" y="537806"/>
                </a:lnTo>
                <a:lnTo>
                  <a:pt x="148592" y="518416"/>
                </a:lnTo>
                <a:close/>
              </a:path>
              <a:path w="678179" h="613410">
                <a:moveTo>
                  <a:pt x="639190" y="0"/>
                </a:moveTo>
                <a:lnTo>
                  <a:pt x="109937" y="475375"/>
                </a:lnTo>
                <a:lnTo>
                  <a:pt x="148592" y="518416"/>
                </a:lnTo>
                <a:lnTo>
                  <a:pt x="677926" y="43078"/>
                </a:lnTo>
                <a:lnTo>
                  <a:pt x="6391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15" dirty="0"/>
              <a:t> </a:t>
            </a:r>
            <a:r>
              <a:rPr spc="-5" dirty="0"/>
              <a:t>ensemble.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069847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30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60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30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14044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1040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608" y="9828"/>
                </a:lnTo>
                <a:lnTo>
                  <a:pt x="213331" y="36623"/>
                </a:lnTo>
                <a:lnTo>
                  <a:pt x="240114" y="76348"/>
                </a:lnTo>
                <a:lnTo>
                  <a:pt x="249935" y="124967"/>
                </a:lnTo>
                <a:lnTo>
                  <a:pt x="240114" y="173587"/>
                </a:lnTo>
                <a:lnTo>
                  <a:pt x="213331" y="213312"/>
                </a:lnTo>
                <a:lnTo>
                  <a:pt x="173608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85900" y="2787395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85900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97102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30" h="626110">
                <a:moveTo>
                  <a:pt x="4978" y="539241"/>
                </a:moveTo>
                <a:lnTo>
                  <a:pt x="0" y="625982"/>
                </a:lnTo>
                <a:lnTo>
                  <a:pt x="72389" y="577850"/>
                </a:lnTo>
                <a:lnTo>
                  <a:pt x="69507" y="576199"/>
                </a:lnTo>
                <a:lnTo>
                  <a:pt x="43472" y="576199"/>
                </a:lnTo>
                <a:lnTo>
                  <a:pt x="21005" y="563371"/>
                </a:lnTo>
                <a:lnTo>
                  <a:pt x="27463" y="552119"/>
                </a:lnTo>
                <a:lnTo>
                  <a:pt x="4978" y="539241"/>
                </a:lnTo>
                <a:close/>
              </a:path>
              <a:path w="367030" h="626110">
                <a:moveTo>
                  <a:pt x="27463" y="552119"/>
                </a:moveTo>
                <a:lnTo>
                  <a:pt x="21005" y="563371"/>
                </a:lnTo>
                <a:lnTo>
                  <a:pt x="43472" y="576199"/>
                </a:lnTo>
                <a:lnTo>
                  <a:pt x="49913" y="564977"/>
                </a:lnTo>
                <a:lnTo>
                  <a:pt x="27463" y="552119"/>
                </a:lnTo>
                <a:close/>
              </a:path>
              <a:path w="367030" h="626110">
                <a:moveTo>
                  <a:pt x="49913" y="564977"/>
                </a:moveTo>
                <a:lnTo>
                  <a:pt x="43472" y="576199"/>
                </a:lnTo>
                <a:lnTo>
                  <a:pt x="69507" y="576199"/>
                </a:lnTo>
                <a:lnTo>
                  <a:pt x="49913" y="564977"/>
                </a:lnTo>
                <a:close/>
              </a:path>
              <a:path w="367030" h="626110">
                <a:moveTo>
                  <a:pt x="344297" y="0"/>
                </a:moveTo>
                <a:lnTo>
                  <a:pt x="27463" y="552119"/>
                </a:lnTo>
                <a:lnTo>
                  <a:pt x="49913" y="564977"/>
                </a:lnTo>
                <a:lnTo>
                  <a:pt x="366775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2677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97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9" y="595883"/>
                </a:lnTo>
                <a:lnTo>
                  <a:pt x="57073" y="595883"/>
                </a:lnTo>
                <a:lnTo>
                  <a:pt x="39890" y="576452"/>
                </a:lnTo>
                <a:lnTo>
                  <a:pt x="49563" y="567882"/>
                </a:lnTo>
                <a:lnTo>
                  <a:pt x="32397" y="548513"/>
                </a:lnTo>
                <a:close/>
              </a:path>
              <a:path w="708025" h="629285">
                <a:moveTo>
                  <a:pt x="49563" y="567882"/>
                </a:moveTo>
                <a:lnTo>
                  <a:pt x="39890" y="576452"/>
                </a:lnTo>
                <a:lnTo>
                  <a:pt x="57073" y="595883"/>
                </a:lnTo>
                <a:lnTo>
                  <a:pt x="66767" y="587294"/>
                </a:lnTo>
                <a:lnTo>
                  <a:pt x="49563" y="567882"/>
                </a:lnTo>
                <a:close/>
              </a:path>
              <a:path w="708025" h="629285">
                <a:moveTo>
                  <a:pt x="66767" y="587294"/>
                </a:moveTo>
                <a:lnTo>
                  <a:pt x="57073" y="595883"/>
                </a:lnTo>
                <a:lnTo>
                  <a:pt x="74379" y="595883"/>
                </a:lnTo>
                <a:lnTo>
                  <a:pt x="66767" y="587294"/>
                </a:lnTo>
                <a:close/>
              </a:path>
              <a:path w="708025" h="629285">
                <a:moveTo>
                  <a:pt x="690499" y="0"/>
                </a:moveTo>
                <a:lnTo>
                  <a:pt x="49563" y="567882"/>
                </a:lnTo>
                <a:lnTo>
                  <a:pt x="66767" y="587294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75092" y="4656582"/>
            <a:ext cx="95250" cy="460375"/>
          </a:xfrm>
          <a:custGeom>
            <a:avLst/>
            <a:gdLst/>
            <a:ahLst/>
            <a:cxnLst/>
            <a:rect l="l" t="t" r="r" b="b"/>
            <a:pathLst>
              <a:path w="95250" h="460375">
                <a:moveTo>
                  <a:pt x="43539" y="384387"/>
                </a:moveTo>
                <a:lnTo>
                  <a:pt x="17805" y="387350"/>
                </a:lnTo>
                <a:lnTo>
                  <a:pt x="65227" y="460121"/>
                </a:lnTo>
                <a:lnTo>
                  <a:pt x="88173" y="397256"/>
                </a:lnTo>
                <a:lnTo>
                  <a:pt x="45008" y="397256"/>
                </a:lnTo>
                <a:lnTo>
                  <a:pt x="43539" y="384387"/>
                </a:lnTo>
                <a:close/>
              </a:path>
              <a:path w="95250" h="460375">
                <a:moveTo>
                  <a:pt x="69277" y="381424"/>
                </a:moveTo>
                <a:lnTo>
                  <a:pt x="43539" y="384387"/>
                </a:lnTo>
                <a:lnTo>
                  <a:pt x="45008" y="397256"/>
                </a:lnTo>
                <a:lnTo>
                  <a:pt x="70751" y="394335"/>
                </a:lnTo>
                <a:lnTo>
                  <a:pt x="69277" y="381424"/>
                </a:lnTo>
                <a:close/>
              </a:path>
              <a:path w="95250" h="460375">
                <a:moveTo>
                  <a:pt x="95034" y="378460"/>
                </a:moveTo>
                <a:lnTo>
                  <a:pt x="69277" y="381424"/>
                </a:lnTo>
                <a:lnTo>
                  <a:pt x="70751" y="394335"/>
                </a:lnTo>
                <a:lnTo>
                  <a:pt x="45008" y="397256"/>
                </a:lnTo>
                <a:lnTo>
                  <a:pt x="88173" y="397256"/>
                </a:lnTo>
                <a:lnTo>
                  <a:pt x="95034" y="378460"/>
                </a:lnTo>
                <a:close/>
              </a:path>
              <a:path w="95250" h="460375">
                <a:moveTo>
                  <a:pt x="25730" y="0"/>
                </a:moveTo>
                <a:lnTo>
                  <a:pt x="0" y="3048"/>
                </a:lnTo>
                <a:lnTo>
                  <a:pt x="43539" y="384387"/>
                </a:lnTo>
                <a:lnTo>
                  <a:pt x="69277" y="381424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39774" y="4650613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3017" y="380238"/>
                </a:moveTo>
                <a:lnTo>
                  <a:pt x="0" y="466089"/>
                </a:lnTo>
                <a:lnTo>
                  <a:pt x="76581" y="424942"/>
                </a:lnTo>
                <a:lnTo>
                  <a:pt x="70441" y="420624"/>
                </a:lnTo>
                <a:lnTo>
                  <a:pt x="47878" y="420624"/>
                </a:lnTo>
                <a:lnTo>
                  <a:pt x="26720" y="405764"/>
                </a:lnTo>
                <a:lnTo>
                  <a:pt x="34207" y="395141"/>
                </a:lnTo>
                <a:lnTo>
                  <a:pt x="13017" y="380238"/>
                </a:lnTo>
                <a:close/>
              </a:path>
              <a:path w="334009" h="466089">
                <a:moveTo>
                  <a:pt x="34207" y="395141"/>
                </a:moveTo>
                <a:lnTo>
                  <a:pt x="26720" y="405764"/>
                </a:lnTo>
                <a:lnTo>
                  <a:pt x="47878" y="420624"/>
                </a:lnTo>
                <a:lnTo>
                  <a:pt x="55358" y="410016"/>
                </a:lnTo>
                <a:lnTo>
                  <a:pt x="34207" y="395141"/>
                </a:lnTo>
                <a:close/>
              </a:path>
              <a:path w="334009" h="466089">
                <a:moveTo>
                  <a:pt x="55358" y="410016"/>
                </a:moveTo>
                <a:lnTo>
                  <a:pt x="47878" y="420624"/>
                </a:lnTo>
                <a:lnTo>
                  <a:pt x="70441" y="420624"/>
                </a:lnTo>
                <a:lnTo>
                  <a:pt x="55358" y="410016"/>
                </a:lnTo>
                <a:close/>
              </a:path>
              <a:path w="334009" h="466089">
                <a:moveTo>
                  <a:pt x="312673" y="0"/>
                </a:moveTo>
                <a:lnTo>
                  <a:pt x="34207" y="395141"/>
                </a:lnTo>
                <a:lnTo>
                  <a:pt x="55358" y="410016"/>
                </a:lnTo>
                <a:lnTo>
                  <a:pt x="333882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6769" y="4647184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4" h="469900">
                <a:moveTo>
                  <a:pt x="44411" y="394843"/>
                </a:moveTo>
                <a:lnTo>
                  <a:pt x="0" y="469519"/>
                </a:lnTo>
                <a:lnTo>
                  <a:pt x="86398" y="460248"/>
                </a:lnTo>
                <a:lnTo>
                  <a:pt x="76941" y="445516"/>
                </a:lnTo>
                <a:lnTo>
                  <a:pt x="61506" y="445516"/>
                </a:lnTo>
                <a:lnTo>
                  <a:pt x="47510" y="423672"/>
                </a:lnTo>
                <a:lnTo>
                  <a:pt x="58421" y="416666"/>
                </a:lnTo>
                <a:lnTo>
                  <a:pt x="44411" y="394843"/>
                </a:lnTo>
                <a:close/>
              </a:path>
              <a:path w="721994" h="469900">
                <a:moveTo>
                  <a:pt x="58421" y="416666"/>
                </a:moveTo>
                <a:lnTo>
                  <a:pt x="47510" y="423672"/>
                </a:lnTo>
                <a:lnTo>
                  <a:pt x="61506" y="445516"/>
                </a:lnTo>
                <a:lnTo>
                  <a:pt x="72436" y="438499"/>
                </a:lnTo>
                <a:lnTo>
                  <a:pt x="58421" y="416666"/>
                </a:lnTo>
                <a:close/>
              </a:path>
              <a:path w="721994" h="469900">
                <a:moveTo>
                  <a:pt x="72436" y="438499"/>
                </a:moveTo>
                <a:lnTo>
                  <a:pt x="61506" y="445516"/>
                </a:lnTo>
                <a:lnTo>
                  <a:pt x="76941" y="445516"/>
                </a:lnTo>
                <a:lnTo>
                  <a:pt x="72436" y="438499"/>
                </a:lnTo>
                <a:close/>
              </a:path>
              <a:path w="721994" h="469900">
                <a:moveTo>
                  <a:pt x="707390" y="0"/>
                </a:moveTo>
                <a:lnTo>
                  <a:pt x="58421" y="416666"/>
                </a:lnTo>
                <a:lnTo>
                  <a:pt x="72436" y="438499"/>
                </a:lnTo>
                <a:lnTo>
                  <a:pt x="721487" y="21844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6769" y="4650359"/>
            <a:ext cx="353695" cy="466725"/>
          </a:xfrm>
          <a:custGeom>
            <a:avLst/>
            <a:gdLst/>
            <a:ahLst/>
            <a:cxnLst/>
            <a:rect l="l" t="t" r="r" b="b"/>
            <a:pathLst>
              <a:path w="353694" h="466725">
                <a:moveTo>
                  <a:pt x="15430" y="380873"/>
                </a:moveTo>
                <a:lnTo>
                  <a:pt x="0" y="466344"/>
                </a:lnTo>
                <a:lnTo>
                  <a:pt x="77673" y="427355"/>
                </a:lnTo>
                <a:lnTo>
                  <a:pt x="70870" y="422275"/>
                </a:lnTo>
                <a:lnTo>
                  <a:pt x="49161" y="422275"/>
                </a:lnTo>
                <a:lnTo>
                  <a:pt x="28422" y="406781"/>
                </a:lnTo>
                <a:lnTo>
                  <a:pt x="36198" y="396382"/>
                </a:lnTo>
                <a:lnTo>
                  <a:pt x="15430" y="380873"/>
                </a:lnTo>
                <a:close/>
              </a:path>
              <a:path w="353694" h="466725">
                <a:moveTo>
                  <a:pt x="36198" y="396382"/>
                </a:moveTo>
                <a:lnTo>
                  <a:pt x="28422" y="406781"/>
                </a:lnTo>
                <a:lnTo>
                  <a:pt x="49161" y="422275"/>
                </a:lnTo>
                <a:lnTo>
                  <a:pt x="56940" y="411872"/>
                </a:lnTo>
                <a:lnTo>
                  <a:pt x="36198" y="396382"/>
                </a:lnTo>
                <a:close/>
              </a:path>
              <a:path w="353694" h="466725">
                <a:moveTo>
                  <a:pt x="56940" y="411872"/>
                </a:moveTo>
                <a:lnTo>
                  <a:pt x="49161" y="422275"/>
                </a:lnTo>
                <a:lnTo>
                  <a:pt x="70870" y="422275"/>
                </a:lnTo>
                <a:lnTo>
                  <a:pt x="56940" y="411872"/>
                </a:lnTo>
                <a:close/>
              </a:path>
              <a:path w="353694" h="466725">
                <a:moveTo>
                  <a:pt x="332613" y="0"/>
                </a:moveTo>
                <a:lnTo>
                  <a:pt x="36198" y="396382"/>
                </a:lnTo>
                <a:lnTo>
                  <a:pt x="56940" y="411872"/>
                </a:lnTo>
                <a:lnTo>
                  <a:pt x="353352" y="15494"/>
                </a:lnTo>
                <a:lnTo>
                  <a:pt x="332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42772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87" y="415952"/>
                </a:moveTo>
                <a:lnTo>
                  <a:pt x="316966" y="432688"/>
                </a:lnTo>
                <a:lnTo>
                  <a:pt x="396786" y="466978"/>
                </a:lnTo>
                <a:lnTo>
                  <a:pt x="386842" y="425831"/>
                </a:lnTo>
                <a:lnTo>
                  <a:pt x="345122" y="425831"/>
                </a:lnTo>
                <a:lnTo>
                  <a:pt x="336787" y="415952"/>
                </a:lnTo>
                <a:close/>
              </a:path>
              <a:path w="396875" h="467360">
                <a:moveTo>
                  <a:pt x="356549" y="399266"/>
                </a:moveTo>
                <a:lnTo>
                  <a:pt x="336787" y="415952"/>
                </a:lnTo>
                <a:lnTo>
                  <a:pt x="345122" y="425831"/>
                </a:lnTo>
                <a:lnTo>
                  <a:pt x="364921" y="409194"/>
                </a:lnTo>
                <a:lnTo>
                  <a:pt x="356549" y="399266"/>
                </a:lnTo>
                <a:close/>
              </a:path>
              <a:path w="396875" h="467360">
                <a:moveTo>
                  <a:pt x="376377" y="382524"/>
                </a:moveTo>
                <a:lnTo>
                  <a:pt x="356549" y="399266"/>
                </a:lnTo>
                <a:lnTo>
                  <a:pt x="364921" y="409194"/>
                </a:lnTo>
                <a:lnTo>
                  <a:pt x="345122" y="425831"/>
                </a:lnTo>
                <a:lnTo>
                  <a:pt x="386842" y="425831"/>
                </a:lnTo>
                <a:lnTo>
                  <a:pt x="37637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87" y="415952"/>
                </a:lnTo>
                <a:lnTo>
                  <a:pt x="356549" y="39926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92365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2"/>
                </a:moveTo>
                <a:lnTo>
                  <a:pt x="34404" y="459358"/>
                </a:lnTo>
                <a:lnTo>
                  <a:pt x="71041" y="395477"/>
                </a:lnTo>
                <a:lnTo>
                  <a:pt x="51003" y="395477"/>
                </a:lnTo>
                <a:lnTo>
                  <a:pt x="25133" y="393953"/>
                </a:lnTo>
                <a:lnTo>
                  <a:pt x="25861" y="381084"/>
                </a:lnTo>
                <a:lnTo>
                  <a:pt x="0" y="379602"/>
                </a:lnTo>
                <a:close/>
              </a:path>
              <a:path w="78105" h="459739">
                <a:moveTo>
                  <a:pt x="25861" y="381084"/>
                </a:moveTo>
                <a:lnTo>
                  <a:pt x="25133" y="393953"/>
                </a:lnTo>
                <a:lnTo>
                  <a:pt x="51003" y="395477"/>
                </a:lnTo>
                <a:lnTo>
                  <a:pt x="51734" y="382566"/>
                </a:lnTo>
                <a:lnTo>
                  <a:pt x="25861" y="381084"/>
                </a:lnTo>
                <a:close/>
              </a:path>
              <a:path w="78105" h="459739">
                <a:moveTo>
                  <a:pt x="51734" y="382566"/>
                </a:moveTo>
                <a:lnTo>
                  <a:pt x="51003" y="395477"/>
                </a:lnTo>
                <a:lnTo>
                  <a:pt x="71041" y="395477"/>
                </a:lnTo>
                <a:lnTo>
                  <a:pt x="77597" y="384047"/>
                </a:lnTo>
                <a:lnTo>
                  <a:pt x="51734" y="382566"/>
                </a:lnTo>
                <a:close/>
              </a:path>
              <a:path w="78105" h="459739">
                <a:moveTo>
                  <a:pt x="47434" y="0"/>
                </a:moveTo>
                <a:lnTo>
                  <a:pt x="25861" y="381084"/>
                </a:lnTo>
                <a:lnTo>
                  <a:pt x="51734" y="382566"/>
                </a:lnTo>
                <a:lnTo>
                  <a:pt x="73304" y="1523"/>
                </a:lnTo>
                <a:lnTo>
                  <a:pt x="47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6508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31" y="438544"/>
                </a:moveTo>
                <a:lnTo>
                  <a:pt x="637451" y="460375"/>
                </a:lnTo>
                <a:lnTo>
                  <a:pt x="723861" y="469519"/>
                </a:lnTo>
                <a:lnTo>
                  <a:pt x="709525" y="445516"/>
                </a:lnTo>
                <a:lnTo>
                  <a:pt x="662330" y="445516"/>
                </a:lnTo>
                <a:lnTo>
                  <a:pt x="651431" y="438544"/>
                </a:lnTo>
                <a:close/>
              </a:path>
              <a:path w="723900" h="469900">
                <a:moveTo>
                  <a:pt x="665410" y="416714"/>
                </a:moveTo>
                <a:lnTo>
                  <a:pt x="651431" y="438544"/>
                </a:lnTo>
                <a:lnTo>
                  <a:pt x="662330" y="445516"/>
                </a:lnTo>
                <a:lnTo>
                  <a:pt x="676287" y="423672"/>
                </a:lnTo>
                <a:lnTo>
                  <a:pt x="665410" y="416714"/>
                </a:lnTo>
                <a:close/>
              </a:path>
              <a:path w="723900" h="469900">
                <a:moveTo>
                  <a:pt x="679335" y="394970"/>
                </a:moveTo>
                <a:lnTo>
                  <a:pt x="665410" y="416714"/>
                </a:lnTo>
                <a:lnTo>
                  <a:pt x="676287" y="423672"/>
                </a:lnTo>
                <a:lnTo>
                  <a:pt x="662330" y="445516"/>
                </a:lnTo>
                <a:lnTo>
                  <a:pt x="709525" y="445516"/>
                </a:lnTo>
                <a:lnTo>
                  <a:pt x="679335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31" y="438544"/>
                </a:lnTo>
                <a:lnTo>
                  <a:pt x="665410" y="41671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9135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386" y="409452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32" y="420116"/>
                </a:lnTo>
                <a:lnTo>
                  <a:pt x="280771" y="420116"/>
                </a:lnTo>
                <a:lnTo>
                  <a:pt x="273386" y="409452"/>
                </a:lnTo>
                <a:close/>
              </a:path>
              <a:path w="328294" h="466089">
                <a:moveTo>
                  <a:pt x="294684" y="394720"/>
                </a:moveTo>
                <a:lnTo>
                  <a:pt x="273386" y="409452"/>
                </a:lnTo>
                <a:lnTo>
                  <a:pt x="280771" y="420116"/>
                </a:lnTo>
                <a:lnTo>
                  <a:pt x="302069" y="405384"/>
                </a:lnTo>
                <a:lnTo>
                  <a:pt x="294684" y="394720"/>
                </a:lnTo>
                <a:close/>
              </a:path>
              <a:path w="328294" h="466089">
                <a:moveTo>
                  <a:pt x="315988" y="379984"/>
                </a:moveTo>
                <a:lnTo>
                  <a:pt x="294684" y="394720"/>
                </a:lnTo>
                <a:lnTo>
                  <a:pt x="302069" y="405384"/>
                </a:lnTo>
                <a:lnTo>
                  <a:pt x="280771" y="420116"/>
                </a:lnTo>
                <a:lnTo>
                  <a:pt x="321732" y="420116"/>
                </a:lnTo>
                <a:lnTo>
                  <a:pt x="315988" y="379984"/>
                </a:lnTo>
                <a:close/>
              </a:path>
              <a:path w="328294" h="466089">
                <a:moveTo>
                  <a:pt x="21297" y="0"/>
                </a:moveTo>
                <a:lnTo>
                  <a:pt x="0" y="14732"/>
                </a:lnTo>
                <a:lnTo>
                  <a:pt x="273386" y="409452"/>
                </a:lnTo>
                <a:lnTo>
                  <a:pt x="294684" y="394720"/>
                </a:lnTo>
                <a:lnTo>
                  <a:pt x="21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3256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86611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59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3712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59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0811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90" h="251460">
                <a:moveTo>
                  <a:pt x="124968" y="0"/>
                </a:moveTo>
                <a:lnTo>
                  <a:pt x="173608" y="9876"/>
                </a:lnTo>
                <a:lnTo>
                  <a:pt x="213331" y="36814"/>
                </a:lnTo>
                <a:lnTo>
                  <a:pt x="240114" y="76777"/>
                </a:lnTo>
                <a:lnTo>
                  <a:pt x="249936" y="125730"/>
                </a:lnTo>
                <a:lnTo>
                  <a:pt x="240114" y="174682"/>
                </a:lnTo>
                <a:lnTo>
                  <a:pt x="213331" y="214645"/>
                </a:lnTo>
                <a:lnTo>
                  <a:pt x="173608" y="241583"/>
                </a:lnTo>
                <a:lnTo>
                  <a:pt x="124968" y="251460"/>
                </a:lnTo>
                <a:lnTo>
                  <a:pt x="76327" y="241583"/>
                </a:lnTo>
                <a:lnTo>
                  <a:pt x="36604" y="214645"/>
                </a:lnTo>
                <a:lnTo>
                  <a:pt x="9821" y="174682"/>
                </a:lnTo>
                <a:lnTo>
                  <a:pt x="0" y="125730"/>
                </a:lnTo>
                <a:lnTo>
                  <a:pt x="9821" y="76777"/>
                </a:lnTo>
                <a:lnTo>
                  <a:pt x="36604" y="36814"/>
                </a:lnTo>
                <a:lnTo>
                  <a:pt x="76327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5716" y="2787395"/>
            <a:ext cx="131064" cy="131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571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1959" y="2787395"/>
            <a:ext cx="131064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1959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96938" y="2912872"/>
            <a:ext cx="356870" cy="626110"/>
          </a:xfrm>
          <a:custGeom>
            <a:avLst/>
            <a:gdLst/>
            <a:ahLst/>
            <a:cxnLst/>
            <a:rect l="l" t="t" r="r" b="b"/>
            <a:pathLst>
              <a:path w="356869" h="626110">
                <a:moveTo>
                  <a:pt x="307145" y="564223"/>
                </a:moveTo>
                <a:lnTo>
                  <a:pt x="284518" y="576833"/>
                </a:lnTo>
                <a:lnTo>
                  <a:pt x="356285" y="625855"/>
                </a:lnTo>
                <a:lnTo>
                  <a:pt x="354050" y="575563"/>
                </a:lnTo>
                <a:lnTo>
                  <a:pt x="313461" y="575563"/>
                </a:lnTo>
                <a:lnTo>
                  <a:pt x="307145" y="564223"/>
                </a:lnTo>
                <a:close/>
              </a:path>
              <a:path w="356869" h="626110">
                <a:moveTo>
                  <a:pt x="329814" y="551589"/>
                </a:moveTo>
                <a:lnTo>
                  <a:pt x="307145" y="564223"/>
                </a:lnTo>
                <a:lnTo>
                  <a:pt x="313461" y="575563"/>
                </a:lnTo>
                <a:lnTo>
                  <a:pt x="336092" y="562863"/>
                </a:lnTo>
                <a:lnTo>
                  <a:pt x="329814" y="551589"/>
                </a:lnTo>
                <a:close/>
              </a:path>
              <a:path w="356869" h="626110">
                <a:moveTo>
                  <a:pt x="352425" y="538988"/>
                </a:moveTo>
                <a:lnTo>
                  <a:pt x="329814" y="551589"/>
                </a:lnTo>
                <a:lnTo>
                  <a:pt x="336092" y="562863"/>
                </a:lnTo>
                <a:lnTo>
                  <a:pt x="313461" y="575563"/>
                </a:lnTo>
                <a:lnTo>
                  <a:pt x="354050" y="575563"/>
                </a:lnTo>
                <a:lnTo>
                  <a:pt x="352425" y="538988"/>
                </a:lnTo>
                <a:close/>
              </a:path>
              <a:path w="356869" h="626110">
                <a:moveTo>
                  <a:pt x="22631" y="0"/>
                </a:moveTo>
                <a:lnTo>
                  <a:pt x="0" y="12700"/>
                </a:lnTo>
                <a:lnTo>
                  <a:pt x="307145" y="564223"/>
                </a:lnTo>
                <a:lnTo>
                  <a:pt x="329814" y="551589"/>
                </a:lnTo>
                <a:lnTo>
                  <a:pt x="22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9592" y="2909570"/>
            <a:ext cx="697230" cy="629285"/>
          </a:xfrm>
          <a:custGeom>
            <a:avLst/>
            <a:gdLst/>
            <a:ahLst/>
            <a:cxnLst/>
            <a:rect l="l" t="t" r="r" b="b"/>
            <a:pathLst>
              <a:path w="697230" h="629285">
                <a:moveTo>
                  <a:pt x="630836" y="586741"/>
                </a:moveTo>
                <a:lnTo>
                  <a:pt x="613473" y="606043"/>
                </a:lnTo>
                <a:lnTo>
                  <a:pt x="697242" y="629157"/>
                </a:lnTo>
                <a:lnTo>
                  <a:pt x="683968" y="595376"/>
                </a:lnTo>
                <a:lnTo>
                  <a:pt x="640435" y="595376"/>
                </a:lnTo>
                <a:lnTo>
                  <a:pt x="630836" y="586741"/>
                </a:lnTo>
                <a:close/>
              </a:path>
              <a:path w="697230" h="629285">
                <a:moveTo>
                  <a:pt x="648120" y="567528"/>
                </a:moveTo>
                <a:lnTo>
                  <a:pt x="630836" y="586741"/>
                </a:lnTo>
                <a:lnTo>
                  <a:pt x="640435" y="595376"/>
                </a:lnTo>
                <a:lnTo>
                  <a:pt x="657758" y="576199"/>
                </a:lnTo>
                <a:lnTo>
                  <a:pt x="648120" y="567528"/>
                </a:lnTo>
                <a:close/>
              </a:path>
              <a:path w="697230" h="629285">
                <a:moveTo>
                  <a:pt x="665454" y="548258"/>
                </a:moveTo>
                <a:lnTo>
                  <a:pt x="648120" y="567528"/>
                </a:lnTo>
                <a:lnTo>
                  <a:pt x="657758" y="576199"/>
                </a:lnTo>
                <a:lnTo>
                  <a:pt x="640435" y="595376"/>
                </a:lnTo>
                <a:lnTo>
                  <a:pt x="683968" y="595376"/>
                </a:lnTo>
                <a:lnTo>
                  <a:pt x="665454" y="548258"/>
                </a:lnTo>
                <a:close/>
              </a:path>
              <a:path w="697230" h="629285">
                <a:moveTo>
                  <a:pt x="17322" y="0"/>
                </a:moveTo>
                <a:lnTo>
                  <a:pt x="0" y="19303"/>
                </a:lnTo>
                <a:lnTo>
                  <a:pt x="630836" y="586741"/>
                </a:lnTo>
                <a:lnTo>
                  <a:pt x="648120" y="567528"/>
                </a:lnTo>
                <a:lnTo>
                  <a:pt x="17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30770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2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1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1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60399" y="3789045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5" h="620395">
                <a:moveTo>
                  <a:pt x="0" y="541019"/>
                </a:moveTo>
                <a:lnTo>
                  <a:pt x="36703" y="619886"/>
                </a:lnTo>
                <a:lnTo>
                  <a:pt x="71114" y="555497"/>
                </a:lnTo>
                <a:lnTo>
                  <a:pt x="51434" y="555497"/>
                </a:lnTo>
                <a:lnTo>
                  <a:pt x="25539" y="554735"/>
                </a:lnTo>
                <a:lnTo>
                  <a:pt x="25898" y="541739"/>
                </a:lnTo>
                <a:lnTo>
                  <a:pt x="0" y="541019"/>
                </a:lnTo>
                <a:close/>
              </a:path>
              <a:path w="78105" h="620395">
                <a:moveTo>
                  <a:pt x="25898" y="541739"/>
                </a:moveTo>
                <a:lnTo>
                  <a:pt x="25539" y="554735"/>
                </a:lnTo>
                <a:lnTo>
                  <a:pt x="51434" y="555497"/>
                </a:lnTo>
                <a:lnTo>
                  <a:pt x="51794" y="542459"/>
                </a:lnTo>
                <a:lnTo>
                  <a:pt x="25898" y="541739"/>
                </a:lnTo>
                <a:close/>
              </a:path>
              <a:path w="78105" h="620395">
                <a:moveTo>
                  <a:pt x="51794" y="542459"/>
                </a:moveTo>
                <a:lnTo>
                  <a:pt x="51434" y="555497"/>
                </a:lnTo>
                <a:lnTo>
                  <a:pt x="71114" y="555497"/>
                </a:lnTo>
                <a:lnTo>
                  <a:pt x="77698" y="543178"/>
                </a:lnTo>
                <a:lnTo>
                  <a:pt x="51794" y="542459"/>
                </a:lnTo>
                <a:close/>
              </a:path>
              <a:path w="78105" h="620395">
                <a:moveTo>
                  <a:pt x="40843" y="0"/>
                </a:moveTo>
                <a:lnTo>
                  <a:pt x="25898" y="541739"/>
                </a:lnTo>
                <a:lnTo>
                  <a:pt x="51794" y="542459"/>
                </a:lnTo>
                <a:lnTo>
                  <a:pt x="66738" y="761"/>
                </a:lnTo>
                <a:lnTo>
                  <a:pt x="40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852677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09" h="626110">
                <a:moveTo>
                  <a:pt x="5524" y="539242"/>
                </a:moveTo>
                <a:lnTo>
                  <a:pt x="0" y="625982"/>
                </a:lnTo>
                <a:lnTo>
                  <a:pt x="72694" y="578357"/>
                </a:lnTo>
                <a:lnTo>
                  <a:pt x="69423" y="576452"/>
                </a:lnTo>
                <a:lnTo>
                  <a:pt x="43789" y="576452"/>
                </a:lnTo>
                <a:lnTo>
                  <a:pt x="21399" y="563499"/>
                </a:lnTo>
                <a:lnTo>
                  <a:pt x="27927" y="552288"/>
                </a:lnTo>
                <a:lnTo>
                  <a:pt x="5524" y="539242"/>
                </a:lnTo>
                <a:close/>
              </a:path>
              <a:path w="372109" h="626110">
                <a:moveTo>
                  <a:pt x="27927" y="552288"/>
                </a:moveTo>
                <a:lnTo>
                  <a:pt x="21399" y="563499"/>
                </a:lnTo>
                <a:lnTo>
                  <a:pt x="43789" y="576452"/>
                </a:lnTo>
                <a:lnTo>
                  <a:pt x="50280" y="565305"/>
                </a:lnTo>
                <a:lnTo>
                  <a:pt x="27927" y="552288"/>
                </a:lnTo>
                <a:close/>
              </a:path>
              <a:path w="372109" h="626110">
                <a:moveTo>
                  <a:pt x="50280" y="565305"/>
                </a:moveTo>
                <a:lnTo>
                  <a:pt x="43789" y="576452"/>
                </a:lnTo>
                <a:lnTo>
                  <a:pt x="69423" y="576452"/>
                </a:lnTo>
                <a:lnTo>
                  <a:pt x="50280" y="565305"/>
                </a:lnTo>
                <a:close/>
              </a:path>
              <a:path w="372109" h="626110">
                <a:moveTo>
                  <a:pt x="349503" y="0"/>
                </a:moveTo>
                <a:lnTo>
                  <a:pt x="27927" y="552288"/>
                </a:lnTo>
                <a:lnTo>
                  <a:pt x="50280" y="565305"/>
                </a:lnTo>
                <a:lnTo>
                  <a:pt x="371894" y="12953"/>
                </a:lnTo>
                <a:lnTo>
                  <a:pt x="349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9777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5" h="629285">
                <a:moveTo>
                  <a:pt x="32702" y="548766"/>
                </a:moveTo>
                <a:lnTo>
                  <a:pt x="0" y="629284"/>
                </a:lnTo>
                <a:lnTo>
                  <a:pt x="84023" y="607059"/>
                </a:lnTo>
                <a:lnTo>
                  <a:pt x="74407" y="596138"/>
                </a:lnTo>
                <a:lnTo>
                  <a:pt x="57188" y="596138"/>
                </a:lnTo>
                <a:lnTo>
                  <a:pt x="40081" y="576707"/>
                </a:lnTo>
                <a:lnTo>
                  <a:pt x="49785" y="568171"/>
                </a:lnTo>
                <a:lnTo>
                  <a:pt x="32702" y="548766"/>
                </a:lnTo>
                <a:close/>
              </a:path>
              <a:path w="713105" h="629285">
                <a:moveTo>
                  <a:pt x="49785" y="568171"/>
                </a:moveTo>
                <a:lnTo>
                  <a:pt x="40081" y="576707"/>
                </a:lnTo>
                <a:lnTo>
                  <a:pt x="57188" y="596138"/>
                </a:lnTo>
                <a:lnTo>
                  <a:pt x="66893" y="587603"/>
                </a:lnTo>
                <a:lnTo>
                  <a:pt x="49785" y="568171"/>
                </a:lnTo>
                <a:close/>
              </a:path>
              <a:path w="713105" h="629285">
                <a:moveTo>
                  <a:pt x="66893" y="587603"/>
                </a:moveTo>
                <a:lnTo>
                  <a:pt x="57188" y="596138"/>
                </a:lnTo>
                <a:lnTo>
                  <a:pt x="74407" y="596138"/>
                </a:lnTo>
                <a:lnTo>
                  <a:pt x="66893" y="587603"/>
                </a:lnTo>
                <a:close/>
              </a:path>
              <a:path w="713105" h="629285">
                <a:moveTo>
                  <a:pt x="695756" y="0"/>
                </a:moveTo>
                <a:lnTo>
                  <a:pt x="49785" y="568171"/>
                </a:lnTo>
                <a:lnTo>
                  <a:pt x="66893" y="587603"/>
                </a:lnTo>
                <a:lnTo>
                  <a:pt x="712863" y="19557"/>
                </a:lnTo>
                <a:lnTo>
                  <a:pt x="695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9777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65" y="538734"/>
                </a:moveTo>
                <a:lnTo>
                  <a:pt x="0" y="625602"/>
                </a:lnTo>
                <a:lnTo>
                  <a:pt x="71031" y="575437"/>
                </a:lnTo>
                <a:lnTo>
                  <a:pt x="69609" y="574675"/>
                </a:lnTo>
                <a:lnTo>
                  <a:pt x="42075" y="574675"/>
                </a:lnTo>
                <a:lnTo>
                  <a:pt x="19253" y="562356"/>
                </a:lnTo>
                <a:lnTo>
                  <a:pt x="25377" y="550963"/>
                </a:lnTo>
                <a:lnTo>
                  <a:pt x="2565" y="538734"/>
                </a:lnTo>
                <a:close/>
              </a:path>
              <a:path w="344805" h="626110">
                <a:moveTo>
                  <a:pt x="25377" y="550963"/>
                </a:moveTo>
                <a:lnTo>
                  <a:pt x="19253" y="562356"/>
                </a:lnTo>
                <a:lnTo>
                  <a:pt x="42075" y="574675"/>
                </a:lnTo>
                <a:lnTo>
                  <a:pt x="48233" y="563215"/>
                </a:lnTo>
                <a:lnTo>
                  <a:pt x="25377" y="550963"/>
                </a:lnTo>
                <a:close/>
              </a:path>
              <a:path w="344805" h="626110">
                <a:moveTo>
                  <a:pt x="48233" y="563215"/>
                </a:moveTo>
                <a:lnTo>
                  <a:pt x="42075" y="574675"/>
                </a:lnTo>
                <a:lnTo>
                  <a:pt x="69609" y="574675"/>
                </a:lnTo>
                <a:lnTo>
                  <a:pt x="48233" y="563215"/>
                </a:lnTo>
                <a:close/>
              </a:path>
              <a:path w="344805" h="626110">
                <a:moveTo>
                  <a:pt x="321563" y="0"/>
                </a:moveTo>
                <a:lnTo>
                  <a:pt x="25377" y="550963"/>
                </a:lnTo>
                <a:lnTo>
                  <a:pt x="48233" y="563215"/>
                </a:lnTo>
                <a:lnTo>
                  <a:pt x="344385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30770" y="3782948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3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2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2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3424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0977" y="587271"/>
                </a:moveTo>
                <a:lnTo>
                  <a:pt x="623773" y="606678"/>
                </a:lnTo>
                <a:lnTo>
                  <a:pt x="707720" y="629157"/>
                </a:lnTo>
                <a:lnTo>
                  <a:pt x="694358" y="595883"/>
                </a:lnTo>
                <a:lnTo>
                  <a:pt x="650697" y="595883"/>
                </a:lnTo>
                <a:lnTo>
                  <a:pt x="640977" y="587271"/>
                </a:lnTo>
                <a:close/>
              </a:path>
              <a:path w="708025" h="629285">
                <a:moveTo>
                  <a:pt x="658166" y="567880"/>
                </a:moveTo>
                <a:lnTo>
                  <a:pt x="640977" y="587271"/>
                </a:lnTo>
                <a:lnTo>
                  <a:pt x="650697" y="595883"/>
                </a:lnTo>
                <a:lnTo>
                  <a:pt x="667842" y="576452"/>
                </a:lnTo>
                <a:lnTo>
                  <a:pt x="658166" y="567880"/>
                </a:lnTo>
                <a:close/>
              </a:path>
              <a:path w="708025" h="629285">
                <a:moveTo>
                  <a:pt x="675335" y="548513"/>
                </a:moveTo>
                <a:lnTo>
                  <a:pt x="658166" y="567880"/>
                </a:lnTo>
                <a:lnTo>
                  <a:pt x="667842" y="576452"/>
                </a:lnTo>
                <a:lnTo>
                  <a:pt x="650697" y="595883"/>
                </a:lnTo>
                <a:lnTo>
                  <a:pt x="694358" y="595883"/>
                </a:lnTo>
                <a:lnTo>
                  <a:pt x="675335" y="548513"/>
                </a:lnTo>
                <a:close/>
              </a:path>
              <a:path w="708025" h="629285">
                <a:moveTo>
                  <a:pt x="17170" y="0"/>
                </a:moveTo>
                <a:lnTo>
                  <a:pt x="0" y="19303"/>
                </a:lnTo>
                <a:lnTo>
                  <a:pt x="640977" y="587271"/>
                </a:lnTo>
                <a:lnTo>
                  <a:pt x="658166" y="567880"/>
                </a:lnTo>
                <a:lnTo>
                  <a:pt x="17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94816" y="5374385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5" h="229870">
                <a:moveTo>
                  <a:pt x="25908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8" y="164591"/>
                </a:lnTo>
                <a:lnTo>
                  <a:pt x="25908" y="151637"/>
                </a:lnTo>
                <a:close/>
              </a:path>
              <a:path w="78105" h="229870">
                <a:moveTo>
                  <a:pt x="51815" y="0"/>
                </a:moveTo>
                <a:lnTo>
                  <a:pt x="25908" y="0"/>
                </a:lnTo>
                <a:lnTo>
                  <a:pt x="25908" y="164591"/>
                </a:lnTo>
                <a:lnTo>
                  <a:pt x="51815" y="164591"/>
                </a:lnTo>
                <a:lnTo>
                  <a:pt x="51815" y="0"/>
                </a:lnTo>
                <a:close/>
              </a:path>
              <a:path w="78105" h="229870">
                <a:moveTo>
                  <a:pt x="77724" y="151637"/>
                </a:moveTo>
                <a:lnTo>
                  <a:pt x="51815" y="151637"/>
                </a:lnTo>
                <a:lnTo>
                  <a:pt x="51815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80287" y="5374385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5" h="229870">
                <a:moveTo>
                  <a:pt x="25907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7" y="164591"/>
                </a:lnTo>
                <a:lnTo>
                  <a:pt x="25907" y="151637"/>
                </a:lnTo>
                <a:close/>
              </a:path>
              <a:path w="78105" h="229870">
                <a:moveTo>
                  <a:pt x="51815" y="0"/>
                </a:moveTo>
                <a:lnTo>
                  <a:pt x="25907" y="0"/>
                </a:lnTo>
                <a:lnTo>
                  <a:pt x="25907" y="164591"/>
                </a:lnTo>
                <a:lnTo>
                  <a:pt x="51815" y="164591"/>
                </a:lnTo>
                <a:lnTo>
                  <a:pt x="51815" y="0"/>
                </a:lnTo>
                <a:close/>
              </a:path>
              <a:path w="78105" h="229870">
                <a:moveTo>
                  <a:pt x="77724" y="151637"/>
                </a:moveTo>
                <a:lnTo>
                  <a:pt x="51815" y="151637"/>
                </a:lnTo>
                <a:lnTo>
                  <a:pt x="51815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06996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3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3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14616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85925" y="3782821"/>
            <a:ext cx="373380" cy="624205"/>
          </a:xfrm>
          <a:custGeom>
            <a:avLst/>
            <a:gdLst/>
            <a:ahLst/>
            <a:cxnLst/>
            <a:rect l="l" t="t" r="r" b="b"/>
            <a:pathLst>
              <a:path w="373380" h="624204">
                <a:moveTo>
                  <a:pt x="322633" y="563626"/>
                </a:moveTo>
                <a:lnTo>
                  <a:pt x="300355" y="576707"/>
                </a:lnTo>
                <a:lnTo>
                  <a:pt x="373126" y="624077"/>
                </a:lnTo>
                <a:lnTo>
                  <a:pt x="369879" y="574801"/>
                </a:lnTo>
                <a:lnTo>
                  <a:pt x="329184" y="574801"/>
                </a:lnTo>
                <a:lnTo>
                  <a:pt x="322633" y="563626"/>
                </a:lnTo>
                <a:close/>
              </a:path>
              <a:path w="373380" h="624204">
                <a:moveTo>
                  <a:pt x="345022" y="550481"/>
                </a:moveTo>
                <a:lnTo>
                  <a:pt x="322633" y="563626"/>
                </a:lnTo>
                <a:lnTo>
                  <a:pt x="329184" y="574801"/>
                </a:lnTo>
                <a:lnTo>
                  <a:pt x="351536" y="561594"/>
                </a:lnTo>
                <a:lnTo>
                  <a:pt x="345022" y="550481"/>
                </a:lnTo>
                <a:close/>
              </a:path>
              <a:path w="373380" h="624204">
                <a:moveTo>
                  <a:pt x="367411" y="537336"/>
                </a:moveTo>
                <a:lnTo>
                  <a:pt x="345022" y="550481"/>
                </a:lnTo>
                <a:lnTo>
                  <a:pt x="351536" y="561594"/>
                </a:lnTo>
                <a:lnTo>
                  <a:pt x="329184" y="574801"/>
                </a:lnTo>
                <a:lnTo>
                  <a:pt x="369879" y="574801"/>
                </a:lnTo>
                <a:lnTo>
                  <a:pt x="367411" y="537336"/>
                </a:lnTo>
                <a:close/>
              </a:path>
              <a:path w="373380" h="624204">
                <a:moveTo>
                  <a:pt x="22352" y="0"/>
                </a:moveTo>
                <a:lnTo>
                  <a:pt x="0" y="13207"/>
                </a:lnTo>
                <a:lnTo>
                  <a:pt x="322633" y="563626"/>
                </a:lnTo>
                <a:lnTo>
                  <a:pt x="345022" y="550481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45236" y="3534155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71" y="9828"/>
                </a:lnTo>
                <a:lnTo>
                  <a:pt x="214636" y="36623"/>
                </a:lnTo>
                <a:lnTo>
                  <a:pt x="241580" y="76348"/>
                </a:lnTo>
                <a:lnTo>
                  <a:pt x="251460" y="124968"/>
                </a:lnTo>
                <a:lnTo>
                  <a:pt x="241580" y="173587"/>
                </a:lnTo>
                <a:lnTo>
                  <a:pt x="214636" y="213312"/>
                </a:lnTo>
                <a:lnTo>
                  <a:pt x="174671" y="240107"/>
                </a:lnTo>
                <a:lnTo>
                  <a:pt x="125729" y="249936"/>
                </a:lnTo>
                <a:lnTo>
                  <a:pt x="76788" y="240107"/>
                </a:lnTo>
                <a:lnTo>
                  <a:pt x="36823" y="213312"/>
                </a:lnTo>
                <a:lnTo>
                  <a:pt x="9879" y="173587"/>
                </a:lnTo>
                <a:lnTo>
                  <a:pt x="0" y="124968"/>
                </a:lnTo>
                <a:lnTo>
                  <a:pt x="9879" y="76348"/>
                </a:lnTo>
                <a:lnTo>
                  <a:pt x="36823" y="36623"/>
                </a:lnTo>
                <a:lnTo>
                  <a:pt x="76788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204329" y="1795398"/>
            <a:ext cx="1618615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b="1" i="1" u="sng" spc="-2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b="1" i="1" u="sng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10" dirty="0">
                <a:latin typeface="Calibri" panose="020F0502020204030204"/>
                <a:cs typeface="Calibri" panose="020F0502020204030204"/>
              </a:rPr>
              <a:t>of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Dropout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48200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303776" y="35372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346447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33444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718303" y="2787395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8303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36465" y="291896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2" y="555117"/>
                </a:lnTo>
                <a:lnTo>
                  <a:pt x="25654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4" y="554736"/>
                </a:lnTo>
                <a:lnTo>
                  <a:pt x="51562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2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9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7" y="508"/>
                </a:lnTo>
                <a:lnTo>
                  <a:pt x="35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429505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29" h="626110">
                <a:moveTo>
                  <a:pt x="4953" y="539241"/>
                </a:moveTo>
                <a:lnTo>
                  <a:pt x="0" y="625982"/>
                </a:lnTo>
                <a:lnTo>
                  <a:pt x="72390" y="577850"/>
                </a:lnTo>
                <a:lnTo>
                  <a:pt x="69506" y="576199"/>
                </a:lnTo>
                <a:lnTo>
                  <a:pt x="43434" y="576199"/>
                </a:lnTo>
                <a:lnTo>
                  <a:pt x="20955" y="563371"/>
                </a:lnTo>
                <a:lnTo>
                  <a:pt x="27421" y="552105"/>
                </a:lnTo>
                <a:lnTo>
                  <a:pt x="4953" y="539241"/>
                </a:lnTo>
                <a:close/>
              </a:path>
              <a:path w="367029" h="626110">
                <a:moveTo>
                  <a:pt x="27421" y="552105"/>
                </a:moveTo>
                <a:lnTo>
                  <a:pt x="20955" y="563371"/>
                </a:lnTo>
                <a:lnTo>
                  <a:pt x="43434" y="576199"/>
                </a:lnTo>
                <a:lnTo>
                  <a:pt x="49883" y="564964"/>
                </a:lnTo>
                <a:lnTo>
                  <a:pt x="27421" y="552105"/>
                </a:lnTo>
                <a:close/>
              </a:path>
              <a:path w="367029" h="626110">
                <a:moveTo>
                  <a:pt x="49883" y="564964"/>
                </a:moveTo>
                <a:lnTo>
                  <a:pt x="43434" y="576199"/>
                </a:lnTo>
                <a:lnTo>
                  <a:pt x="69506" y="576199"/>
                </a:lnTo>
                <a:lnTo>
                  <a:pt x="49883" y="564964"/>
                </a:lnTo>
                <a:close/>
              </a:path>
              <a:path w="367029" h="626110">
                <a:moveTo>
                  <a:pt x="344297" y="0"/>
                </a:moveTo>
                <a:lnTo>
                  <a:pt x="27421" y="552105"/>
                </a:lnTo>
                <a:lnTo>
                  <a:pt x="49883" y="564964"/>
                </a:lnTo>
                <a:lnTo>
                  <a:pt x="366776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86605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076700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8" y="466978"/>
                </a:lnTo>
                <a:lnTo>
                  <a:pt x="386847" y="425831"/>
                </a:lnTo>
                <a:lnTo>
                  <a:pt x="345059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9" y="425831"/>
                </a:lnTo>
                <a:lnTo>
                  <a:pt x="364871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4"/>
                </a:moveTo>
                <a:lnTo>
                  <a:pt x="356537" y="399311"/>
                </a:lnTo>
                <a:lnTo>
                  <a:pt x="364871" y="409194"/>
                </a:lnTo>
                <a:lnTo>
                  <a:pt x="345059" y="425831"/>
                </a:lnTo>
                <a:lnTo>
                  <a:pt x="386847" y="425831"/>
                </a:lnTo>
                <a:lnTo>
                  <a:pt x="37642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026280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4" h="459739">
                <a:moveTo>
                  <a:pt x="0" y="379602"/>
                </a:moveTo>
                <a:lnTo>
                  <a:pt x="34417" y="459358"/>
                </a:lnTo>
                <a:lnTo>
                  <a:pt x="71043" y="395477"/>
                </a:lnTo>
                <a:lnTo>
                  <a:pt x="51054" y="395477"/>
                </a:lnTo>
                <a:lnTo>
                  <a:pt x="25146" y="393953"/>
                </a:lnTo>
                <a:lnTo>
                  <a:pt x="25876" y="381085"/>
                </a:lnTo>
                <a:lnTo>
                  <a:pt x="0" y="379602"/>
                </a:lnTo>
                <a:close/>
              </a:path>
              <a:path w="78104" h="459739">
                <a:moveTo>
                  <a:pt x="25876" y="381085"/>
                </a:moveTo>
                <a:lnTo>
                  <a:pt x="25146" y="393953"/>
                </a:lnTo>
                <a:lnTo>
                  <a:pt x="51054" y="395477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4" h="459739">
                <a:moveTo>
                  <a:pt x="51782" y="382569"/>
                </a:moveTo>
                <a:lnTo>
                  <a:pt x="51054" y="395477"/>
                </a:lnTo>
                <a:lnTo>
                  <a:pt x="71043" y="395477"/>
                </a:lnTo>
                <a:lnTo>
                  <a:pt x="77597" y="384047"/>
                </a:lnTo>
                <a:lnTo>
                  <a:pt x="51782" y="382569"/>
                </a:lnTo>
                <a:close/>
              </a:path>
              <a:path w="78104" h="459739">
                <a:moveTo>
                  <a:pt x="47498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9" y="1523"/>
                </a:lnTo>
                <a:lnTo>
                  <a:pt x="47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748913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6"/>
                </a:lnTo>
                <a:lnTo>
                  <a:pt x="662304" y="445516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6"/>
                </a:lnTo>
                <a:lnTo>
                  <a:pt x="676275" y="423672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70"/>
                </a:moveTo>
                <a:lnTo>
                  <a:pt x="665392" y="416710"/>
                </a:lnTo>
                <a:lnTo>
                  <a:pt x="676275" y="423672"/>
                </a:lnTo>
                <a:lnTo>
                  <a:pt x="662304" y="445516"/>
                </a:lnTo>
                <a:lnTo>
                  <a:pt x="709547" y="445516"/>
                </a:lnTo>
                <a:lnTo>
                  <a:pt x="679323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731514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26" y="420116"/>
                </a:lnTo>
                <a:lnTo>
                  <a:pt x="280797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7" y="420116"/>
                </a:lnTo>
                <a:lnTo>
                  <a:pt x="302133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3" y="405384"/>
                </a:lnTo>
                <a:lnTo>
                  <a:pt x="280797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6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369561" y="2847213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4" y="643382"/>
                </a:lnTo>
                <a:lnTo>
                  <a:pt x="404495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39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39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1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92803" y="2918841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4" h="620395">
                <a:moveTo>
                  <a:pt x="0" y="541020"/>
                </a:moveTo>
                <a:lnTo>
                  <a:pt x="36702" y="619887"/>
                </a:lnTo>
                <a:lnTo>
                  <a:pt x="71136" y="555498"/>
                </a:lnTo>
                <a:lnTo>
                  <a:pt x="51435" y="555498"/>
                </a:lnTo>
                <a:lnTo>
                  <a:pt x="25526" y="554736"/>
                </a:lnTo>
                <a:lnTo>
                  <a:pt x="25887" y="541739"/>
                </a:lnTo>
                <a:lnTo>
                  <a:pt x="0" y="541020"/>
                </a:lnTo>
                <a:close/>
              </a:path>
              <a:path w="78104" h="620395">
                <a:moveTo>
                  <a:pt x="25887" y="541739"/>
                </a:moveTo>
                <a:lnTo>
                  <a:pt x="25526" y="554736"/>
                </a:lnTo>
                <a:lnTo>
                  <a:pt x="51435" y="555498"/>
                </a:lnTo>
                <a:lnTo>
                  <a:pt x="51793" y="542458"/>
                </a:lnTo>
                <a:lnTo>
                  <a:pt x="25887" y="541739"/>
                </a:lnTo>
                <a:close/>
              </a:path>
              <a:path w="78104" h="620395">
                <a:moveTo>
                  <a:pt x="51793" y="542458"/>
                </a:moveTo>
                <a:lnTo>
                  <a:pt x="51435" y="555498"/>
                </a:lnTo>
                <a:lnTo>
                  <a:pt x="71136" y="555498"/>
                </a:lnTo>
                <a:lnTo>
                  <a:pt x="77724" y="543179"/>
                </a:lnTo>
                <a:lnTo>
                  <a:pt x="51793" y="542458"/>
                </a:lnTo>
                <a:close/>
              </a:path>
              <a:path w="78104" h="620395">
                <a:moveTo>
                  <a:pt x="40894" y="0"/>
                </a:moveTo>
                <a:lnTo>
                  <a:pt x="25887" y="541739"/>
                </a:lnTo>
                <a:lnTo>
                  <a:pt x="51793" y="542458"/>
                </a:lnTo>
                <a:lnTo>
                  <a:pt x="66675" y="762"/>
                </a:lnTo>
                <a:lnTo>
                  <a:pt x="40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086605" y="2912745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1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1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379976" y="2787395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7997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7764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633215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009644" y="2787395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00964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674364" y="2787395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7436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729354" y="2912872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732021" y="2909570"/>
            <a:ext cx="697230" cy="629285"/>
          </a:xfrm>
          <a:custGeom>
            <a:avLst/>
            <a:gdLst/>
            <a:ahLst/>
            <a:cxnLst/>
            <a:rect l="l" t="t" r="r" b="b"/>
            <a:pathLst>
              <a:path w="697229" h="629285">
                <a:moveTo>
                  <a:pt x="630829" y="586712"/>
                </a:moveTo>
                <a:lnTo>
                  <a:pt x="613410" y="606043"/>
                </a:lnTo>
                <a:lnTo>
                  <a:pt x="697229" y="629157"/>
                </a:lnTo>
                <a:lnTo>
                  <a:pt x="683971" y="595376"/>
                </a:lnTo>
                <a:lnTo>
                  <a:pt x="640461" y="595376"/>
                </a:lnTo>
                <a:lnTo>
                  <a:pt x="630829" y="586712"/>
                </a:lnTo>
                <a:close/>
              </a:path>
              <a:path w="697229" h="629285">
                <a:moveTo>
                  <a:pt x="648106" y="567538"/>
                </a:moveTo>
                <a:lnTo>
                  <a:pt x="630829" y="586712"/>
                </a:lnTo>
                <a:lnTo>
                  <a:pt x="640461" y="595376"/>
                </a:lnTo>
                <a:lnTo>
                  <a:pt x="657732" y="576199"/>
                </a:lnTo>
                <a:lnTo>
                  <a:pt x="648106" y="567538"/>
                </a:lnTo>
                <a:close/>
              </a:path>
              <a:path w="697229" h="629285">
                <a:moveTo>
                  <a:pt x="665479" y="548258"/>
                </a:moveTo>
                <a:lnTo>
                  <a:pt x="648106" y="567538"/>
                </a:lnTo>
                <a:lnTo>
                  <a:pt x="657732" y="576199"/>
                </a:lnTo>
                <a:lnTo>
                  <a:pt x="640461" y="595376"/>
                </a:lnTo>
                <a:lnTo>
                  <a:pt x="683971" y="595376"/>
                </a:lnTo>
                <a:lnTo>
                  <a:pt x="665479" y="548258"/>
                </a:lnTo>
                <a:close/>
              </a:path>
              <a:path w="697229" h="629285">
                <a:moveTo>
                  <a:pt x="17272" y="0"/>
                </a:moveTo>
                <a:lnTo>
                  <a:pt x="0" y="19303"/>
                </a:lnTo>
                <a:lnTo>
                  <a:pt x="630829" y="586712"/>
                </a:lnTo>
                <a:lnTo>
                  <a:pt x="648106" y="567538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734053" y="2908173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3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8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4" y="557276"/>
                </a:moveTo>
                <a:lnTo>
                  <a:pt x="980048" y="579476"/>
                </a:lnTo>
                <a:lnTo>
                  <a:pt x="991108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4" y="557276"/>
                </a:lnTo>
                <a:close/>
              </a:path>
              <a:path w="1040129" h="630554">
                <a:moveTo>
                  <a:pt x="13208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064634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60" h="626110">
                <a:moveTo>
                  <a:pt x="315730" y="564891"/>
                </a:moveTo>
                <a:lnTo>
                  <a:pt x="293242" y="577722"/>
                </a:lnTo>
                <a:lnTo>
                  <a:pt x="365505" y="625982"/>
                </a:lnTo>
                <a:lnTo>
                  <a:pt x="362736" y="576199"/>
                </a:lnTo>
                <a:lnTo>
                  <a:pt x="322199" y="576199"/>
                </a:lnTo>
                <a:lnTo>
                  <a:pt x="315730" y="564891"/>
                </a:lnTo>
                <a:close/>
              </a:path>
              <a:path w="365760" h="626110">
                <a:moveTo>
                  <a:pt x="338266" y="552031"/>
                </a:moveTo>
                <a:lnTo>
                  <a:pt x="315730" y="564891"/>
                </a:lnTo>
                <a:lnTo>
                  <a:pt x="322199" y="576199"/>
                </a:lnTo>
                <a:lnTo>
                  <a:pt x="344677" y="563244"/>
                </a:lnTo>
                <a:lnTo>
                  <a:pt x="338266" y="552031"/>
                </a:lnTo>
                <a:close/>
              </a:path>
              <a:path w="365760" h="626110">
                <a:moveTo>
                  <a:pt x="360679" y="539241"/>
                </a:moveTo>
                <a:lnTo>
                  <a:pt x="338266" y="552031"/>
                </a:lnTo>
                <a:lnTo>
                  <a:pt x="344677" y="563244"/>
                </a:lnTo>
                <a:lnTo>
                  <a:pt x="322199" y="576199"/>
                </a:lnTo>
                <a:lnTo>
                  <a:pt x="362736" y="576199"/>
                </a:lnTo>
                <a:lnTo>
                  <a:pt x="360679" y="539241"/>
                </a:lnTo>
                <a:close/>
              </a:path>
              <a:path w="365760" h="626110">
                <a:moveTo>
                  <a:pt x="22605" y="0"/>
                </a:moveTo>
                <a:lnTo>
                  <a:pt x="0" y="12953"/>
                </a:lnTo>
                <a:lnTo>
                  <a:pt x="315730" y="564891"/>
                </a:lnTo>
                <a:lnTo>
                  <a:pt x="338266" y="552031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067302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4" y="606678"/>
                </a:lnTo>
                <a:lnTo>
                  <a:pt x="707771" y="629157"/>
                </a:lnTo>
                <a:lnTo>
                  <a:pt x="694409" y="595883"/>
                </a:lnTo>
                <a:lnTo>
                  <a:pt x="650748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8" y="595883"/>
                </a:lnTo>
                <a:lnTo>
                  <a:pt x="667893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6" y="548513"/>
                </a:moveTo>
                <a:lnTo>
                  <a:pt x="658217" y="567880"/>
                </a:lnTo>
                <a:lnTo>
                  <a:pt x="667893" y="576452"/>
                </a:lnTo>
                <a:lnTo>
                  <a:pt x="650748" y="595883"/>
                </a:lnTo>
                <a:lnTo>
                  <a:pt x="694409" y="595883"/>
                </a:lnTo>
                <a:lnTo>
                  <a:pt x="675386" y="548513"/>
                </a:lnTo>
                <a:close/>
              </a:path>
              <a:path w="708025" h="629285">
                <a:moveTo>
                  <a:pt x="17272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086605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742182" y="3778250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6" y="608711"/>
                </a:lnTo>
                <a:lnTo>
                  <a:pt x="49021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1" y="586486"/>
                </a:lnTo>
                <a:lnTo>
                  <a:pt x="62356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6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086605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2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2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742182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6"/>
                </a:moveTo>
                <a:lnTo>
                  <a:pt x="0" y="629284"/>
                </a:lnTo>
                <a:lnTo>
                  <a:pt x="84073" y="607059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1" y="576707"/>
                </a:lnTo>
                <a:lnTo>
                  <a:pt x="49793" y="568208"/>
                </a:lnTo>
                <a:lnTo>
                  <a:pt x="32638" y="548766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1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7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742182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2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3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427220" y="5374385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4" h="229870">
                <a:moveTo>
                  <a:pt x="25907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7" y="164591"/>
                </a:lnTo>
                <a:lnTo>
                  <a:pt x="25907" y="151637"/>
                </a:lnTo>
                <a:close/>
              </a:path>
              <a:path w="78104" h="229870">
                <a:moveTo>
                  <a:pt x="51815" y="0"/>
                </a:moveTo>
                <a:lnTo>
                  <a:pt x="25907" y="0"/>
                </a:lnTo>
                <a:lnTo>
                  <a:pt x="25907" y="164591"/>
                </a:lnTo>
                <a:lnTo>
                  <a:pt x="51815" y="164591"/>
                </a:lnTo>
                <a:lnTo>
                  <a:pt x="51815" y="0"/>
                </a:lnTo>
                <a:close/>
              </a:path>
              <a:path w="78104" h="229870">
                <a:moveTo>
                  <a:pt x="77724" y="151637"/>
                </a:moveTo>
                <a:lnTo>
                  <a:pt x="51815" y="151637"/>
                </a:lnTo>
                <a:lnTo>
                  <a:pt x="51815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014215" y="5374385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4" h="229870">
                <a:moveTo>
                  <a:pt x="25908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8" y="164591"/>
                </a:lnTo>
                <a:lnTo>
                  <a:pt x="25908" y="151637"/>
                </a:lnTo>
                <a:close/>
              </a:path>
              <a:path w="78104" h="229870">
                <a:moveTo>
                  <a:pt x="51816" y="0"/>
                </a:moveTo>
                <a:lnTo>
                  <a:pt x="25908" y="0"/>
                </a:lnTo>
                <a:lnTo>
                  <a:pt x="25908" y="164591"/>
                </a:lnTo>
                <a:lnTo>
                  <a:pt x="51816" y="164591"/>
                </a:lnTo>
                <a:lnTo>
                  <a:pt x="51816" y="0"/>
                </a:lnTo>
                <a:close/>
              </a:path>
              <a:path w="78104" h="229870">
                <a:moveTo>
                  <a:pt x="77724" y="151637"/>
                </a:moveTo>
                <a:lnTo>
                  <a:pt x="51816" y="151637"/>
                </a:lnTo>
                <a:lnTo>
                  <a:pt x="51816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040885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4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046982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4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3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4" y="548259"/>
                </a:lnTo>
                <a:lnTo>
                  <a:pt x="71206" y="548259"/>
                </a:lnTo>
                <a:lnTo>
                  <a:pt x="77723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979164" y="3534155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026664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613660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7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7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755392" y="4632959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7" y="466978"/>
                </a:lnTo>
                <a:lnTo>
                  <a:pt x="386847" y="425831"/>
                </a:lnTo>
                <a:lnTo>
                  <a:pt x="345058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8" y="425831"/>
                </a:lnTo>
                <a:lnTo>
                  <a:pt x="364870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3"/>
                </a:moveTo>
                <a:lnTo>
                  <a:pt x="356537" y="399311"/>
                </a:lnTo>
                <a:lnTo>
                  <a:pt x="364870" y="409194"/>
                </a:lnTo>
                <a:lnTo>
                  <a:pt x="345058" y="425831"/>
                </a:lnTo>
                <a:lnTo>
                  <a:pt x="386847" y="425831"/>
                </a:lnTo>
                <a:lnTo>
                  <a:pt x="376427" y="382523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704973" y="4640579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3"/>
                </a:moveTo>
                <a:lnTo>
                  <a:pt x="34416" y="459359"/>
                </a:lnTo>
                <a:lnTo>
                  <a:pt x="71043" y="395478"/>
                </a:lnTo>
                <a:lnTo>
                  <a:pt x="51053" y="395478"/>
                </a:lnTo>
                <a:lnTo>
                  <a:pt x="25145" y="393954"/>
                </a:lnTo>
                <a:lnTo>
                  <a:pt x="25876" y="381085"/>
                </a:lnTo>
                <a:lnTo>
                  <a:pt x="0" y="379603"/>
                </a:lnTo>
                <a:close/>
              </a:path>
              <a:path w="78105" h="459739">
                <a:moveTo>
                  <a:pt x="25876" y="381085"/>
                </a:moveTo>
                <a:lnTo>
                  <a:pt x="25145" y="393954"/>
                </a:lnTo>
                <a:lnTo>
                  <a:pt x="51053" y="395478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5" h="459739">
                <a:moveTo>
                  <a:pt x="51782" y="382569"/>
                </a:moveTo>
                <a:lnTo>
                  <a:pt x="51053" y="395478"/>
                </a:lnTo>
                <a:lnTo>
                  <a:pt x="71043" y="395478"/>
                </a:lnTo>
                <a:lnTo>
                  <a:pt x="77596" y="384048"/>
                </a:lnTo>
                <a:lnTo>
                  <a:pt x="51782" y="382569"/>
                </a:lnTo>
                <a:close/>
              </a:path>
              <a:path w="78105" h="459739">
                <a:moveTo>
                  <a:pt x="47497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8" y="1524"/>
                </a:lnTo>
                <a:lnTo>
                  <a:pt x="47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429129" y="4630420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4"/>
                </a:lnTo>
                <a:lnTo>
                  <a:pt x="723900" y="469518"/>
                </a:lnTo>
                <a:lnTo>
                  <a:pt x="709547" y="445515"/>
                </a:lnTo>
                <a:lnTo>
                  <a:pt x="662304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2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4" y="445515"/>
                </a:lnTo>
                <a:lnTo>
                  <a:pt x="709547" y="445515"/>
                </a:lnTo>
                <a:lnTo>
                  <a:pt x="679322" y="394969"/>
                </a:lnTo>
                <a:close/>
              </a:path>
              <a:path w="723900" h="469900">
                <a:moveTo>
                  <a:pt x="13969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411729" y="4633976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4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4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4" h="466089">
                <a:moveTo>
                  <a:pt x="21336" y="0"/>
                </a:moveTo>
                <a:lnTo>
                  <a:pt x="0" y="14731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656332" y="43906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30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30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313432" y="4390644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7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688335" y="2770632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688335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354579" y="2770632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354579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383154" y="290245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4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4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422398" y="2896361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1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5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5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409570" y="2896107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383154" y="377418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5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5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422398" y="3768090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2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409570" y="3767835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6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107435" y="5359146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5" h="229870">
                <a:moveTo>
                  <a:pt x="25907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7" y="164591"/>
                </a:lnTo>
                <a:lnTo>
                  <a:pt x="25907" y="151637"/>
                </a:lnTo>
                <a:close/>
              </a:path>
              <a:path w="78105" h="229870">
                <a:moveTo>
                  <a:pt x="51815" y="0"/>
                </a:moveTo>
                <a:lnTo>
                  <a:pt x="25907" y="0"/>
                </a:lnTo>
                <a:lnTo>
                  <a:pt x="25907" y="164591"/>
                </a:lnTo>
                <a:lnTo>
                  <a:pt x="51815" y="164591"/>
                </a:lnTo>
                <a:lnTo>
                  <a:pt x="51815" y="0"/>
                </a:lnTo>
                <a:close/>
              </a:path>
              <a:path w="78105" h="229870">
                <a:moveTo>
                  <a:pt x="77724" y="151637"/>
                </a:moveTo>
                <a:lnTo>
                  <a:pt x="51815" y="151637"/>
                </a:lnTo>
                <a:lnTo>
                  <a:pt x="51815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692907" y="5359146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5" h="229870">
                <a:moveTo>
                  <a:pt x="25908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8" y="164591"/>
                </a:lnTo>
                <a:lnTo>
                  <a:pt x="25908" y="151637"/>
                </a:lnTo>
                <a:close/>
              </a:path>
              <a:path w="78105" h="229870">
                <a:moveTo>
                  <a:pt x="51816" y="0"/>
                </a:moveTo>
                <a:lnTo>
                  <a:pt x="25908" y="0"/>
                </a:lnTo>
                <a:lnTo>
                  <a:pt x="25908" y="164591"/>
                </a:lnTo>
                <a:lnTo>
                  <a:pt x="51816" y="164591"/>
                </a:lnTo>
                <a:lnTo>
                  <a:pt x="51816" y="0"/>
                </a:lnTo>
                <a:close/>
              </a:path>
              <a:path w="78105" h="229870">
                <a:moveTo>
                  <a:pt x="77724" y="151637"/>
                </a:moveTo>
                <a:lnTo>
                  <a:pt x="51816" y="151637"/>
                </a:lnTo>
                <a:lnTo>
                  <a:pt x="51816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719577" y="291007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30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727198" y="379095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8"/>
                </a:lnTo>
                <a:lnTo>
                  <a:pt x="26034" y="548258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8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4" y="548258"/>
                </a:lnTo>
                <a:lnTo>
                  <a:pt x="71206" y="548258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657855" y="351739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311907" y="3517391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66700" y="1812035"/>
            <a:ext cx="1557527" cy="949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84404" y="1766316"/>
            <a:ext cx="1720595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26136" y="1851660"/>
            <a:ext cx="1438656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414019" y="1878457"/>
            <a:ext cx="126365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</a:t>
            </a:r>
            <a:r>
              <a:rPr sz="24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6393179" y="355701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091428" y="513435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678423" y="5134355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463284" y="2805683"/>
            <a:ext cx="131063" cy="131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463284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481445" y="293725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1" y="555117"/>
                </a:lnTo>
                <a:lnTo>
                  <a:pt x="25653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3" y="554736"/>
                </a:lnTo>
                <a:lnTo>
                  <a:pt x="51561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1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8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6" y="508"/>
                </a:lnTo>
                <a:lnTo>
                  <a:pt x="35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487161" y="2926333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29"/>
                </a:moveTo>
                <a:lnTo>
                  <a:pt x="0" y="630681"/>
                </a:lnTo>
                <a:lnTo>
                  <a:pt x="86613" y="624331"/>
                </a:lnTo>
                <a:lnTo>
                  <a:pt x="77348" y="608711"/>
                </a:lnTo>
                <a:lnTo>
                  <a:pt x="62357" y="608711"/>
                </a:lnTo>
                <a:lnTo>
                  <a:pt x="49022" y="586486"/>
                </a:lnTo>
                <a:lnTo>
                  <a:pt x="60219" y="579832"/>
                </a:lnTo>
                <a:lnTo>
                  <a:pt x="46989" y="557529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2" y="586486"/>
                </a:lnTo>
                <a:lnTo>
                  <a:pt x="62357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7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6218682" y="4668901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2953" y="380238"/>
                </a:moveTo>
                <a:lnTo>
                  <a:pt x="0" y="466090"/>
                </a:lnTo>
                <a:lnTo>
                  <a:pt x="76580" y="424942"/>
                </a:lnTo>
                <a:lnTo>
                  <a:pt x="70435" y="420624"/>
                </a:lnTo>
                <a:lnTo>
                  <a:pt x="47878" y="420624"/>
                </a:lnTo>
                <a:lnTo>
                  <a:pt x="26669" y="405765"/>
                </a:lnTo>
                <a:lnTo>
                  <a:pt x="34160" y="395137"/>
                </a:lnTo>
                <a:lnTo>
                  <a:pt x="12953" y="380238"/>
                </a:lnTo>
                <a:close/>
              </a:path>
              <a:path w="334009" h="466089">
                <a:moveTo>
                  <a:pt x="34160" y="395137"/>
                </a:moveTo>
                <a:lnTo>
                  <a:pt x="26669" y="405765"/>
                </a:lnTo>
                <a:lnTo>
                  <a:pt x="47878" y="420624"/>
                </a:lnTo>
                <a:lnTo>
                  <a:pt x="55351" y="410026"/>
                </a:lnTo>
                <a:lnTo>
                  <a:pt x="34160" y="395137"/>
                </a:lnTo>
                <a:close/>
              </a:path>
              <a:path w="334009" h="466089">
                <a:moveTo>
                  <a:pt x="55351" y="410026"/>
                </a:moveTo>
                <a:lnTo>
                  <a:pt x="47878" y="420624"/>
                </a:lnTo>
                <a:lnTo>
                  <a:pt x="70435" y="420624"/>
                </a:lnTo>
                <a:lnTo>
                  <a:pt x="55351" y="410026"/>
                </a:lnTo>
                <a:close/>
              </a:path>
              <a:path w="334009" h="466089">
                <a:moveTo>
                  <a:pt x="312673" y="0"/>
                </a:moveTo>
                <a:lnTo>
                  <a:pt x="34160" y="395137"/>
                </a:lnTo>
                <a:lnTo>
                  <a:pt x="55351" y="410026"/>
                </a:lnTo>
                <a:lnTo>
                  <a:pt x="333883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805678" y="4665471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5" h="469900">
                <a:moveTo>
                  <a:pt x="44450" y="394842"/>
                </a:moveTo>
                <a:lnTo>
                  <a:pt x="0" y="469519"/>
                </a:lnTo>
                <a:lnTo>
                  <a:pt x="86360" y="460247"/>
                </a:lnTo>
                <a:lnTo>
                  <a:pt x="76920" y="445515"/>
                </a:lnTo>
                <a:lnTo>
                  <a:pt x="61468" y="445515"/>
                </a:lnTo>
                <a:lnTo>
                  <a:pt x="47498" y="423671"/>
                </a:lnTo>
                <a:lnTo>
                  <a:pt x="58426" y="416655"/>
                </a:lnTo>
                <a:lnTo>
                  <a:pt x="44450" y="394842"/>
                </a:lnTo>
                <a:close/>
              </a:path>
              <a:path w="721995" h="469900">
                <a:moveTo>
                  <a:pt x="58426" y="416655"/>
                </a:moveTo>
                <a:lnTo>
                  <a:pt x="47498" y="423671"/>
                </a:lnTo>
                <a:lnTo>
                  <a:pt x="61468" y="445515"/>
                </a:lnTo>
                <a:lnTo>
                  <a:pt x="72416" y="438487"/>
                </a:lnTo>
                <a:lnTo>
                  <a:pt x="58426" y="416655"/>
                </a:lnTo>
                <a:close/>
              </a:path>
              <a:path w="721995" h="469900">
                <a:moveTo>
                  <a:pt x="72416" y="438487"/>
                </a:moveTo>
                <a:lnTo>
                  <a:pt x="61468" y="445515"/>
                </a:lnTo>
                <a:lnTo>
                  <a:pt x="76920" y="445515"/>
                </a:lnTo>
                <a:lnTo>
                  <a:pt x="72416" y="438487"/>
                </a:lnTo>
                <a:close/>
              </a:path>
              <a:path w="721995" h="469900">
                <a:moveTo>
                  <a:pt x="707390" y="0"/>
                </a:moveTo>
                <a:lnTo>
                  <a:pt x="58426" y="416655"/>
                </a:lnTo>
                <a:lnTo>
                  <a:pt x="72416" y="438487"/>
                </a:lnTo>
                <a:lnTo>
                  <a:pt x="721487" y="21843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5493892" y="4665471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5"/>
                </a:lnTo>
                <a:lnTo>
                  <a:pt x="662305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5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5" y="445515"/>
                </a:lnTo>
                <a:lnTo>
                  <a:pt x="709547" y="445515"/>
                </a:lnTo>
                <a:lnTo>
                  <a:pt x="679323" y="394969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476494" y="4669028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5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114541" y="2865501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5" y="643382"/>
                </a:lnTo>
                <a:lnTo>
                  <a:pt x="404494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40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40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2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487161" y="2927730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7"/>
                </a:moveTo>
                <a:lnTo>
                  <a:pt x="0" y="629285"/>
                </a:lnTo>
                <a:lnTo>
                  <a:pt x="84074" y="607060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2" y="576707"/>
                </a:lnTo>
                <a:lnTo>
                  <a:pt x="49793" y="568208"/>
                </a:lnTo>
                <a:lnTo>
                  <a:pt x="32638" y="548767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2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8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124955" y="2805683"/>
            <a:ext cx="131063" cy="131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124955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409944" y="4425696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5378196" y="4425696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754623" y="2805683"/>
            <a:ext cx="131063" cy="131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5754623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419344" y="2805683"/>
            <a:ext cx="131063" cy="131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419344" y="2805683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447919" y="2937510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4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2" y="554609"/>
                </a:lnTo>
                <a:lnTo>
                  <a:pt x="51913" y="541697"/>
                </a:lnTo>
                <a:close/>
              </a:path>
              <a:path w="78104" h="619760">
                <a:moveTo>
                  <a:pt x="77723" y="541654"/>
                </a:moveTo>
                <a:lnTo>
                  <a:pt x="51913" y="541697"/>
                </a:lnTo>
                <a:lnTo>
                  <a:pt x="51942" y="554609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3" y="541654"/>
                </a:lnTo>
                <a:close/>
              </a:path>
              <a:path w="78104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487161" y="2931414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1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479034" y="2926460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2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7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3" y="557276"/>
                </a:moveTo>
                <a:lnTo>
                  <a:pt x="980048" y="579476"/>
                </a:lnTo>
                <a:lnTo>
                  <a:pt x="991107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3" y="557276"/>
                </a:lnTo>
                <a:close/>
              </a:path>
              <a:path w="1040129" h="630554">
                <a:moveTo>
                  <a:pt x="13207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812282" y="2927857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3" y="606678"/>
                </a:lnTo>
                <a:lnTo>
                  <a:pt x="707770" y="629157"/>
                </a:lnTo>
                <a:lnTo>
                  <a:pt x="694409" y="595883"/>
                </a:lnTo>
                <a:lnTo>
                  <a:pt x="650747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7" y="595883"/>
                </a:lnTo>
                <a:lnTo>
                  <a:pt x="667892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5" y="548513"/>
                </a:moveTo>
                <a:lnTo>
                  <a:pt x="658217" y="567880"/>
                </a:lnTo>
                <a:lnTo>
                  <a:pt x="667892" y="576452"/>
                </a:lnTo>
                <a:lnTo>
                  <a:pt x="650747" y="595883"/>
                </a:lnTo>
                <a:lnTo>
                  <a:pt x="694409" y="595883"/>
                </a:lnTo>
                <a:lnTo>
                  <a:pt x="675385" y="548513"/>
                </a:lnTo>
                <a:close/>
              </a:path>
              <a:path w="708025" h="629285">
                <a:moveTo>
                  <a:pt x="17271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481445" y="3808984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1" y="555117"/>
                </a:lnTo>
                <a:lnTo>
                  <a:pt x="25653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3" y="554736"/>
                </a:lnTo>
                <a:lnTo>
                  <a:pt x="51561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1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8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6" y="508"/>
                </a:lnTo>
                <a:lnTo>
                  <a:pt x="35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487161" y="3798061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7" y="608711"/>
                </a:lnTo>
                <a:lnTo>
                  <a:pt x="49022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2" y="586486"/>
                </a:lnTo>
                <a:lnTo>
                  <a:pt x="62357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7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447919" y="3809238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4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2" y="554609"/>
                </a:lnTo>
                <a:lnTo>
                  <a:pt x="51913" y="541697"/>
                </a:lnTo>
                <a:close/>
              </a:path>
              <a:path w="78104" h="619760">
                <a:moveTo>
                  <a:pt x="77723" y="541655"/>
                </a:moveTo>
                <a:lnTo>
                  <a:pt x="51913" y="541697"/>
                </a:lnTo>
                <a:lnTo>
                  <a:pt x="51942" y="554609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3" y="541655"/>
                </a:lnTo>
                <a:close/>
              </a:path>
              <a:path w="78104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479034" y="3798189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2" y="630555"/>
                </a:lnTo>
                <a:lnTo>
                  <a:pt x="1025866" y="608330"/>
                </a:lnTo>
                <a:lnTo>
                  <a:pt x="977900" y="608330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30"/>
                </a:lnTo>
                <a:lnTo>
                  <a:pt x="991107" y="586105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3" y="557276"/>
                </a:moveTo>
                <a:lnTo>
                  <a:pt x="980048" y="579476"/>
                </a:lnTo>
                <a:lnTo>
                  <a:pt x="991107" y="586105"/>
                </a:lnTo>
                <a:lnTo>
                  <a:pt x="977900" y="608330"/>
                </a:lnTo>
                <a:lnTo>
                  <a:pt x="1025866" y="608330"/>
                </a:lnTo>
                <a:lnTo>
                  <a:pt x="993393" y="557276"/>
                </a:lnTo>
                <a:close/>
              </a:path>
              <a:path w="1040129" h="630554">
                <a:moveTo>
                  <a:pt x="13207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173723" y="5394197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4" h="229870">
                <a:moveTo>
                  <a:pt x="25908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8" y="164591"/>
                </a:lnTo>
                <a:lnTo>
                  <a:pt x="25908" y="151637"/>
                </a:lnTo>
                <a:close/>
              </a:path>
              <a:path w="78104" h="229870">
                <a:moveTo>
                  <a:pt x="51815" y="0"/>
                </a:moveTo>
                <a:lnTo>
                  <a:pt x="25908" y="0"/>
                </a:lnTo>
                <a:lnTo>
                  <a:pt x="25908" y="164591"/>
                </a:lnTo>
                <a:lnTo>
                  <a:pt x="51815" y="164591"/>
                </a:lnTo>
                <a:lnTo>
                  <a:pt x="51815" y="0"/>
                </a:lnTo>
                <a:close/>
              </a:path>
              <a:path w="78104" h="229870">
                <a:moveTo>
                  <a:pt x="77724" y="151637"/>
                </a:moveTo>
                <a:lnTo>
                  <a:pt x="51815" y="151637"/>
                </a:lnTo>
                <a:lnTo>
                  <a:pt x="51815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759196" y="5394197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4" h="229870">
                <a:moveTo>
                  <a:pt x="25907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7" y="164591"/>
                </a:lnTo>
                <a:lnTo>
                  <a:pt x="25907" y="151637"/>
                </a:lnTo>
                <a:close/>
              </a:path>
              <a:path w="78104" h="229870">
                <a:moveTo>
                  <a:pt x="51815" y="0"/>
                </a:moveTo>
                <a:lnTo>
                  <a:pt x="25907" y="0"/>
                </a:lnTo>
                <a:lnTo>
                  <a:pt x="25907" y="164591"/>
                </a:lnTo>
                <a:lnTo>
                  <a:pt x="51815" y="164591"/>
                </a:lnTo>
                <a:lnTo>
                  <a:pt x="51815" y="0"/>
                </a:lnTo>
                <a:close/>
              </a:path>
              <a:path w="78104" h="229870">
                <a:moveTo>
                  <a:pt x="77724" y="151637"/>
                </a:moveTo>
                <a:lnTo>
                  <a:pt x="51815" y="151637"/>
                </a:lnTo>
                <a:lnTo>
                  <a:pt x="51815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376671" y="35524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6925055" y="37117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923288" y="1807464"/>
            <a:ext cx="1559052" cy="9494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842516" y="1761744"/>
            <a:ext cx="1720595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982723" y="1847088"/>
            <a:ext cx="1440179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 txBox="1"/>
          <p:nvPr/>
        </p:nvSpPr>
        <p:spPr>
          <a:xfrm>
            <a:off x="2071877" y="1874265"/>
            <a:ext cx="126111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minibatch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5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3575303" y="1812035"/>
            <a:ext cx="1559052" cy="9494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493008" y="1766316"/>
            <a:ext cx="1720595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634740" y="1851660"/>
            <a:ext cx="1440180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 txBox="1"/>
          <p:nvPr/>
        </p:nvSpPr>
        <p:spPr>
          <a:xfrm>
            <a:off x="3723894" y="1878457"/>
            <a:ext cx="126174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minib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5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5224271" y="1793748"/>
            <a:ext cx="1559052" cy="9494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141976" y="1748027"/>
            <a:ext cx="1720596" cy="1124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283708" y="1833372"/>
            <a:ext cx="1440180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 txBox="1"/>
          <p:nvPr/>
        </p:nvSpPr>
        <p:spPr>
          <a:xfrm>
            <a:off x="5373115" y="1860550"/>
            <a:ext cx="126111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minibatch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5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1167180" y="3003041"/>
            <a:ext cx="7700645" cy="3683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M</a:t>
            </a:r>
            <a:r>
              <a:rPr sz="2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neurons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2800" spc="5" dirty="0">
                <a:latin typeface="Calibri" panose="020F0502020204030204"/>
                <a:cs typeface="Calibri" panose="020F0502020204030204"/>
              </a:rPr>
              <a:t>2</a:t>
            </a:r>
            <a:r>
              <a:rPr sz="2775" spc="7" baseline="26000" dirty="0">
                <a:latin typeface="Calibri" panose="020F0502020204030204"/>
                <a:cs typeface="Calibri" panose="020F0502020204030204"/>
              </a:rPr>
              <a:t>M</a:t>
            </a:r>
            <a:r>
              <a:rPr sz="2775" spc="-112" baseline="260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possible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140335" algn="r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w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or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k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 marL="37465">
              <a:lnSpc>
                <a:spcPct val="100000"/>
              </a:lnSpc>
              <a:spcBef>
                <a:spcPts val="5"/>
              </a:spcBef>
            </a:pPr>
            <a:r>
              <a:rPr sz="280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800" dirty="0">
                <a:latin typeface="Calibri" panose="020F0502020204030204"/>
                <a:cs typeface="Calibri" panose="020F0502020204030204"/>
              </a:rPr>
              <a:t>Using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one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mini-batch to train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one</a:t>
            </a:r>
            <a:r>
              <a:rPr sz="2800" spc="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00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800" dirty="0">
                <a:latin typeface="Calibri" panose="020F0502020204030204"/>
                <a:cs typeface="Calibri" panose="020F0502020204030204"/>
              </a:rPr>
              <a:t>Some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parameters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the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are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shared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5" name="object 155"/>
          <p:cNvSpPr/>
          <p:nvPr/>
        </p:nvSpPr>
        <p:spPr>
          <a:xfrm>
            <a:off x="7784592" y="3503676"/>
            <a:ext cx="501650" cy="887094"/>
          </a:xfrm>
          <a:custGeom>
            <a:avLst/>
            <a:gdLst/>
            <a:ahLst/>
            <a:cxnLst/>
            <a:rect l="l" t="t" r="r" b="b"/>
            <a:pathLst>
              <a:path w="501650" h="887095">
                <a:moveTo>
                  <a:pt x="501396" y="636269"/>
                </a:moveTo>
                <a:lnTo>
                  <a:pt x="0" y="636269"/>
                </a:lnTo>
                <a:lnTo>
                  <a:pt x="250698" y="886968"/>
                </a:lnTo>
                <a:lnTo>
                  <a:pt x="501396" y="636269"/>
                </a:lnTo>
                <a:close/>
              </a:path>
              <a:path w="501650" h="887095">
                <a:moveTo>
                  <a:pt x="376047" y="0"/>
                </a:moveTo>
                <a:lnTo>
                  <a:pt x="125349" y="0"/>
                </a:lnTo>
                <a:lnTo>
                  <a:pt x="125349" y="636269"/>
                </a:lnTo>
                <a:lnTo>
                  <a:pt x="376047" y="636269"/>
                </a:lnTo>
                <a:lnTo>
                  <a:pt x="376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7784592" y="3503676"/>
            <a:ext cx="501650" cy="887094"/>
          </a:xfrm>
          <a:custGeom>
            <a:avLst/>
            <a:gdLst/>
            <a:ahLst/>
            <a:cxnLst/>
            <a:rect l="l" t="t" r="r" b="b"/>
            <a:pathLst>
              <a:path w="501650" h="887095">
                <a:moveTo>
                  <a:pt x="0" y="636269"/>
                </a:moveTo>
                <a:lnTo>
                  <a:pt x="125349" y="636269"/>
                </a:lnTo>
                <a:lnTo>
                  <a:pt x="125349" y="0"/>
                </a:lnTo>
                <a:lnTo>
                  <a:pt x="376047" y="0"/>
                </a:lnTo>
                <a:lnTo>
                  <a:pt x="376047" y="636269"/>
                </a:lnTo>
                <a:lnTo>
                  <a:pt x="501396" y="636269"/>
                </a:lnTo>
                <a:lnTo>
                  <a:pt x="250698" y="886968"/>
                </a:lnTo>
                <a:lnTo>
                  <a:pt x="0" y="63626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62600" y="2516123"/>
            <a:ext cx="3329940" cy="3249295"/>
          </a:xfrm>
          <a:custGeom>
            <a:avLst/>
            <a:gdLst/>
            <a:ahLst/>
            <a:cxnLst/>
            <a:rect l="l" t="t" r="r" b="b"/>
            <a:pathLst>
              <a:path w="3329940" h="3249295">
                <a:moveTo>
                  <a:pt x="0" y="3249167"/>
                </a:moveTo>
                <a:lnTo>
                  <a:pt x="3329940" y="3249167"/>
                </a:lnTo>
                <a:lnTo>
                  <a:pt x="3329940" y="0"/>
                </a:lnTo>
                <a:lnTo>
                  <a:pt x="0" y="0"/>
                </a:lnTo>
                <a:lnTo>
                  <a:pt x="0" y="3249167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Dropout </a:t>
            </a:r>
            <a:r>
              <a:rPr dirty="0"/>
              <a:t>is a kind of</a:t>
            </a:r>
            <a:r>
              <a:rPr spc="-15" dirty="0"/>
              <a:t> </a:t>
            </a:r>
            <a:r>
              <a:rPr spc="-5" dirty="0"/>
              <a:t>ensemble.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069847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30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60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30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14044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01040" y="5116067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90" h="250189">
                <a:moveTo>
                  <a:pt x="124968" y="0"/>
                </a:moveTo>
                <a:lnTo>
                  <a:pt x="173608" y="9828"/>
                </a:lnTo>
                <a:lnTo>
                  <a:pt x="213331" y="36623"/>
                </a:lnTo>
                <a:lnTo>
                  <a:pt x="240114" y="76348"/>
                </a:lnTo>
                <a:lnTo>
                  <a:pt x="249935" y="124967"/>
                </a:lnTo>
                <a:lnTo>
                  <a:pt x="240114" y="173587"/>
                </a:lnTo>
                <a:lnTo>
                  <a:pt x="213331" y="213312"/>
                </a:lnTo>
                <a:lnTo>
                  <a:pt x="173608" y="240107"/>
                </a:lnTo>
                <a:lnTo>
                  <a:pt x="124968" y="249935"/>
                </a:lnTo>
                <a:lnTo>
                  <a:pt x="76327" y="240107"/>
                </a:lnTo>
                <a:lnTo>
                  <a:pt x="36604" y="213312"/>
                </a:lnTo>
                <a:lnTo>
                  <a:pt x="9821" y="173587"/>
                </a:lnTo>
                <a:lnTo>
                  <a:pt x="0" y="124967"/>
                </a:lnTo>
                <a:lnTo>
                  <a:pt x="9821" y="76348"/>
                </a:lnTo>
                <a:lnTo>
                  <a:pt x="36604" y="36623"/>
                </a:lnTo>
                <a:lnTo>
                  <a:pt x="76327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85900" y="2787395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85900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97102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30" h="626110">
                <a:moveTo>
                  <a:pt x="4978" y="539241"/>
                </a:moveTo>
                <a:lnTo>
                  <a:pt x="0" y="625982"/>
                </a:lnTo>
                <a:lnTo>
                  <a:pt x="72389" y="577850"/>
                </a:lnTo>
                <a:lnTo>
                  <a:pt x="69507" y="576199"/>
                </a:lnTo>
                <a:lnTo>
                  <a:pt x="43472" y="576199"/>
                </a:lnTo>
                <a:lnTo>
                  <a:pt x="21005" y="563371"/>
                </a:lnTo>
                <a:lnTo>
                  <a:pt x="27463" y="552119"/>
                </a:lnTo>
                <a:lnTo>
                  <a:pt x="4978" y="539241"/>
                </a:lnTo>
                <a:close/>
              </a:path>
              <a:path w="367030" h="626110">
                <a:moveTo>
                  <a:pt x="27463" y="552119"/>
                </a:moveTo>
                <a:lnTo>
                  <a:pt x="21005" y="563371"/>
                </a:lnTo>
                <a:lnTo>
                  <a:pt x="43472" y="576199"/>
                </a:lnTo>
                <a:lnTo>
                  <a:pt x="49913" y="564977"/>
                </a:lnTo>
                <a:lnTo>
                  <a:pt x="27463" y="552119"/>
                </a:lnTo>
                <a:close/>
              </a:path>
              <a:path w="367030" h="626110">
                <a:moveTo>
                  <a:pt x="49913" y="564977"/>
                </a:moveTo>
                <a:lnTo>
                  <a:pt x="43472" y="576199"/>
                </a:lnTo>
                <a:lnTo>
                  <a:pt x="69507" y="576199"/>
                </a:lnTo>
                <a:lnTo>
                  <a:pt x="49913" y="564977"/>
                </a:lnTo>
                <a:close/>
              </a:path>
              <a:path w="367030" h="626110">
                <a:moveTo>
                  <a:pt x="344297" y="0"/>
                </a:moveTo>
                <a:lnTo>
                  <a:pt x="27463" y="552119"/>
                </a:lnTo>
                <a:lnTo>
                  <a:pt x="49913" y="564977"/>
                </a:lnTo>
                <a:lnTo>
                  <a:pt x="366775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2677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97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9" y="595883"/>
                </a:lnTo>
                <a:lnTo>
                  <a:pt x="57073" y="595883"/>
                </a:lnTo>
                <a:lnTo>
                  <a:pt x="39890" y="576452"/>
                </a:lnTo>
                <a:lnTo>
                  <a:pt x="49563" y="567882"/>
                </a:lnTo>
                <a:lnTo>
                  <a:pt x="32397" y="548513"/>
                </a:lnTo>
                <a:close/>
              </a:path>
              <a:path w="708025" h="629285">
                <a:moveTo>
                  <a:pt x="49563" y="567882"/>
                </a:moveTo>
                <a:lnTo>
                  <a:pt x="39890" y="576452"/>
                </a:lnTo>
                <a:lnTo>
                  <a:pt x="57073" y="595883"/>
                </a:lnTo>
                <a:lnTo>
                  <a:pt x="66767" y="587294"/>
                </a:lnTo>
                <a:lnTo>
                  <a:pt x="49563" y="567882"/>
                </a:lnTo>
                <a:close/>
              </a:path>
              <a:path w="708025" h="629285">
                <a:moveTo>
                  <a:pt x="66767" y="587294"/>
                </a:moveTo>
                <a:lnTo>
                  <a:pt x="57073" y="595883"/>
                </a:lnTo>
                <a:lnTo>
                  <a:pt x="74379" y="595883"/>
                </a:lnTo>
                <a:lnTo>
                  <a:pt x="66767" y="587294"/>
                </a:lnTo>
                <a:close/>
              </a:path>
              <a:path w="708025" h="629285">
                <a:moveTo>
                  <a:pt x="690499" y="0"/>
                </a:moveTo>
                <a:lnTo>
                  <a:pt x="49563" y="567882"/>
                </a:lnTo>
                <a:lnTo>
                  <a:pt x="66767" y="587294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75092" y="4656582"/>
            <a:ext cx="95250" cy="460375"/>
          </a:xfrm>
          <a:custGeom>
            <a:avLst/>
            <a:gdLst/>
            <a:ahLst/>
            <a:cxnLst/>
            <a:rect l="l" t="t" r="r" b="b"/>
            <a:pathLst>
              <a:path w="95250" h="460375">
                <a:moveTo>
                  <a:pt x="43539" y="384387"/>
                </a:moveTo>
                <a:lnTo>
                  <a:pt x="17805" y="387350"/>
                </a:lnTo>
                <a:lnTo>
                  <a:pt x="65227" y="460121"/>
                </a:lnTo>
                <a:lnTo>
                  <a:pt x="88173" y="397256"/>
                </a:lnTo>
                <a:lnTo>
                  <a:pt x="45008" y="397256"/>
                </a:lnTo>
                <a:lnTo>
                  <a:pt x="43539" y="384387"/>
                </a:lnTo>
                <a:close/>
              </a:path>
              <a:path w="95250" h="460375">
                <a:moveTo>
                  <a:pt x="69277" y="381424"/>
                </a:moveTo>
                <a:lnTo>
                  <a:pt x="43539" y="384387"/>
                </a:lnTo>
                <a:lnTo>
                  <a:pt x="45008" y="397256"/>
                </a:lnTo>
                <a:lnTo>
                  <a:pt x="70751" y="394335"/>
                </a:lnTo>
                <a:lnTo>
                  <a:pt x="69277" y="381424"/>
                </a:lnTo>
                <a:close/>
              </a:path>
              <a:path w="95250" h="460375">
                <a:moveTo>
                  <a:pt x="95034" y="378460"/>
                </a:moveTo>
                <a:lnTo>
                  <a:pt x="69277" y="381424"/>
                </a:lnTo>
                <a:lnTo>
                  <a:pt x="70751" y="394335"/>
                </a:lnTo>
                <a:lnTo>
                  <a:pt x="45008" y="397256"/>
                </a:lnTo>
                <a:lnTo>
                  <a:pt x="88173" y="397256"/>
                </a:lnTo>
                <a:lnTo>
                  <a:pt x="95034" y="378460"/>
                </a:lnTo>
                <a:close/>
              </a:path>
              <a:path w="95250" h="460375">
                <a:moveTo>
                  <a:pt x="25730" y="0"/>
                </a:moveTo>
                <a:lnTo>
                  <a:pt x="0" y="3048"/>
                </a:lnTo>
                <a:lnTo>
                  <a:pt x="43539" y="384387"/>
                </a:lnTo>
                <a:lnTo>
                  <a:pt x="69277" y="381424"/>
                </a:lnTo>
                <a:lnTo>
                  <a:pt x="257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39774" y="4650613"/>
            <a:ext cx="334010" cy="466090"/>
          </a:xfrm>
          <a:custGeom>
            <a:avLst/>
            <a:gdLst/>
            <a:ahLst/>
            <a:cxnLst/>
            <a:rect l="l" t="t" r="r" b="b"/>
            <a:pathLst>
              <a:path w="334009" h="466089">
                <a:moveTo>
                  <a:pt x="13017" y="380238"/>
                </a:moveTo>
                <a:lnTo>
                  <a:pt x="0" y="466089"/>
                </a:lnTo>
                <a:lnTo>
                  <a:pt x="76581" y="424942"/>
                </a:lnTo>
                <a:lnTo>
                  <a:pt x="70441" y="420624"/>
                </a:lnTo>
                <a:lnTo>
                  <a:pt x="47878" y="420624"/>
                </a:lnTo>
                <a:lnTo>
                  <a:pt x="26720" y="405764"/>
                </a:lnTo>
                <a:lnTo>
                  <a:pt x="34207" y="395141"/>
                </a:lnTo>
                <a:lnTo>
                  <a:pt x="13017" y="380238"/>
                </a:lnTo>
                <a:close/>
              </a:path>
              <a:path w="334009" h="466089">
                <a:moveTo>
                  <a:pt x="34207" y="395141"/>
                </a:moveTo>
                <a:lnTo>
                  <a:pt x="26720" y="405764"/>
                </a:lnTo>
                <a:lnTo>
                  <a:pt x="47878" y="420624"/>
                </a:lnTo>
                <a:lnTo>
                  <a:pt x="55358" y="410016"/>
                </a:lnTo>
                <a:lnTo>
                  <a:pt x="34207" y="395141"/>
                </a:lnTo>
                <a:close/>
              </a:path>
              <a:path w="334009" h="466089">
                <a:moveTo>
                  <a:pt x="55358" y="410016"/>
                </a:moveTo>
                <a:lnTo>
                  <a:pt x="47878" y="420624"/>
                </a:lnTo>
                <a:lnTo>
                  <a:pt x="70441" y="420624"/>
                </a:lnTo>
                <a:lnTo>
                  <a:pt x="55358" y="410016"/>
                </a:lnTo>
                <a:close/>
              </a:path>
              <a:path w="334009" h="466089">
                <a:moveTo>
                  <a:pt x="312673" y="0"/>
                </a:moveTo>
                <a:lnTo>
                  <a:pt x="34207" y="395141"/>
                </a:lnTo>
                <a:lnTo>
                  <a:pt x="55358" y="410016"/>
                </a:lnTo>
                <a:lnTo>
                  <a:pt x="333882" y="14986"/>
                </a:lnTo>
                <a:lnTo>
                  <a:pt x="312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26769" y="4647184"/>
            <a:ext cx="721995" cy="469900"/>
          </a:xfrm>
          <a:custGeom>
            <a:avLst/>
            <a:gdLst/>
            <a:ahLst/>
            <a:cxnLst/>
            <a:rect l="l" t="t" r="r" b="b"/>
            <a:pathLst>
              <a:path w="721994" h="469900">
                <a:moveTo>
                  <a:pt x="44411" y="394843"/>
                </a:moveTo>
                <a:lnTo>
                  <a:pt x="0" y="469519"/>
                </a:lnTo>
                <a:lnTo>
                  <a:pt x="86398" y="460248"/>
                </a:lnTo>
                <a:lnTo>
                  <a:pt x="76941" y="445516"/>
                </a:lnTo>
                <a:lnTo>
                  <a:pt x="61506" y="445516"/>
                </a:lnTo>
                <a:lnTo>
                  <a:pt x="47510" y="423672"/>
                </a:lnTo>
                <a:lnTo>
                  <a:pt x="58421" y="416666"/>
                </a:lnTo>
                <a:lnTo>
                  <a:pt x="44411" y="394843"/>
                </a:lnTo>
                <a:close/>
              </a:path>
              <a:path w="721994" h="469900">
                <a:moveTo>
                  <a:pt x="58421" y="416666"/>
                </a:moveTo>
                <a:lnTo>
                  <a:pt x="47510" y="423672"/>
                </a:lnTo>
                <a:lnTo>
                  <a:pt x="61506" y="445516"/>
                </a:lnTo>
                <a:lnTo>
                  <a:pt x="72436" y="438499"/>
                </a:lnTo>
                <a:lnTo>
                  <a:pt x="58421" y="416666"/>
                </a:lnTo>
                <a:close/>
              </a:path>
              <a:path w="721994" h="469900">
                <a:moveTo>
                  <a:pt x="72436" y="438499"/>
                </a:moveTo>
                <a:lnTo>
                  <a:pt x="61506" y="445516"/>
                </a:lnTo>
                <a:lnTo>
                  <a:pt x="76941" y="445516"/>
                </a:lnTo>
                <a:lnTo>
                  <a:pt x="72436" y="438499"/>
                </a:lnTo>
                <a:close/>
              </a:path>
              <a:path w="721994" h="469900">
                <a:moveTo>
                  <a:pt x="707390" y="0"/>
                </a:moveTo>
                <a:lnTo>
                  <a:pt x="58421" y="416666"/>
                </a:lnTo>
                <a:lnTo>
                  <a:pt x="72436" y="438499"/>
                </a:lnTo>
                <a:lnTo>
                  <a:pt x="721487" y="21844"/>
                </a:lnTo>
                <a:lnTo>
                  <a:pt x="707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6769" y="4650359"/>
            <a:ext cx="353695" cy="466725"/>
          </a:xfrm>
          <a:custGeom>
            <a:avLst/>
            <a:gdLst/>
            <a:ahLst/>
            <a:cxnLst/>
            <a:rect l="l" t="t" r="r" b="b"/>
            <a:pathLst>
              <a:path w="353694" h="466725">
                <a:moveTo>
                  <a:pt x="15430" y="380873"/>
                </a:moveTo>
                <a:lnTo>
                  <a:pt x="0" y="466344"/>
                </a:lnTo>
                <a:lnTo>
                  <a:pt x="77673" y="427355"/>
                </a:lnTo>
                <a:lnTo>
                  <a:pt x="70870" y="422275"/>
                </a:lnTo>
                <a:lnTo>
                  <a:pt x="49161" y="422275"/>
                </a:lnTo>
                <a:lnTo>
                  <a:pt x="28422" y="406781"/>
                </a:lnTo>
                <a:lnTo>
                  <a:pt x="36198" y="396382"/>
                </a:lnTo>
                <a:lnTo>
                  <a:pt x="15430" y="380873"/>
                </a:lnTo>
                <a:close/>
              </a:path>
              <a:path w="353694" h="466725">
                <a:moveTo>
                  <a:pt x="36198" y="396382"/>
                </a:moveTo>
                <a:lnTo>
                  <a:pt x="28422" y="406781"/>
                </a:lnTo>
                <a:lnTo>
                  <a:pt x="49161" y="422275"/>
                </a:lnTo>
                <a:lnTo>
                  <a:pt x="56940" y="411872"/>
                </a:lnTo>
                <a:lnTo>
                  <a:pt x="36198" y="396382"/>
                </a:lnTo>
                <a:close/>
              </a:path>
              <a:path w="353694" h="466725">
                <a:moveTo>
                  <a:pt x="56940" y="411872"/>
                </a:moveTo>
                <a:lnTo>
                  <a:pt x="49161" y="422275"/>
                </a:lnTo>
                <a:lnTo>
                  <a:pt x="70870" y="422275"/>
                </a:lnTo>
                <a:lnTo>
                  <a:pt x="56940" y="411872"/>
                </a:lnTo>
                <a:close/>
              </a:path>
              <a:path w="353694" h="466725">
                <a:moveTo>
                  <a:pt x="332613" y="0"/>
                </a:moveTo>
                <a:lnTo>
                  <a:pt x="36198" y="396382"/>
                </a:lnTo>
                <a:lnTo>
                  <a:pt x="56940" y="411872"/>
                </a:lnTo>
                <a:lnTo>
                  <a:pt x="353352" y="15494"/>
                </a:lnTo>
                <a:lnTo>
                  <a:pt x="332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42772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87" y="415952"/>
                </a:moveTo>
                <a:lnTo>
                  <a:pt x="316966" y="432688"/>
                </a:lnTo>
                <a:lnTo>
                  <a:pt x="396786" y="466978"/>
                </a:lnTo>
                <a:lnTo>
                  <a:pt x="386842" y="425831"/>
                </a:lnTo>
                <a:lnTo>
                  <a:pt x="345122" y="425831"/>
                </a:lnTo>
                <a:lnTo>
                  <a:pt x="336787" y="415952"/>
                </a:lnTo>
                <a:close/>
              </a:path>
              <a:path w="396875" h="467360">
                <a:moveTo>
                  <a:pt x="356549" y="399266"/>
                </a:moveTo>
                <a:lnTo>
                  <a:pt x="336787" y="415952"/>
                </a:lnTo>
                <a:lnTo>
                  <a:pt x="345122" y="425831"/>
                </a:lnTo>
                <a:lnTo>
                  <a:pt x="364921" y="409194"/>
                </a:lnTo>
                <a:lnTo>
                  <a:pt x="356549" y="399266"/>
                </a:lnTo>
                <a:close/>
              </a:path>
              <a:path w="396875" h="467360">
                <a:moveTo>
                  <a:pt x="376377" y="382524"/>
                </a:moveTo>
                <a:lnTo>
                  <a:pt x="356549" y="399266"/>
                </a:lnTo>
                <a:lnTo>
                  <a:pt x="364921" y="409194"/>
                </a:lnTo>
                <a:lnTo>
                  <a:pt x="345122" y="425831"/>
                </a:lnTo>
                <a:lnTo>
                  <a:pt x="386842" y="425831"/>
                </a:lnTo>
                <a:lnTo>
                  <a:pt x="37637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87" y="415952"/>
                </a:lnTo>
                <a:lnTo>
                  <a:pt x="356549" y="39926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2365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2"/>
                </a:moveTo>
                <a:lnTo>
                  <a:pt x="34404" y="459358"/>
                </a:lnTo>
                <a:lnTo>
                  <a:pt x="71041" y="395477"/>
                </a:lnTo>
                <a:lnTo>
                  <a:pt x="51003" y="395477"/>
                </a:lnTo>
                <a:lnTo>
                  <a:pt x="25133" y="393953"/>
                </a:lnTo>
                <a:lnTo>
                  <a:pt x="25861" y="381084"/>
                </a:lnTo>
                <a:lnTo>
                  <a:pt x="0" y="379602"/>
                </a:lnTo>
                <a:close/>
              </a:path>
              <a:path w="78105" h="459739">
                <a:moveTo>
                  <a:pt x="25861" y="381084"/>
                </a:moveTo>
                <a:lnTo>
                  <a:pt x="25133" y="393953"/>
                </a:lnTo>
                <a:lnTo>
                  <a:pt x="51003" y="395477"/>
                </a:lnTo>
                <a:lnTo>
                  <a:pt x="51734" y="382566"/>
                </a:lnTo>
                <a:lnTo>
                  <a:pt x="25861" y="381084"/>
                </a:lnTo>
                <a:close/>
              </a:path>
              <a:path w="78105" h="459739">
                <a:moveTo>
                  <a:pt x="51734" y="382566"/>
                </a:moveTo>
                <a:lnTo>
                  <a:pt x="51003" y="395477"/>
                </a:lnTo>
                <a:lnTo>
                  <a:pt x="71041" y="395477"/>
                </a:lnTo>
                <a:lnTo>
                  <a:pt x="77597" y="384047"/>
                </a:lnTo>
                <a:lnTo>
                  <a:pt x="51734" y="382566"/>
                </a:lnTo>
                <a:close/>
              </a:path>
              <a:path w="78105" h="459739">
                <a:moveTo>
                  <a:pt x="47434" y="0"/>
                </a:moveTo>
                <a:lnTo>
                  <a:pt x="25861" y="381084"/>
                </a:lnTo>
                <a:lnTo>
                  <a:pt x="51734" y="382566"/>
                </a:lnTo>
                <a:lnTo>
                  <a:pt x="73304" y="1523"/>
                </a:lnTo>
                <a:lnTo>
                  <a:pt x="474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6508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31" y="438544"/>
                </a:moveTo>
                <a:lnTo>
                  <a:pt x="637451" y="460375"/>
                </a:lnTo>
                <a:lnTo>
                  <a:pt x="723861" y="469519"/>
                </a:lnTo>
                <a:lnTo>
                  <a:pt x="709525" y="445516"/>
                </a:lnTo>
                <a:lnTo>
                  <a:pt x="662330" y="445516"/>
                </a:lnTo>
                <a:lnTo>
                  <a:pt x="651431" y="438544"/>
                </a:lnTo>
                <a:close/>
              </a:path>
              <a:path w="723900" h="469900">
                <a:moveTo>
                  <a:pt x="665410" y="416714"/>
                </a:moveTo>
                <a:lnTo>
                  <a:pt x="651431" y="438544"/>
                </a:lnTo>
                <a:lnTo>
                  <a:pt x="662330" y="445516"/>
                </a:lnTo>
                <a:lnTo>
                  <a:pt x="676287" y="423672"/>
                </a:lnTo>
                <a:lnTo>
                  <a:pt x="665410" y="416714"/>
                </a:lnTo>
                <a:close/>
              </a:path>
              <a:path w="723900" h="469900">
                <a:moveTo>
                  <a:pt x="679335" y="394970"/>
                </a:moveTo>
                <a:lnTo>
                  <a:pt x="665410" y="416714"/>
                </a:lnTo>
                <a:lnTo>
                  <a:pt x="676287" y="423672"/>
                </a:lnTo>
                <a:lnTo>
                  <a:pt x="662330" y="445516"/>
                </a:lnTo>
                <a:lnTo>
                  <a:pt x="709525" y="445516"/>
                </a:lnTo>
                <a:lnTo>
                  <a:pt x="679335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31" y="438544"/>
                </a:lnTo>
                <a:lnTo>
                  <a:pt x="665410" y="41671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9135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386" y="409452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32" y="420116"/>
                </a:lnTo>
                <a:lnTo>
                  <a:pt x="280771" y="420116"/>
                </a:lnTo>
                <a:lnTo>
                  <a:pt x="273386" y="409452"/>
                </a:lnTo>
                <a:close/>
              </a:path>
              <a:path w="328294" h="466089">
                <a:moveTo>
                  <a:pt x="294684" y="394720"/>
                </a:moveTo>
                <a:lnTo>
                  <a:pt x="273386" y="409452"/>
                </a:lnTo>
                <a:lnTo>
                  <a:pt x="280771" y="420116"/>
                </a:lnTo>
                <a:lnTo>
                  <a:pt x="302069" y="405384"/>
                </a:lnTo>
                <a:lnTo>
                  <a:pt x="294684" y="394720"/>
                </a:lnTo>
                <a:close/>
              </a:path>
              <a:path w="328294" h="466089">
                <a:moveTo>
                  <a:pt x="315988" y="379984"/>
                </a:moveTo>
                <a:lnTo>
                  <a:pt x="294684" y="394720"/>
                </a:lnTo>
                <a:lnTo>
                  <a:pt x="302069" y="405384"/>
                </a:lnTo>
                <a:lnTo>
                  <a:pt x="280771" y="420116"/>
                </a:lnTo>
                <a:lnTo>
                  <a:pt x="321732" y="420116"/>
                </a:lnTo>
                <a:lnTo>
                  <a:pt x="315988" y="379984"/>
                </a:lnTo>
                <a:close/>
              </a:path>
              <a:path w="328294" h="466089">
                <a:moveTo>
                  <a:pt x="21297" y="0"/>
                </a:moveTo>
                <a:lnTo>
                  <a:pt x="0" y="14732"/>
                </a:lnTo>
                <a:lnTo>
                  <a:pt x="273386" y="409452"/>
                </a:lnTo>
                <a:lnTo>
                  <a:pt x="294684" y="394720"/>
                </a:lnTo>
                <a:lnTo>
                  <a:pt x="21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3256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86611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59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3712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125729" y="0"/>
                </a:moveTo>
                <a:lnTo>
                  <a:pt x="174671" y="9876"/>
                </a:lnTo>
                <a:lnTo>
                  <a:pt x="214636" y="36814"/>
                </a:lnTo>
                <a:lnTo>
                  <a:pt x="241580" y="76777"/>
                </a:lnTo>
                <a:lnTo>
                  <a:pt x="251459" y="125730"/>
                </a:lnTo>
                <a:lnTo>
                  <a:pt x="241580" y="174682"/>
                </a:lnTo>
                <a:lnTo>
                  <a:pt x="214636" y="214645"/>
                </a:lnTo>
                <a:lnTo>
                  <a:pt x="174671" y="241583"/>
                </a:lnTo>
                <a:lnTo>
                  <a:pt x="125729" y="251460"/>
                </a:lnTo>
                <a:lnTo>
                  <a:pt x="76788" y="241583"/>
                </a:lnTo>
                <a:lnTo>
                  <a:pt x="36823" y="214645"/>
                </a:lnTo>
                <a:lnTo>
                  <a:pt x="9879" y="174682"/>
                </a:lnTo>
                <a:lnTo>
                  <a:pt x="0" y="125730"/>
                </a:lnTo>
                <a:lnTo>
                  <a:pt x="9879" y="76777"/>
                </a:lnTo>
                <a:lnTo>
                  <a:pt x="36823" y="36814"/>
                </a:lnTo>
                <a:lnTo>
                  <a:pt x="76788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0811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90" h="251460">
                <a:moveTo>
                  <a:pt x="124968" y="0"/>
                </a:moveTo>
                <a:lnTo>
                  <a:pt x="173608" y="9876"/>
                </a:lnTo>
                <a:lnTo>
                  <a:pt x="213331" y="36814"/>
                </a:lnTo>
                <a:lnTo>
                  <a:pt x="240114" y="76777"/>
                </a:lnTo>
                <a:lnTo>
                  <a:pt x="249936" y="125730"/>
                </a:lnTo>
                <a:lnTo>
                  <a:pt x="240114" y="174682"/>
                </a:lnTo>
                <a:lnTo>
                  <a:pt x="213331" y="214645"/>
                </a:lnTo>
                <a:lnTo>
                  <a:pt x="173608" y="241583"/>
                </a:lnTo>
                <a:lnTo>
                  <a:pt x="124968" y="251460"/>
                </a:lnTo>
                <a:lnTo>
                  <a:pt x="76327" y="241583"/>
                </a:lnTo>
                <a:lnTo>
                  <a:pt x="36604" y="214645"/>
                </a:lnTo>
                <a:lnTo>
                  <a:pt x="9821" y="174682"/>
                </a:lnTo>
                <a:lnTo>
                  <a:pt x="0" y="125730"/>
                </a:lnTo>
                <a:lnTo>
                  <a:pt x="9821" y="76777"/>
                </a:lnTo>
                <a:lnTo>
                  <a:pt x="36604" y="36814"/>
                </a:lnTo>
                <a:lnTo>
                  <a:pt x="76327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5716" y="2787395"/>
            <a:ext cx="131064" cy="131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571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1959" y="2787395"/>
            <a:ext cx="131064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41959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4" y="131063"/>
                </a:lnTo>
                <a:lnTo>
                  <a:pt x="131064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6938" y="2912872"/>
            <a:ext cx="356870" cy="626110"/>
          </a:xfrm>
          <a:custGeom>
            <a:avLst/>
            <a:gdLst/>
            <a:ahLst/>
            <a:cxnLst/>
            <a:rect l="l" t="t" r="r" b="b"/>
            <a:pathLst>
              <a:path w="356869" h="626110">
                <a:moveTo>
                  <a:pt x="307145" y="564223"/>
                </a:moveTo>
                <a:lnTo>
                  <a:pt x="284518" y="576833"/>
                </a:lnTo>
                <a:lnTo>
                  <a:pt x="356285" y="625855"/>
                </a:lnTo>
                <a:lnTo>
                  <a:pt x="354050" y="575563"/>
                </a:lnTo>
                <a:lnTo>
                  <a:pt x="313461" y="575563"/>
                </a:lnTo>
                <a:lnTo>
                  <a:pt x="307145" y="564223"/>
                </a:lnTo>
                <a:close/>
              </a:path>
              <a:path w="356869" h="626110">
                <a:moveTo>
                  <a:pt x="329814" y="551589"/>
                </a:moveTo>
                <a:lnTo>
                  <a:pt x="307145" y="564223"/>
                </a:lnTo>
                <a:lnTo>
                  <a:pt x="313461" y="575563"/>
                </a:lnTo>
                <a:lnTo>
                  <a:pt x="336092" y="562863"/>
                </a:lnTo>
                <a:lnTo>
                  <a:pt x="329814" y="551589"/>
                </a:lnTo>
                <a:close/>
              </a:path>
              <a:path w="356869" h="626110">
                <a:moveTo>
                  <a:pt x="352425" y="538988"/>
                </a:moveTo>
                <a:lnTo>
                  <a:pt x="329814" y="551589"/>
                </a:lnTo>
                <a:lnTo>
                  <a:pt x="336092" y="562863"/>
                </a:lnTo>
                <a:lnTo>
                  <a:pt x="313461" y="575563"/>
                </a:lnTo>
                <a:lnTo>
                  <a:pt x="354050" y="575563"/>
                </a:lnTo>
                <a:lnTo>
                  <a:pt x="352425" y="538988"/>
                </a:lnTo>
                <a:close/>
              </a:path>
              <a:path w="356869" h="626110">
                <a:moveTo>
                  <a:pt x="22631" y="0"/>
                </a:moveTo>
                <a:lnTo>
                  <a:pt x="0" y="12700"/>
                </a:lnTo>
                <a:lnTo>
                  <a:pt x="307145" y="564223"/>
                </a:lnTo>
                <a:lnTo>
                  <a:pt x="329814" y="551589"/>
                </a:lnTo>
                <a:lnTo>
                  <a:pt x="22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99592" y="2909570"/>
            <a:ext cx="697230" cy="629285"/>
          </a:xfrm>
          <a:custGeom>
            <a:avLst/>
            <a:gdLst/>
            <a:ahLst/>
            <a:cxnLst/>
            <a:rect l="l" t="t" r="r" b="b"/>
            <a:pathLst>
              <a:path w="697230" h="629285">
                <a:moveTo>
                  <a:pt x="630836" y="586741"/>
                </a:moveTo>
                <a:lnTo>
                  <a:pt x="613473" y="606043"/>
                </a:lnTo>
                <a:lnTo>
                  <a:pt x="697242" y="629157"/>
                </a:lnTo>
                <a:lnTo>
                  <a:pt x="683968" y="595376"/>
                </a:lnTo>
                <a:lnTo>
                  <a:pt x="640435" y="595376"/>
                </a:lnTo>
                <a:lnTo>
                  <a:pt x="630836" y="586741"/>
                </a:lnTo>
                <a:close/>
              </a:path>
              <a:path w="697230" h="629285">
                <a:moveTo>
                  <a:pt x="648120" y="567528"/>
                </a:moveTo>
                <a:lnTo>
                  <a:pt x="630836" y="586741"/>
                </a:lnTo>
                <a:lnTo>
                  <a:pt x="640435" y="595376"/>
                </a:lnTo>
                <a:lnTo>
                  <a:pt x="657758" y="576199"/>
                </a:lnTo>
                <a:lnTo>
                  <a:pt x="648120" y="567528"/>
                </a:lnTo>
                <a:close/>
              </a:path>
              <a:path w="697230" h="629285">
                <a:moveTo>
                  <a:pt x="665454" y="548258"/>
                </a:moveTo>
                <a:lnTo>
                  <a:pt x="648120" y="567528"/>
                </a:lnTo>
                <a:lnTo>
                  <a:pt x="657758" y="576199"/>
                </a:lnTo>
                <a:lnTo>
                  <a:pt x="640435" y="595376"/>
                </a:lnTo>
                <a:lnTo>
                  <a:pt x="683968" y="595376"/>
                </a:lnTo>
                <a:lnTo>
                  <a:pt x="665454" y="548258"/>
                </a:lnTo>
                <a:close/>
              </a:path>
              <a:path w="697230" h="629285">
                <a:moveTo>
                  <a:pt x="17322" y="0"/>
                </a:moveTo>
                <a:lnTo>
                  <a:pt x="0" y="19303"/>
                </a:lnTo>
                <a:lnTo>
                  <a:pt x="630836" y="586741"/>
                </a:lnTo>
                <a:lnTo>
                  <a:pt x="648120" y="567528"/>
                </a:lnTo>
                <a:lnTo>
                  <a:pt x="17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830770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2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1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1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60399" y="3789045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5" h="620395">
                <a:moveTo>
                  <a:pt x="0" y="541019"/>
                </a:moveTo>
                <a:lnTo>
                  <a:pt x="36703" y="619886"/>
                </a:lnTo>
                <a:lnTo>
                  <a:pt x="71114" y="555497"/>
                </a:lnTo>
                <a:lnTo>
                  <a:pt x="51434" y="555497"/>
                </a:lnTo>
                <a:lnTo>
                  <a:pt x="25539" y="554735"/>
                </a:lnTo>
                <a:lnTo>
                  <a:pt x="25898" y="541739"/>
                </a:lnTo>
                <a:lnTo>
                  <a:pt x="0" y="541019"/>
                </a:lnTo>
                <a:close/>
              </a:path>
              <a:path w="78105" h="620395">
                <a:moveTo>
                  <a:pt x="25898" y="541739"/>
                </a:moveTo>
                <a:lnTo>
                  <a:pt x="25539" y="554735"/>
                </a:lnTo>
                <a:lnTo>
                  <a:pt x="51434" y="555497"/>
                </a:lnTo>
                <a:lnTo>
                  <a:pt x="51794" y="542459"/>
                </a:lnTo>
                <a:lnTo>
                  <a:pt x="25898" y="541739"/>
                </a:lnTo>
                <a:close/>
              </a:path>
              <a:path w="78105" h="620395">
                <a:moveTo>
                  <a:pt x="51794" y="542459"/>
                </a:moveTo>
                <a:lnTo>
                  <a:pt x="51434" y="555497"/>
                </a:lnTo>
                <a:lnTo>
                  <a:pt x="71114" y="555497"/>
                </a:lnTo>
                <a:lnTo>
                  <a:pt x="77698" y="543178"/>
                </a:lnTo>
                <a:lnTo>
                  <a:pt x="51794" y="542459"/>
                </a:lnTo>
                <a:close/>
              </a:path>
              <a:path w="78105" h="620395">
                <a:moveTo>
                  <a:pt x="40843" y="0"/>
                </a:moveTo>
                <a:lnTo>
                  <a:pt x="25898" y="541739"/>
                </a:lnTo>
                <a:lnTo>
                  <a:pt x="51794" y="542459"/>
                </a:lnTo>
                <a:lnTo>
                  <a:pt x="66738" y="761"/>
                </a:lnTo>
                <a:lnTo>
                  <a:pt x="40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52677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09" h="626110">
                <a:moveTo>
                  <a:pt x="5524" y="539242"/>
                </a:moveTo>
                <a:lnTo>
                  <a:pt x="0" y="625982"/>
                </a:lnTo>
                <a:lnTo>
                  <a:pt x="72694" y="578357"/>
                </a:lnTo>
                <a:lnTo>
                  <a:pt x="69423" y="576452"/>
                </a:lnTo>
                <a:lnTo>
                  <a:pt x="43789" y="576452"/>
                </a:lnTo>
                <a:lnTo>
                  <a:pt x="21399" y="563499"/>
                </a:lnTo>
                <a:lnTo>
                  <a:pt x="27927" y="552288"/>
                </a:lnTo>
                <a:lnTo>
                  <a:pt x="5524" y="539242"/>
                </a:lnTo>
                <a:close/>
              </a:path>
              <a:path w="372109" h="626110">
                <a:moveTo>
                  <a:pt x="27927" y="552288"/>
                </a:moveTo>
                <a:lnTo>
                  <a:pt x="21399" y="563499"/>
                </a:lnTo>
                <a:lnTo>
                  <a:pt x="43789" y="576452"/>
                </a:lnTo>
                <a:lnTo>
                  <a:pt x="50280" y="565305"/>
                </a:lnTo>
                <a:lnTo>
                  <a:pt x="27927" y="552288"/>
                </a:lnTo>
                <a:close/>
              </a:path>
              <a:path w="372109" h="626110">
                <a:moveTo>
                  <a:pt x="50280" y="565305"/>
                </a:moveTo>
                <a:lnTo>
                  <a:pt x="43789" y="576452"/>
                </a:lnTo>
                <a:lnTo>
                  <a:pt x="69423" y="576452"/>
                </a:lnTo>
                <a:lnTo>
                  <a:pt x="50280" y="565305"/>
                </a:lnTo>
                <a:close/>
              </a:path>
              <a:path w="372109" h="626110">
                <a:moveTo>
                  <a:pt x="349503" y="0"/>
                </a:moveTo>
                <a:lnTo>
                  <a:pt x="27927" y="552288"/>
                </a:lnTo>
                <a:lnTo>
                  <a:pt x="50280" y="565305"/>
                </a:lnTo>
                <a:lnTo>
                  <a:pt x="371894" y="12953"/>
                </a:lnTo>
                <a:lnTo>
                  <a:pt x="349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9777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5" h="629285">
                <a:moveTo>
                  <a:pt x="32702" y="548766"/>
                </a:moveTo>
                <a:lnTo>
                  <a:pt x="0" y="629284"/>
                </a:lnTo>
                <a:lnTo>
                  <a:pt x="84023" y="607059"/>
                </a:lnTo>
                <a:lnTo>
                  <a:pt x="74407" y="596138"/>
                </a:lnTo>
                <a:lnTo>
                  <a:pt x="57188" y="596138"/>
                </a:lnTo>
                <a:lnTo>
                  <a:pt x="40081" y="576707"/>
                </a:lnTo>
                <a:lnTo>
                  <a:pt x="49785" y="568171"/>
                </a:lnTo>
                <a:lnTo>
                  <a:pt x="32702" y="548766"/>
                </a:lnTo>
                <a:close/>
              </a:path>
              <a:path w="713105" h="629285">
                <a:moveTo>
                  <a:pt x="49785" y="568171"/>
                </a:moveTo>
                <a:lnTo>
                  <a:pt x="40081" y="576707"/>
                </a:lnTo>
                <a:lnTo>
                  <a:pt x="57188" y="596138"/>
                </a:lnTo>
                <a:lnTo>
                  <a:pt x="66893" y="587603"/>
                </a:lnTo>
                <a:lnTo>
                  <a:pt x="49785" y="568171"/>
                </a:lnTo>
                <a:close/>
              </a:path>
              <a:path w="713105" h="629285">
                <a:moveTo>
                  <a:pt x="66893" y="587603"/>
                </a:moveTo>
                <a:lnTo>
                  <a:pt x="57188" y="596138"/>
                </a:lnTo>
                <a:lnTo>
                  <a:pt x="74407" y="596138"/>
                </a:lnTo>
                <a:lnTo>
                  <a:pt x="66893" y="587603"/>
                </a:lnTo>
                <a:close/>
              </a:path>
              <a:path w="713105" h="629285">
                <a:moveTo>
                  <a:pt x="695756" y="0"/>
                </a:moveTo>
                <a:lnTo>
                  <a:pt x="49785" y="568171"/>
                </a:lnTo>
                <a:lnTo>
                  <a:pt x="66893" y="587603"/>
                </a:lnTo>
                <a:lnTo>
                  <a:pt x="712863" y="19557"/>
                </a:lnTo>
                <a:lnTo>
                  <a:pt x="695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09777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65" y="538734"/>
                </a:moveTo>
                <a:lnTo>
                  <a:pt x="0" y="625602"/>
                </a:lnTo>
                <a:lnTo>
                  <a:pt x="71031" y="575437"/>
                </a:lnTo>
                <a:lnTo>
                  <a:pt x="69609" y="574675"/>
                </a:lnTo>
                <a:lnTo>
                  <a:pt x="42075" y="574675"/>
                </a:lnTo>
                <a:lnTo>
                  <a:pt x="19253" y="562356"/>
                </a:lnTo>
                <a:lnTo>
                  <a:pt x="25377" y="550963"/>
                </a:lnTo>
                <a:lnTo>
                  <a:pt x="2565" y="538734"/>
                </a:lnTo>
                <a:close/>
              </a:path>
              <a:path w="344805" h="626110">
                <a:moveTo>
                  <a:pt x="25377" y="550963"/>
                </a:moveTo>
                <a:lnTo>
                  <a:pt x="19253" y="562356"/>
                </a:lnTo>
                <a:lnTo>
                  <a:pt x="42075" y="574675"/>
                </a:lnTo>
                <a:lnTo>
                  <a:pt x="48233" y="563215"/>
                </a:lnTo>
                <a:lnTo>
                  <a:pt x="25377" y="550963"/>
                </a:lnTo>
                <a:close/>
              </a:path>
              <a:path w="344805" h="626110">
                <a:moveTo>
                  <a:pt x="48233" y="563215"/>
                </a:moveTo>
                <a:lnTo>
                  <a:pt x="42075" y="574675"/>
                </a:lnTo>
                <a:lnTo>
                  <a:pt x="69609" y="574675"/>
                </a:lnTo>
                <a:lnTo>
                  <a:pt x="48233" y="563215"/>
                </a:lnTo>
                <a:close/>
              </a:path>
              <a:path w="344805" h="626110">
                <a:moveTo>
                  <a:pt x="321563" y="0"/>
                </a:moveTo>
                <a:lnTo>
                  <a:pt x="25377" y="550963"/>
                </a:lnTo>
                <a:lnTo>
                  <a:pt x="48233" y="563215"/>
                </a:lnTo>
                <a:lnTo>
                  <a:pt x="344385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30770" y="3782948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59" h="626110">
                <a:moveTo>
                  <a:pt x="315641" y="564910"/>
                </a:moveTo>
                <a:lnTo>
                  <a:pt x="293179" y="577723"/>
                </a:lnTo>
                <a:lnTo>
                  <a:pt x="365493" y="625982"/>
                </a:lnTo>
                <a:lnTo>
                  <a:pt x="362708" y="576199"/>
                </a:lnTo>
                <a:lnTo>
                  <a:pt x="322097" y="576199"/>
                </a:lnTo>
                <a:lnTo>
                  <a:pt x="315641" y="564910"/>
                </a:lnTo>
                <a:close/>
              </a:path>
              <a:path w="365759" h="626110">
                <a:moveTo>
                  <a:pt x="338187" y="552050"/>
                </a:moveTo>
                <a:lnTo>
                  <a:pt x="315641" y="564910"/>
                </a:lnTo>
                <a:lnTo>
                  <a:pt x="322097" y="576199"/>
                </a:lnTo>
                <a:lnTo>
                  <a:pt x="344589" y="563244"/>
                </a:lnTo>
                <a:lnTo>
                  <a:pt x="338187" y="552050"/>
                </a:lnTo>
                <a:close/>
              </a:path>
              <a:path w="365759" h="626110">
                <a:moveTo>
                  <a:pt x="360641" y="539242"/>
                </a:moveTo>
                <a:lnTo>
                  <a:pt x="338187" y="552050"/>
                </a:lnTo>
                <a:lnTo>
                  <a:pt x="344589" y="563244"/>
                </a:lnTo>
                <a:lnTo>
                  <a:pt x="322097" y="576199"/>
                </a:lnTo>
                <a:lnTo>
                  <a:pt x="362708" y="576199"/>
                </a:lnTo>
                <a:lnTo>
                  <a:pt x="360641" y="539242"/>
                </a:lnTo>
                <a:close/>
              </a:path>
              <a:path w="365759" h="626110">
                <a:moveTo>
                  <a:pt x="22478" y="0"/>
                </a:moveTo>
                <a:lnTo>
                  <a:pt x="0" y="12953"/>
                </a:lnTo>
                <a:lnTo>
                  <a:pt x="315641" y="564910"/>
                </a:lnTo>
                <a:lnTo>
                  <a:pt x="338187" y="552050"/>
                </a:lnTo>
                <a:lnTo>
                  <a:pt x="22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33424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0977" y="587271"/>
                </a:moveTo>
                <a:lnTo>
                  <a:pt x="623773" y="606678"/>
                </a:lnTo>
                <a:lnTo>
                  <a:pt x="707720" y="629157"/>
                </a:lnTo>
                <a:lnTo>
                  <a:pt x="694358" y="595883"/>
                </a:lnTo>
                <a:lnTo>
                  <a:pt x="650697" y="595883"/>
                </a:lnTo>
                <a:lnTo>
                  <a:pt x="640977" y="587271"/>
                </a:lnTo>
                <a:close/>
              </a:path>
              <a:path w="708025" h="629285">
                <a:moveTo>
                  <a:pt x="658166" y="567880"/>
                </a:moveTo>
                <a:lnTo>
                  <a:pt x="640977" y="587271"/>
                </a:lnTo>
                <a:lnTo>
                  <a:pt x="650697" y="595883"/>
                </a:lnTo>
                <a:lnTo>
                  <a:pt x="667842" y="576452"/>
                </a:lnTo>
                <a:lnTo>
                  <a:pt x="658166" y="567880"/>
                </a:lnTo>
                <a:close/>
              </a:path>
              <a:path w="708025" h="629285">
                <a:moveTo>
                  <a:pt x="675335" y="548513"/>
                </a:moveTo>
                <a:lnTo>
                  <a:pt x="658166" y="567880"/>
                </a:lnTo>
                <a:lnTo>
                  <a:pt x="667842" y="576452"/>
                </a:lnTo>
                <a:lnTo>
                  <a:pt x="650697" y="595883"/>
                </a:lnTo>
                <a:lnTo>
                  <a:pt x="694358" y="595883"/>
                </a:lnTo>
                <a:lnTo>
                  <a:pt x="675335" y="548513"/>
                </a:lnTo>
                <a:close/>
              </a:path>
              <a:path w="708025" h="629285">
                <a:moveTo>
                  <a:pt x="17170" y="0"/>
                </a:moveTo>
                <a:lnTo>
                  <a:pt x="0" y="19303"/>
                </a:lnTo>
                <a:lnTo>
                  <a:pt x="640977" y="587271"/>
                </a:lnTo>
                <a:lnTo>
                  <a:pt x="658166" y="567880"/>
                </a:lnTo>
                <a:lnTo>
                  <a:pt x="171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94816" y="5374385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5" h="229870">
                <a:moveTo>
                  <a:pt x="25908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8" y="164591"/>
                </a:lnTo>
                <a:lnTo>
                  <a:pt x="25908" y="151637"/>
                </a:lnTo>
                <a:close/>
              </a:path>
              <a:path w="78105" h="229870">
                <a:moveTo>
                  <a:pt x="51815" y="0"/>
                </a:moveTo>
                <a:lnTo>
                  <a:pt x="25908" y="0"/>
                </a:lnTo>
                <a:lnTo>
                  <a:pt x="25908" y="164591"/>
                </a:lnTo>
                <a:lnTo>
                  <a:pt x="51815" y="164591"/>
                </a:lnTo>
                <a:lnTo>
                  <a:pt x="51815" y="0"/>
                </a:lnTo>
                <a:close/>
              </a:path>
              <a:path w="78105" h="229870">
                <a:moveTo>
                  <a:pt x="77724" y="151637"/>
                </a:moveTo>
                <a:lnTo>
                  <a:pt x="51815" y="151637"/>
                </a:lnTo>
                <a:lnTo>
                  <a:pt x="51815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0287" y="5374385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5" h="229870">
                <a:moveTo>
                  <a:pt x="25907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7" y="164591"/>
                </a:lnTo>
                <a:lnTo>
                  <a:pt x="25907" y="151637"/>
                </a:lnTo>
                <a:close/>
              </a:path>
              <a:path w="78105" h="229870">
                <a:moveTo>
                  <a:pt x="51815" y="0"/>
                </a:moveTo>
                <a:lnTo>
                  <a:pt x="25907" y="0"/>
                </a:lnTo>
                <a:lnTo>
                  <a:pt x="25907" y="164591"/>
                </a:lnTo>
                <a:lnTo>
                  <a:pt x="51815" y="164591"/>
                </a:lnTo>
                <a:lnTo>
                  <a:pt x="51815" y="0"/>
                </a:lnTo>
                <a:close/>
              </a:path>
              <a:path w="78105" h="229870">
                <a:moveTo>
                  <a:pt x="77724" y="151637"/>
                </a:moveTo>
                <a:lnTo>
                  <a:pt x="51815" y="151637"/>
                </a:lnTo>
                <a:lnTo>
                  <a:pt x="51815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06996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3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3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14616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02" y="535305"/>
                </a:moveTo>
                <a:lnTo>
                  <a:pt x="0" y="535432"/>
                </a:lnTo>
                <a:lnTo>
                  <a:pt x="39192" y="613029"/>
                </a:lnTo>
                <a:lnTo>
                  <a:pt x="71197" y="548259"/>
                </a:lnTo>
                <a:lnTo>
                  <a:pt x="25958" y="548259"/>
                </a:lnTo>
                <a:lnTo>
                  <a:pt x="25902" y="535305"/>
                </a:lnTo>
                <a:close/>
              </a:path>
              <a:path w="78105" h="613410">
                <a:moveTo>
                  <a:pt x="51810" y="535178"/>
                </a:moveTo>
                <a:lnTo>
                  <a:pt x="25902" y="535305"/>
                </a:lnTo>
                <a:lnTo>
                  <a:pt x="25958" y="548259"/>
                </a:lnTo>
                <a:lnTo>
                  <a:pt x="51866" y="548132"/>
                </a:lnTo>
                <a:lnTo>
                  <a:pt x="51810" y="535178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10" y="535178"/>
                </a:lnTo>
                <a:lnTo>
                  <a:pt x="51866" y="548132"/>
                </a:lnTo>
                <a:lnTo>
                  <a:pt x="25958" y="548259"/>
                </a:lnTo>
                <a:lnTo>
                  <a:pt x="71197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491" y="0"/>
                </a:moveTo>
                <a:lnTo>
                  <a:pt x="23583" y="0"/>
                </a:lnTo>
                <a:lnTo>
                  <a:pt x="25902" y="535305"/>
                </a:lnTo>
                <a:lnTo>
                  <a:pt x="51810" y="535178"/>
                </a:lnTo>
                <a:lnTo>
                  <a:pt x="494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85925" y="3782821"/>
            <a:ext cx="373380" cy="624205"/>
          </a:xfrm>
          <a:custGeom>
            <a:avLst/>
            <a:gdLst/>
            <a:ahLst/>
            <a:cxnLst/>
            <a:rect l="l" t="t" r="r" b="b"/>
            <a:pathLst>
              <a:path w="373380" h="624204">
                <a:moveTo>
                  <a:pt x="322633" y="563626"/>
                </a:moveTo>
                <a:lnTo>
                  <a:pt x="300355" y="576707"/>
                </a:lnTo>
                <a:lnTo>
                  <a:pt x="373126" y="624077"/>
                </a:lnTo>
                <a:lnTo>
                  <a:pt x="369879" y="574801"/>
                </a:lnTo>
                <a:lnTo>
                  <a:pt x="329184" y="574801"/>
                </a:lnTo>
                <a:lnTo>
                  <a:pt x="322633" y="563626"/>
                </a:lnTo>
                <a:close/>
              </a:path>
              <a:path w="373380" h="624204">
                <a:moveTo>
                  <a:pt x="345022" y="550481"/>
                </a:moveTo>
                <a:lnTo>
                  <a:pt x="322633" y="563626"/>
                </a:lnTo>
                <a:lnTo>
                  <a:pt x="329184" y="574801"/>
                </a:lnTo>
                <a:lnTo>
                  <a:pt x="351536" y="561594"/>
                </a:lnTo>
                <a:lnTo>
                  <a:pt x="345022" y="550481"/>
                </a:lnTo>
                <a:close/>
              </a:path>
              <a:path w="373380" h="624204">
                <a:moveTo>
                  <a:pt x="367411" y="537336"/>
                </a:moveTo>
                <a:lnTo>
                  <a:pt x="345022" y="550481"/>
                </a:lnTo>
                <a:lnTo>
                  <a:pt x="351536" y="561594"/>
                </a:lnTo>
                <a:lnTo>
                  <a:pt x="329184" y="574801"/>
                </a:lnTo>
                <a:lnTo>
                  <a:pt x="369879" y="574801"/>
                </a:lnTo>
                <a:lnTo>
                  <a:pt x="367411" y="537336"/>
                </a:lnTo>
                <a:close/>
              </a:path>
              <a:path w="373380" h="624204">
                <a:moveTo>
                  <a:pt x="22352" y="0"/>
                </a:moveTo>
                <a:lnTo>
                  <a:pt x="0" y="13207"/>
                </a:lnTo>
                <a:lnTo>
                  <a:pt x="322633" y="563626"/>
                </a:lnTo>
                <a:lnTo>
                  <a:pt x="345022" y="550481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45236" y="3534155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59" h="250189">
                <a:moveTo>
                  <a:pt x="125729" y="0"/>
                </a:moveTo>
                <a:lnTo>
                  <a:pt x="174671" y="9828"/>
                </a:lnTo>
                <a:lnTo>
                  <a:pt x="214636" y="36623"/>
                </a:lnTo>
                <a:lnTo>
                  <a:pt x="241580" y="76348"/>
                </a:lnTo>
                <a:lnTo>
                  <a:pt x="251460" y="124968"/>
                </a:lnTo>
                <a:lnTo>
                  <a:pt x="241580" y="173587"/>
                </a:lnTo>
                <a:lnTo>
                  <a:pt x="214636" y="213312"/>
                </a:lnTo>
                <a:lnTo>
                  <a:pt x="174671" y="240107"/>
                </a:lnTo>
                <a:lnTo>
                  <a:pt x="125729" y="249936"/>
                </a:lnTo>
                <a:lnTo>
                  <a:pt x="76788" y="240107"/>
                </a:lnTo>
                <a:lnTo>
                  <a:pt x="36823" y="213312"/>
                </a:lnTo>
                <a:lnTo>
                  <a:pt x="9879" y="173587"/>
                </a:lnTo>
                <a:lnTo>
                  <a:pt x="0" y="124968"/>
                </a:lnTo>
                <a:lnTo>
                  <a:pt x="9879" y="76348"/>
                </a:lnTo>
                <a:lnTo>
                  <a:pt x="36823" y="36623"/>
                </a:lnTo>
                <a:lnTo>
                  <a:pt x="76788" y="9828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648200" y="3537203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29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29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2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303776" y="35372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346447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933444" y="5116067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29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59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29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29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718303" y="2787395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718303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736465" y="291896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4" h="619760">
                <a:moveTo>
                  <a:pt x="0" y="541401"/>
                </a:moveTo>
                <a:lnTo>
                  <a:pt x="37464" y="619760"/>
                </a:lnTo>
                <a:lnTo>
                  <a:pt x="71117" y="555117"/>
                </a:lnTo>
                <a:lnTo>
                  <a:pt x="51562" y="555117"/>
                </a:lnTo>
                <a:lnTo>
                  <a:pt x="25654" y="554736"/>
                </a:lnTo>
                <a:lnTo>
                  <a:pt x="25875" y="541824"/>
                </a:lnTo>
                <a:lnTo>
                  <a:pt x="0" y="541401"/>
                </a:lnTo>
                <a:close/>
              </a:path>
              <a:path w="78104" h="619760">
                <a:moveTo>
                  <a:pt x="25875" y="541824"/>
                </a:moveTo>
                <a:lnTo>
                  <a:pt x="25654" y="554736"/>
                </a:lnTo>
                <a:lnTo>
                  <a:pt x="51562" y="555117"/>
                </a:lnTo>
                <a:lnTo>
                  <a:pt x="51783" y="542248"/>
                </a:lnTo>
                <a:lnTo>
                  <a:pt x="25875" y="541824"/>
                </a:lnTo>
                <a:close/>
              </a:path>
              <a:path w="78104" h="619760">
                <a:moveTo>
                  <a:pt x="51783" y="542248"/>
                </a:moveTo>
                <a:lnTo>
                  <a:pt x="51562" y="555117"/>
                </a:lnTo>
                <a:lnTo>
                  <a:pt x="71117" y="555117"/>
                </a:lnTo>
                <a:lnTo>
                  <a:pt x="77597" y="542671"/>
                </a:lnTo>
                <a:lnTo>
                  <a:pt x="51783" y="542248"/>
                </a:lnTo>
                <a:close/>
              </a:path>
              <a:path w="78104" h="619760">
                <a:moveTo>
                  <a:pt x="35179" y="0"/>
                </a:moveTo>
                <a:lnTo>
                  <a:pt x="25875" y="541824"/>
                </a:lnTo>
                <a:lnTo>
                  <a:pt x="51783" y="542248"/>
                </a:lnTo>
                <a:lnTo>
                  <a:pt x="61087" y="508"/>
                </a:lnTo>
                <a:lnTo>
                  <a:pt x="35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429505" y="2912745"/>
            <a:ext cx="367030" cy="626110"/>
          </a:xfrm>
          <a:custGeom>
            <a:avLst/>
            <a:gdLst/>
            <a:ahLst/>
            <a:cxnLst/>
            <a:rect l="l" t="t" r="r" b="b"/>
            <a:pathLst>
              <a:path w="367029" h="626110">
                <a:moveTo>
                  <a:pt x="4953" y="539241"/>
                </a:moveTo>
                <a:lnTo>
                  <a:pt x="0" y="625982"/>
                </a:lnTo>
                <a:lnTo>
                  <a:pt x="72390" y="577850"/>
                </a:lnTo>
                <a:lnTo>
                  <a:pt x="69506" y="576199"/>
                </a:lnTo>
                <a:lnTo>
                  <a:pt x="43434" y="576199"/>
                </a:lnTo>
                <a:lnTo>
                  <a:pt x="20955" y="563371"/>
                </a:lnTo>
                <a:lnTo>
                  <a:pt x="27421" y="552105"/>
                </a:lnTo>
                <a:lnTo>
                  <a:pt x="4953" y="539241"/>
                </a:lnTo>
                <a:close/>
              </a:path>
              <a:path w="367029" h="626110">
                <a:moveTo>
                  <a:pt x="27421" y="552105"/>
                </a:moveTo>
                <a:lnTo>
                  <a:pt x="20955" y="563371"/>
                </a:lnTo>
                <a:lnTo>
                  <a:pt x="43434" y="576199"/>
                </a:lnTo>
                <a:lnTo>
                  <a:pt x="49883" y="564964"/>
                </a:lnTo>
                <a:lnTo>
                  <a:pt x="27421" y="552105"/>
                </a:lnTo>
                <a:close/>
              </a:path>
              <a:path w="367029" h="626110">
                <a:moveTo>
                  <a:pt x="49883" y="564964"/>
                </a:moveTo>
                <a:lnTo>
                  <a:pt x="43434" y="576199"/>
                </a:lnTo>
                <a:lnTo>
                  <a:pt x="69506" y="576199"/>
                </a:lnTo>
                <a:lnTo>
                  <a:pt x="49883" y="564964"/>
                </a:lnTo>
                <a:close/>
              </a:path>
              <a:path w="367029" h="626110">
                <a:moveTo>
                  <a:pt x="344297" y="0"/>
                </a:moveTo>
                <a:lnTo>
                  <a:pt x="27421" y="552105"/>
                </a:lnTo>
                <a:lnTo>
                  <a:pt x="49883" y="564964"/>
                </a:lnTo>
                <a:lnTo>
                  <a:pt x="366776" y="12953"/>
                </a:lnTo>
                <a:lnTo>
                  <a:pt x="3442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086605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076700" y="4649723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8" y="466978"/>
                </a:lnTo>
                <a:lnTo>
                  <a:pt x="386847" y="425831"/>
                </a:lnTo>
                <a:lnTo>
                  <a:pt x="345059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9" y="425831"/>
                </a:lnTo>
                <a:lnTo>
                  <a:pt x="364871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4"/>
                </a:moveTo>
                <a:lnTo>
                  <a:pt x="356537" y="399311"/>
                </a:lnTo>
                <a:lnTo>
                  <a:pt x="364871" y="409194"/>
                </a:lnTo>
                <a:lnTo>
                  <a:pt x="345059" y="425831"/>
                </a:lnTo>
                <a:lnTo>
                  <a:pt x="386847" y="425831"/>
                </a:lnTo>
                <a:lnTo>
                  <a:pt x="376427" y="382524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026280" y="4657344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4" h="459739">
                <a:moveTo>
                  <a:pt x="0" y="379602"/>
                </a:moveTo>
                <a:lnTo>
                  <a:pt x="34417" y="459358"/>
                </a:lnTo>
                <a:lnTo>
                  <a:pt x="71043" y="395477"/>
                </a:lnTo>
                <a:lnTo>
                  <a:pt x="51054" y="395477"/>
                </a:lnTo>
                <a:lnTo>
                  <a:pt x="25146" y="393953"/>
                </a:lnTo>
                <a:lnTo>
                  <a:pt x="25876" y="381085"/>
                </a:lnTo>
                <a:lnTo>
                  <a:pt x="0" y="379602"/>
                </a:lnTo>
                <a:close/>
              </a:path>
              <a:path w="78104" h="459739">
                <a:moveTo>
                  <a:pt x="25876" y="381085"/>
                </a:moveTo>
                <a:lnTo>
                  <a:pt x="25146" y="393953"/>
                </a:lnTo>
                <a:lnTo>
                  <a:pt x="51054" y="395477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4" h="459739">
                <a:moveTo>
                  <a:pt x="51782" y="382569"/>
                </a:moveTo>
                <a:lnTo>
                  <a:pt x="51054" y="395477"/>
                </a:lnTo>
                <a:lnTo>
                  <a:pt x="71043" y="395477"/>
                </a:lnTo>
                <a:lnTo>
                  <a:pt x="77597" y="384047"/>
                </a:lnTo>
                <a:lnTo>
                  <a:pt x="51782" y="382569"/>
                </a:lnTo>
                <a:close/>
              </a:path>
              <a:path w="78104" h="459739">
                <a:moveTo>
                  <a:pt x="47498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9" y="1523"/>
                </a:lnTo>
                <a:lnTo>
                  <a:pt x="47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748913" y="4647184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5"/>
                </a:lnTo>
                <a:lnTo>
                  <a:pt x="723900" y="469519"/>
                </a:lnTo>
                <a:lnTo>
                  <a:pt x="709547" y="445516"/>
                </a:lnTo>
                <a:lnTo>
                  <a:pt x="662304" y="445516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6"/>
                </a:lnTo>
                <a:lnTo>
                  <a:pt x="676275" y="423672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3" y="394970"/>
                </a:moveTo>
                <a:lnTo>
                  <a:pt x="665392" y="416710"/>
                </a:lnTo>
                <a:lnTo>
                  <a:pt x="676275" y="423672"/>
                </a:lnTo>
                <a:lnTo>
                  <a:pt x="662304" y="445516"/>
                </a:lnTo>
                <a:lnTo>
                  <a:pt x="709547" y="445516"/>
                </a:lnTo>
                <a:lnTo>
                  <a:pt x="679323" y="394970"/>
                </a:lnTo>
                <a:close/>
              </a:path>
              <a:path w="723900" h="469900">
                <a:moveTo>
                  <a:pt x="13970" y="0"/>
                </a:moveTo>
                <a:lnTo>
                  <a:pt x="0" y="21844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731514" y="4650740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5" h="466089">
                <a:moveTo>
                  <a:pt x="273401" y="409439"/>
                </a:moveTo>
                <a:lnTo>
                  <a:pt x="252095" y="424180"/>
                </a:lnTo>
                <a:lnTo>
                  <a:pt x="328295" y="465963"/>
                </a:lnTo>
                <a:lnTo>
                  <a:pt x="321726" y="420116"/>
                </a:lnTo>
                <a:lnTo>
                  <a:pt x="280797" y="420116"/>
                </a:lnTo>
                <a:lnTo>
                  <a:pt x="273401" y="409439"/>
                </a:lnTo>
                <a:close/>
              </a:path>
              <a:path w="328295" h="466089">
                <a:moveTo>
                  <a:pt x="294723" y="394687"/>
                </a:moveTo>
                <a:lnTo>
                  <a:pt x="273401" y="409439"/>
                </a:lnTo>
                <a:lnTo>
                  <a:pt x="280797" y="420116"/>
                </a:lnTo>
                <a:lnTo>
                  <a:pt x="302133" y="405384"/>
                </a:lnTo>
                <a:lnTo>
                  <a:pt x="294723" y="394687"/>
                </a:lnTo>
                <a:close/>
              </a:path>
              <a:path w="328295" h="466089">
                <a:moveTo>
                  <a:pt x="315975" y="379984"/>
                </a:moveTo>
                <a:lnTo>
                  <a:pt x="294723" y="394687"/>
                </a:lnTo>
                <a:lnTo>
                  <a:pt x="302133" y="405384"/>
                </a:lnTo>
                <a:lnTo>
                  <a:pt x="280797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5" h="466089">
                <a:moveTo>
                  <a:pt x="21336" y="0"/>
                </a:moveTo>
                <a:lnTo>
                  <a:pt x="0" y="14732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369561" y="2847213"/>
            <a:ext cx="404495" cy="691515"/>
          </a:xfrm>
          <a:custGeom>
            <a:avLst/>
            <a:gdLst/>
            <a:ahLst/>
            <a:cxnLst/>
            <a:rect l="l" t="t" r="r" b="b"/>
            <a:pathLst>
              <a:path w="404495" h="691514">
                <a:moveTo>
                  <a:pt x="354610" y="630497"/>
                </a:moveTo>
                <a:lnTo>
                  <a:pt x="332104" y="643382"/>
                </a:lnTo>
                <a:lnTo>
                  <a:pt x="404495" y="691514"/>
                </a:lnTo>
                <a:lnTo>
                  <a:pt x="401652" y="641731"/>
                </a:lnTo>
                <a:lnTo>
                  <a:pt x="361061" y="641731"/>
                </a:lnTo>
                <a:lnTo>
                  <a:pt x="354610" y="630497"/>
                </a:lnTo>
                <a:close/>
              </a:path>
              <a:path w="404495" h="691514">
                <a:moveTo>
                  <a:pt x="377070" y="617639"/>
                </a:moveTo>
                <a:lnTo>
                  <a:pt x="354610" y="630497"/>
                </a:lnTo>
                <a:lnTo>
                  <a:pt x="361061" y="641731"/>
                </a:lnTo>
                <a:lnTo>
                  <a:pt x="383539" y="628903"/>
                </a:lnTo>
                <a:lnTo>
                  <a:pt x="377070" y="617639"/>
                </a:lnTo>
                <a:close/>
              </a:path>
              <a:path w="404495" h="691514">
                <a:moveTo>
                  <a:pt x="399541" y="604774"/>
                </a:moveTo>
                <a:lnTo>
                  <a:pt x="377070" y="617639"/>
                </a:lnTo>
                <a:lnTo>
                  <a:pt x="383539" y="628903"/>
                </a:lnTo>
                <a:lnTo>
                  <a:pt x="361061" y="641731"/>
                </a:lnTo>
                <a:lnTo>
                  <a:pt x="401652" y="641731"/>
                </a:lnTo>
                <a:lnTo>
                  <a:pt x="399541" y="604774"/>
                </a:lnTo>
                <a:close/>
              </a:path>
              <a:path w="404495" h="691514">
                <a:moveTo>
                  <a:pt x="22351" y="0"/>
                </a:moveTo>
                <a:lnTo>
                  <a:pt x="0" y="12953"/>
                </a:lnTo>
                <a:lnTo>
                  <a:pt x="354610" y="630497"/>
                </a:lnTo>
                <a:lnTo>
                  <a:pt x="377070" y="617639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392803" y="2918841"/>
            <a:ext cx="78105" cy="620395"/>
          </a:xfrm>
          <a:custGeom>
            <a:avLst/>
            <a:gdLst/>
            <a:ahLst/>
            <a:cxnLst/>
            <a:rect l="l" t="t" r="r" b="b"/>
            <a:pathLst>
              <a:path w="78104" h="620395">
                <a:moveTo>
                  <a:pt x="0" y="541020"/>
                </a:moveTo>
                <a:lnTo>
                  <a:pt x="36702" y="619887"/>
                </a:lnTo>
                <a:lnTo>
                  <a:pt x="71136" y="555498"/>
                </a:lnTo>
                <a:lnTo>
                  <a:pt x="51435" y="555498"/>
                </a:lnTo>
                <a:lnTo>
                  <a:pt x="25526" y="554736"/>
                </a:lnTo>
                <a:lnTo>
                  <a:pt x="25887" y="541739"/>
                </a:lnTo>
                <a:lnTo>
                  <a:pt x="0" y="541020"/>
                </a:lnTo>
                <a:close/>
              </a:path>
              <a:path w="78104" h="620395">
                <a:moveTo>
                  <a:pt x="25887" y="541739"/>
                </a:moveTo>
                <a:lnTo>
                  <a:pt x="25526" y="554736"/>
                </a:lnTo>
                <a:lnTo>
                  <a:pt x="51435" y="555498"/>
                </a:lnTo>
                <a:lnTo>
                  <a:pt x="51793" y="542458"/>
                </a:lnTo>
                <a:lnTo>
                  <a:pt x="25887" y="541739"/>
                </a:lnTo>
                <a:close/>
              </a:path>
              <a:path w="78104" h="620395">
                <a:moveTo>
                  <a:pt x="51793" y="542458"/>
                </a:moveTo>
                <a:lnTo>
                  <a:pt x="51435" y="555498"/>
                </a:lnTo>
                <a:lnTo>
                  <a:pt x="71136" y="555498"/>
                </a:lnTo>
                <a:lnTo>
                  <a:pt x="77724" y="543179"/>
                </a:lnTo>
                <a:lnTo>
                  <a:pt x="51793" y="542458"/>
                </a:lnTo>
                <a:close/>
              </a:path>
              <a:path w="78104" h="620395">
                <a:moveTo>
                  <a:pt x="40894" y="0"/>
                </a:moveTo>
                <a:lnTo>
                  <a:pt x="25887" y="541739"/>
                </a:lnTo>
                <a:lnTo>
                  <a:pt x="51793" y="542458"/>
                </a:lnTo>
                <a:lnTo>
                  <a:pt x="66675" y="762"/>
                </a:lnTo>
                <a:lnTo>
                  <a:pt x="40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086605" y="2912745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1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1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379976" y="2787395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379976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77640" y="4405884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633215" y="4405884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009644" y="2787395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00964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674364" y="2787395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674364" y="2787395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5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729354" y="2912872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732021" y="2909570"/>
            <a:ext cx="697230" cy="629285"/>
          </a:xfrm>
          <a:custGeom>
            <a:avLst/>
            <a:gdLst/>
            <a:ahLst/>
            <a:cxnLst/>
            <a:rect l="l" t="t" r="r" b="b"/>
            <a:pathLst>
              <a:path w="697229" h="629285">
                <a:moveTo>
                  <a:pt x="630829" y="586712"/>
                </a:moveTo>
                <a:lnTo>
                  <a:pt x="613410" y="606043"/>
                </a:lnTo>
                <a:lnTo>
                  <a:pt x="697229" y="629157"/>
                </a:lnTo>
                <a:lnTo>
                  <a:pt x="683971" y="595376"/>
                </a:lnTo>
                <a:lnTo>
                  <a:pt x="640461" y="595376"/>
                </a:lnTo>
                <a:lnTo>
                  <a:pt x="630829" y="586712"/>
                </a:lnTo>
                <a:close/>
              </a:path>
              <a:path w="697229" h="629285">
                <a:moveTo>
                  <a:pt x="648106" y="567538"/>
                </a:moveTo>
                <a:lnTo>
                  <a:pt x="630829" y="586712"/>
                </a:lnTo>
                <a:lnTo>
                  <a:pt x="640461" y="595376"/>
                </a:lnTo>
                <a:lnTo>
                  <a:pt x="657732" y="576199"/>
                </a:lnTo>
                <a:lnTo>
                  <a:pt x="648106" y="567538"/>
                </a:lnTo>
                <a:close/>
              </a:path>
              <a:path w="697229" h="629285">
                <a:moveTo>
                  <a:pt x="665479" y="548258"/>
                </a:moveTo>
                <a:lnTo>
                  <a:pt x="648106" y="567538"/>
                </a:lnTo>
                <a:lnTo>
                  <a:pt x="657732" y="576199"/>
                </a:lnTo>
                <a:lnTo>
                  <a:pt x="640461" y="595376"/>
                </a:lnTo>
                <a:lnTo>
                  <a:pt x="683971" y="595376"/>
                </a:lnTo>
                <a:lnTo>
                  <a:pt x="665479" y="548258"/>
                </a:lnTo>
                <a:close/>
              </a:path>
              <a:path w="697229" h="629285">
                <a:moveTo>
                  <a:pt x="17272" y="0"/>
                </a:moveTo>
                <a:lnTo>
                  <a:pt x="0" y="19303"/>
                </a:lnTo>
                <a:lnTo>
                  <a:pt x="630829" y="586712"/>
                </a:lnTo>
                <a:lnTo>
                  <a:pt x="648106" y="567538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734053" y="2908173"/>
            <a:ext cx="1040130" cy="630555"/>
          </a:xfrm>
          <a:custGeom>
            <a:avLst/>
            <a:gdLst/>
            <a:ahLst/>
            <a:cxnLst/>
            <a:rect l="l" t="t" r="r" b="b"/>
            <a:pathLst>
              <a:path w="1040129" h="630554">
                <a:moveTo>
                  <a:pt x="966728" y="601633"/>
                </a:moveTo>
                <a:lnTo>
                  <a:pt x="953388" y="623824"/>
                </a:lnTo>
                <a:lnTo>
                  <a:pt x="1040003" y="630554"/>
                </a:lnTo>
                <a:lnTo>
                  <a:pt x="1025866" y="608329"/>
                </a:lnTo>
                <a:lnTo>
                  <a:pt x="977900" y="608329"/>
                </a:lnTo>
                <a:lnTo>
                  <a:pt x="966728" y="601633"/>
                </a:lnTo>
                <a:close/>
              </a:path>
              <a:path w="1040129" h="630554">
                <a:moveTo>
                  <a:pt x="980048" y="579476"/>
                </a:moveTo>
                <a:lnTo>
                  <a:pt x="966728" y="601633"/>
                </a:lnTo>
                <a:lnTo>
                  <a:pt x="977900" y="608329"/>
                </a:lnTo>
                <a:lnTo>
                  <a:pt x="991108" y="586104"/>
                </a:lnTo>
                <a:lnTo>
                  <a:pt x="980048" y="579476"/>
                </a:lnTo>
                <a:close/>
              </a:path>
              <a:path w="1040129" h="630554">
                <a:moveTo>
                  <a:pt x="993394" y="557276"/>
                </a:moveTo>
                <a:lnTo>
                  <a:pt x="980048" y="579476"/>
                </a:lnTo>
                <a:lnTo>
                  <a:pt x="991108" y="586104"/>
                </a:lnTo>
                <a:lnTo>
                  <a:pt x="977900" y="608329"/>
                </a:lnTo>
                <a:lnTo>
                  <a:pt x="1025866" y="608329"/>
                </a:lnTo>
                <a:lnTo>
                  <a:pt x="993394" y="557276"/>
                </a:lnTo>
                <a:close/>
              </a:path>
              <a:path w="1040129" h="630554">
                <a:moveTo>
                  <a:pt x="13208" y="0"/>
                </a:moveTo>
                <a:lnTo>
                  <a:pt x="0" y="22098"/>
                </a:lnTo>
                <a:lnTo>
                  <a:pt x="966728" y="601633"/>
                </a:lnTo>
                <a:lnTo>
                  <a:pt x="980048" y="579476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064634" y="2912745"/>
            <a:ext cx="365760" cy="626110"/>
          </a:xfrm>
          <a:custGeom>
            <a:avLst/>
            <a:gdLst/>
            <a:ahLst/>
            <a:cxnLst/>
            <a:rect l="l" t="t" r="r" b="b"/>
            <a:pathLst>
              <a:path w="365760" h="626110">
                <a:moveTo>
                  <a:pt x="315730" y="564891"/>
                </a:moveTo>
                <a:lnTo>
                  <a:pt x="293242" y="577722"/>
                </a:lnTo>
                <a:lnTo>
                  <a:pt x="365505" y="625982"/>
                </a:lnTo>
                <a:lnTo>
                  <a:pt x="362736" y="576199"/>
                </a:lnTo>
                <a:lnTo>
                  <a:pt x="322199" y="576199"/>
                </a:lnTo>
                <a:lnTo>
                  <a:pt x="315730" y="564891"/>
                </a:lnTo>
                <a:close/>
              </a:path>
              <a:path w="365760" h="626110">
                <a:moveTo>
                  <a:pt x="338266" y="552031"/>
                </a:moveTo>
                <a:lnTo>
                  <a:pt x="315730" y="564891"/>
                </a:lnTo>
                <a:lnTo>
                  <a:pt x="322199" y="576199"/>
                </a:lnTo>
                <a:lnTo>
                  <a:pt x="344677" y="563244"/>
                </a:lnTo>
                <a:lnTo>
                  <a:pt x="338266" y="552031"/>
                </a:lnTo>
                <a:close/>
              </a:path>
              <a:path w="365760" h="626110">
                <a:moveTo>
                  <a:pt x="360679" y="539241"/>
                </a:moveTo>
                <a:lnTo>
                  <a:pt x="338266" y="552031"/>
                </a:lnTo>
                <a:lnTo>
                  <a:pt x="344677" y="563244"/>
                </a:lnTo>
                <a:lnTo>
                  <a:pt x="322199" y="576199"/>
                </a:lnTo>
                <a:lnTo>
                  <a:pt x="362736" y="576199"/>
                </a:lnTo>
                <a:lnTo>
                  <a:pt x="360679" y="539241"/>
                </a:lnTo>
                <a:close/>
              </a:path>
              <a:path w="365760" h="626110">
                <a:moveTo>
                  <a:pt x="22605" y="0"/>
                </a:moveTo>
                <a:lnTo>
                  <a:pt x="0" y="12953"/>
                </a:lnTo>
                <a:lnTo>
                  <a:pt x="315730" y="564891"/>
                </a:lnTo>
                <a:lnTo>
                  <a:pt x="338266" y="552031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067302" y="2909570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641027" y="587271"/>
                </a:moveTo>
                <a:lnTo>
                  <a:pt x="623824" y="606678"/>
                </a:lnTo>
                <a:lnTo>
                  <a:pt x="707771" y="629157"/>
                </a:lnTo>
                <a:lnTo>
                  <a:pt x="694409" y="595883"/>
                </a:lnTo>
                <a:lnTo>
                  <a:pt x="650748" y="595883"/>
                </a:lnTo>
                <a:lnTo>
                  <a:pt x="641027" y="587271"/>
                </a:lnTo>
                <a:close/>
              </a:path>
              <a:path w="708025" h="629285">
                <a:moveTo>
                  <a:pt x="658217" y="567880"/>
                </a:moveTo>
                <a:lnTo>
                  <a:pt x="641027" y="587271"/>
                </a:lnTo>
                <a:lnTo>
                  <a:pt x="650748" y="595883"/>
                </a:lnTo>
                <a:lnTo>
                  <a:pt x="667893" y="576452"/>
                </a:lnTo>
                <a:lnTo>
                  <a:pt x="658217" y="567880"/>
                </a:lnTo>
                <a:close/>
              </a:path>
              <a:path w="708025" h="629285">
                <a:moveTo>
                  <a:pt x="675386" y="548513"/>
                </a:moveTo>
                <a:lnTo>
                  <a:pt x="658217" y="567880"/>
                </a:lnTo>
                <a:lnTo>
                  <a:pt x="667893" y="576452"/>
                </a:lnTo>
                <a:lnTo>
                  <a:pt x="650748" y="595883"/>
                </a:lnTo>
                <a:lnTo>
                  <a:pt x="694409" y="595883"/>
                </a:lnTo>
                <a:lnTo>
                  <a:pt x="675386" y="548513"/>
                </a:lnTo>
                <a:close/>
              </a:path>
              <a:path w="708025" h="629285">
                <a:moveTo>
                  <a:pt x="17272" y="0"/>
                </a:moveTo>
                <a:lnTo>
                  <a:pt x="0" y="19303"/>
                </a:lnTo>
                <a:lnTo>
                  <a:pt x="641027" y="587271"/>
                </a:lnTo>
                <a:lnTo>
                  <a:pt x="658217" y="567880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086605" y="3779773"/>
            <a:ext cx="708025" cy="629285"/>
          </a:xfrm>
          <a:custGeom>
            <a:avLst/>
            <a:gdLst/>
            <a:ahLst/>
            <a:cxnLst/>
            <a:rect l="l" t="t" r="r" b="b"/>
            <a:pathLst>
              <a:path w="708025" h="629285">
                <a:moveTo>
                  <a:pt x="32385" y="548513"/>
                </a:moveTo>
                <a:lnTo>
                  <a:pt x="0" y="629157"/>
                </a:lnTo>
                <a:lnTo>
                  <a:pt x="83947" y="606678"/>
                </a:lnTo>
                <a:lnTo>
                  <a:pt x="74377" y="595883"/>
                </a:lnTo>
                <a:lnTo>
                  <a:pt x="57023" y="595883"/>
                </a:lnTo>
                <a:lnTo>
                  <a:pt x="39878" y="576452"/>
                </a:lnTo>
                <a:lnTo>
                  <a:pt x="49553" y="567880"/>
                </a:lnTo>
                <a:lnTo>
                  <a:pt x="32385" y="548513"/>
                </a:lnTo>
                <a:close/>
              </a:path>
              <a:path w="708025" h="629285">
                <a:moveTo>
                  <a:pt x="49553" y="567880"/>
                </a:moveTo>
                <a:lnTo>
                  <a:pt x="39878" y="576452"/>
                </a:lnTo>
                <a:lnTo>
                  <a:pt x="57023" y="595883"/>
                </a:lnTo>
                <a:lnTo>
                  <a:pt x="66743" y="587271"/>
                </a:lnTo>
                <a:lnTo>
                  <a:pt x="49553" y="567880"/>
                </a:lnTo>
                <a:close/>
              </a:path>
              <a:path w="708025" h="629285">
                <a:moveTo>
                  <a:pt x="66743" y="587271"/>
                </a:moveTo>
                <a:lnTo>
                  <a:pt x="57023" y="595883"/>
                </a:lnTo>
                <a:lnTo>
                  <a:pt x="74377" y="595883"/>
                </a:lnTo>
                <a:lnTo>
                  <a:pt x="66743" y="587271"/>
                </a:lnTo>
                <a:close/>
              </a:path>
              <a:path w="708025" h="629285">
                <a:moveTo>
                  <a:pt x="690499" y="0"/>
                </a:moveTo>
                <a:lnTo>
                  <a:pt x="49553" y="567880"/>
                </a:lnTo>
                <a:lnTo>
                  <a:pt x="66743" y="587271"/>
                </a:lnTo>
                <a:lnTo>
                  <a:pt x="707771" y="19303"/>
                </a:lnTo>
                <a:lnTo>
                  <a:pt x="690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742182" y="3778250"/>
            <a:ext cx="1049655" cy="631190"/>
          </a:xfrm>
          <a:custGeom>
            <a:avLst/>
            <a:gdLst/>
            <a:ahLst/>
            <a:cxnLst/>
            <a:rect l="l" t="t" r="r" b="b"/>
            <a:pathLst>
              <a:path w="1049654" h="631189">
                <a:moveTo>
                  <a:pt x="46989" y="557530"/>
                </a:moveTo>
                <a:lnTo>
                  <a:pt x="0" y="630682"/>
                </a:lnTo>
                <a:lnTo>
                  <a:pt x="86613" y="624332"/>
                </a:lnTo>
                <a:lnTo>
                  <a:pt x="77348" y="608711"/>
                </a:lnTo>
                <a:lnTo>
                  <a:pt x="62356" y="608711"/>
                </a:lnTo>
                <a:lnTo>
                  <a:pt x="49021" y="586486"/>
                </a:lnTo>
                <a:lnTo>
                  <a:pt x="60219" y="579832"/>
                </a:lnTo>
                <a:lnTo>
                  <a:pt x="46989" y="557530"/>
                </a:lnTo>
                <a:close/>
              </a:path>
              <a:path w="1049654" h="631189">
                <a:moveTo>
                  <a:pt x="60219" y="579832"/>
                </a:moveTo>
                <a:lnTo>
                  <a:pt x="49021" y="586486"/>
                </a:lnTo>
                <a:lnTo>
                  <a:pt x="62356" y="608711"/>
                </a:lnTo>
                <a:lnTo>
                  <a:pt x="73442" y="602125"/>
                </a:lnTo>
                <a:lnTo>
                  <a:pt x="60219" y="579832"/>
                </a:lnTo>
                <a:close/>
              </a:path>
              <a:path w="1049654" h="631189">
                <a:moveTo>
                  <a:pt x="73442" y="602125"/>
                </a:moveTo>
                <a:lnTo>
                  <a:pt x="62356" y="608711"/>
                </a:lnTo>
                <a:lnTo>
                  <a:pt x="77348" y="608711"/>
                </a:lnTo>
                <a:lnTo>
                  <a:pt x="73442" y="602125"/>
                </a:lnTo>
                <a:close/>
              </a:path>
              <a:path w="1049654" h="631189">
                <a:moveTo>
                  <a:pt x="1036065" y="0"/>
                </a:moveTo>
                <a:lnTo>
                  <a:pt x="60219" y="579832"/>
                </a:lnTo>
                <a:lnTo>
                  <a:pt x="73442" y="602125"/>
                </a:lnTo>
                <a:lnTo>
                  <a:pt x="1049401" y="22351"/>
                </a:lnTo>
                <a:lnTo>
                  <a:pt x="1036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086605" y="3782948"/>
            <a:ext cx="372110" cy="626110"/>
          </a:xfrm>
          <a:custGeom>
            <a:avLst/>
            <a:gdLst/>
            <a:ahLst/>
            <a:cxnLst/>
            <a:rect l="l" t="t" r="r" b="b"/>
            <a:pathLst>
              <a:path w="372110" h="626110">
                <a:moveTo>
                  <a:pt x="5588" y="539242"/>
                </a:moveTo>
                <a:lnTo>
                  <a:pt x="0" y="625982"/>
                </a:lnTo>
                <a:lnTo>
                  <a:pt x="72644" y="578357"/>
                </a:lnTo>
                <a:lnTo>
                  <a:pt x="69378" y="576452"/>
                </a:lnTo>
                <a:lnTo>
                  <a:pt x="43815" y="576452"/>
                </a:lnTo>
                <a:lnTo>
                  <a:pt x="21336" y="563499"/>
                </a:lnTo>
                <a:lnTo>
                  <a:pt x="27887" y="552249"/>
                </a:lnTo>
                <a:lnTo>
                  <a:pt x="5588" y="539242"/>
                </a:lnTo>
                <a:close/>
              </a:path>
              <a:path w="372110" h="626110">
                <a:moveTo>
                  <a:pt x="27887" y="552249"/>
                </a:moveTo>
                <a:lnTo>
                  <a:pt x="21336" y="563499"/>
                </a:lnTo>
                <a:lnTo>
                  <a:pt x="43815" y="576452"/>
                </a:lnTo>
                <a:lnTo>
                  <a:pt x="50295" y="565321"/>
                </a:lnTo>
                <a:lnTo>
                  <a:pt x="27887" y="552249"/>
                </a:lnTo>
                <a:close/>
              </a:path>
              <a:path w="372110" h="626110">
                <a:moveTo>
                  <a:pt x="50295" y="565321"/>
                </a:moveTo>
                <a:lnTo>
                  <a:pt x="43815" y="576452"/>
                </a:lnTo>
                <a:lnTo>
                  <a:pt x="69378" y="576452"/>
                </a:lnTo>
                <a:lnTo>
                  <a:pt x="50295" y="565321"/>
                </a:lnTo>
                <a:close/>
              </a:path>
              <a:path w="372110" h="626110">
                <a:moveTo>
                  <a:pt x="349504" y="0"/>
                </a:moveTo>
                <a:lnTo>
                  <a:pt x="27887" y="552249"/>
                </a:lnTo>
                <a:lnTo>
                  <a:pt x="50295" y="565321"/>
                </a:lnTo>
                <a:lnTo>
                  <a:pt x="371856" y="12953"/>
                </a:lnTo>
                <a:lnTo>
                  <a:pt x="3495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742182" y="3779646"/>
            <a:ext cx="713105" cy="629285"/>
          </a:xfrm>
          <a:custGeom>
            <a:avLst/>
            <a:gdLst/>
            <a:ahLst/>
            <a:cxnLst/>
            <a:rect l="l" t="t" r="r" b="b"/>
            <a:pathLst>
              <a:path w="713104" h="629285">
                <a:moveTo>
                  <a:pt x="32638" y="548766"/>
                </a:moveTo>
                <a:lnTo>
                  <a:pt x="0" y="629284"/>
                </a:lnTo>
                <a:lnTo>
                  <a:pt x="84073" y="607059"/>
                </a:lnTo>
                <a:lnTo>
                  <a:pt x="74436" y="596138"/>
                </a:lnTo>
                <a:lnTo>
                  <a:pt x="57150" y="596138"/>
                </a:lnTo>
                <a:lnTo>
                  <a:pt x="40131" y="576707"/>
                </a:lnTo>
                <a:lnTo>
                  <a:pt x="49793" y="568208"/>
                </a:lnTo>
                <a:lnTo>
                  <a:pt x="32638" y="548766"/>
                </a:lnTo>
                <a:close/>
              </a:path>
              <a:path w="713104" h="629285">
                <a:moveTo>
                  <a:pt x="49793" y="568208"/>
                </a:moveTo>
                <a:lnTo>
                  <a:pt x="40131" y="576707"/>
                </a:lnTo>
                <a:lnTo>
                  <a:pt x="57150" y="596138"/>
                </a:lnTo>
                <a:lnTo>
                  <a:pt x="66884" y="587578"/>
                </a:lnTo>
                <a:lnTo>
                  <a:pt x="49793" y="568208"/>
                </a:lnTo>
                <a:close/>
              </a:path>
              <a:path w="713104" h="629285">
                <a:moveTo>
                  <a:pt x="66884" y="587578"/>
                </a:moveTo>
                <a:lnTo>
                  <a:pt x="57150" y="596138"/>
                </a:lnTo>
                <a:lnTo>
                  <a:pt x="74436" y="596138"/>
                </a:lnTo>
                <a:lnTo>
                  <a:pt x="66884" y="587578"/>
                </a:lnTo>
                <a:close/>
              </a:path>
              <a:path w="713104" h="629285">
                <a:moveTo>
                  <a:pt x="695705" y="0"/>
                </a:moveTo>
                <a:lnTo>
                  <a:pt x="49793" y="568208"/>
                </a:lnTo>
                <a:lnTo>
                  <a:pt x="66884" y="587578"/>
                </a:lnTo>
                <a:lnTo>
                  <a:pt x="712851" y="19557"/>
                </a:lnTo>
                <a:lnTo>
                  <a:pt x="695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742182" y="3783329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4" h="626110">
                <a:moveTo>
                  <a:pt x="2539" y="538734"/>
                </a:moveTo>
                <a:lnTo>
                  <a:pt x="0" y="625602"/>
                </a:lnTo>
                <a:lnTo>
                  <a:pt x="70992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4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4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4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3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427220" y="5374385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4" h="229870">
                <a:moveTo>
                  <a:pt x="25907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7" y="164591"/>
                </a:lnTo>
                <a:lnTo>
                  <a:pt x="25907" y="151637"/>
                </a:lnTo>
                <a:close/>
              </a:path>
              <a:path w="78104" h="229870">
                <a:moveTo>
                  <a:pt x="51815" y="0"/>
                </a:moveTo>
                <a:lnTo>
                  <a:pt x="25907" y="0"/>
                </a:lnTo>
                <a:lnTo>
                  <a:pt x="25907" y="164591"/>
                </a:lnTo>
                <a:lnTo>
                  <a:pt x="51815" y="164591"/>
                </a:lnTo>
                <a:lnTo>
                  <a:pt x="51815" y="0"/>
                </a:lnTo>
                <a:close/>
              </a:path>
              <a:path w="78104" h="229870">
                <a:moveTo>
                  <a:pt x="77724" y="151637"/>
                </a:moveTo>
                <a:lnTo>
                  <a:pt x="51815" y="151637"/>
                </a:lnTo>
                <a:lnTo>
                  <a:pt x="51815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014215" y="5374385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4" h="229870">
                <a:moveTo>
                  <a:pt x="25908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8" y="164591"/>
                </a:lnTo>
                <a:lnTo>
                  <a:pt x="25908" y="151637"/>
                </a:lnTo>
                <a:close/>
              </a:path>
              <a:path w="78104" h="229870">
                <a:moveTo>
                  <a:pt x="51816" y="0"/>
                </a:moveTo>
                <a:lnTo>
                  <a:pt x="25908" y="0"/>
                </a:lnTo>
                <a:lnTo>
                  <a:pt x="25908" y="164591"/>
                </a:lnTo>
                <a:lnTo>
                  <a:pt x="51816" y="164591"/>
                </a:lnTo>
                <a:lnTo>
                  <a:pt x="51816" y="0"/>
                </a:lnTo>
                <a:close/>
              </a:path>
              <a:path w="78104" h="229870">
                <a:moveTo>
                  <a:pt x="77724" y="151637"/>
                </a:moveTo>
                <a:lnTo>
                  <a:pt x="51816" y="151637"/>
                </a:lnTo>
                <a:lnTo>
                  <a:pt x="51816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040885" y="292531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4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046982" y="380619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4" h="613410">
                <a:moveTo>
                  <a:pt x="25977" y="535304"/>
                </a:moveTo>
                <a:lnTo>
                  <a:pt x="0" y="535432"/>
                </a:lnTo>
                <a:lnTo>
                  <a:pt x="39242" y="613029"/>
                </a:lnTo>
                <a:lnTo>
                  <a:pt x="71206" y="548259"/>
                </a:lnTo>
                <a:lnTo>
                  <a:pt x="26034" y="548259"/>
                </a:lnTo>
                <a:lnTo>
                  <a:pt x="25977" y="535304"/>
                </a:lnTo>
                <a:close/>
              </a:path>
              <a:path w="78104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9"/>
                </a:lnTo>
                <a:lnTo>
                  <a:pt x="51942" y="548132"/>
                </a:lnTo>
                <a:lnTo>
                  <a:pt x="51885" y="535177"/>
                </a:lnTo>
                <a:close/>
              </a:path>
              <a:path w="78104" h="613410">
                <a:moveTo>
                  <a:pt x="77723" y="535051"/>
                </a:moveTo>
                <a:lnTo>
                  <a:pt x="51885" y="535177"/>
                </a:lnTo>
                <a:lnTo>
                  <a:pt x="51942" y="548132"/>
                </a:lnTo>
                <a:lnTo>
                  <a:pt x="26034" y="548259"/>
                </a:lnTo>
                <a:lnTo>
                  <a:pt x="71206" y="548259"/>
                </a:lnTo>
                <a:lnTo>
                  <a:pt x="77723" y="535051"/>
                </a:lnTo>
                <a:close/>
              </a:path>
              <a:path w="78104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3979164" y="3534155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026664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8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6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8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613660" y="5099303"/>
            <a:ext cx="250190" cy="251460"/>
          </a:xfrm>
          <a:custGeom>
            <a:avLst/>
            <a:gdLst/>
            <a:ahLst/>
            <a:cxnLst/>
            <a:rect l="l" t="t" r="r" b="b"/>
            <a:pathLst>
              <a:path w="250189" h="251460">
                <a:moveTo>
                  <a:pt x="124967" y="0"/>
                </a:moveTo>
                <a:lnTo>
                  <a:pt x="173587" y="9876"/>
                </a:lnTo>
                <a:lnTo>
                  <a:pt x="213312" y="36814"/>
                </a:lnTo>
                <a:lnTo>
                  <a:pt x="240107" y="76777"/>
                </a:lnTo>
                <a:lnTo>
                  <a:pt x="249935" y="125730"/>
                </a:lnTo>
                <a:lnTo>
                  <a:pt x="240107" y="174682"/>
                </a:lnTo>
                <a:lnTo>
                  <a:pt x="213312" y="214645"/>
                </a:lnTo>
                <a:lnTo>
                  <a:pt x="173587" y="241583"/>
                </a:lnTo>
                <a:lnTo>
                  <a:pt x="124967" y="251460"/>
                </a:lnTo>
                <a:lnTo>
                  <a:pt x="76348" y="241583"/>
                </a:lnTo>
                <a:lnTo>
                  <a:pt x="36623" y="214645"/>
                </a:lnTo>
                <a:lnTo>
                  <a:pt x="9828" y="174682"/>
                </a:lnTo>
                <a:lnTo>
                  <a:pt x="0" y="125730"/>
                </a:lnTo>
                <a:lnTo>
                  <a:pt x="9828" y="76777"/>
                </a:lnTo>
                <a:lnTo>
                  <a:pt x="36623" y="36814"/>
                </a:lnTo>
                <a:lnTo>
                  <a:pt x="76348" y="9876"/>
                </a:lnTo>
                <a:lnTo>
                  <a:pt x="12496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755392" y="4632959"/>
            <a:ext cx="396875" cy="467359"/>
          </a:xfrm>
          <a:custGeom>
            <a:avLst/>
            <a:gdLst/>
            <a:ahLst/>
            <a:cxnLst/>
            <a:rect l="l" t="t" r="r" b="b"/>
            <a:pathLst>
              <a:path w="396875" h="467360">
                <a:moveTo>
                  <a:pt x="336765" y="415999"/>
                </a:moveTo>
                <a:lnTo>
                  <a:pt x="316991" y="432688"/>
                </a:lnTo>
                <a:lnTo>
                  <a:pt x="396747" y="466978"/>
                </a:lnTo>
                <a:lnTo>
                  <a:pt x="386847" y="425831"/>
                </a:lnTo>
                <a:lnTo>
                  <a:pt x="345058" y="425831"/>
                </a:lnTo>
                <a:lnTo>
                  <a:pt x="336765" y="415999"/>
                </a:lnTo>
                <a:close/>
              </a:path>
              <a:path w="396875" h="467360">
                <a:moveTo>
                  <a:pt x="356537" y="399311"/>
                </a:moveTo>
                <a:lnTo>
                  <a:pt x="336765" y="415999"/>
                </a:lnTo>
                <a:lnTo>
                  <a:pt x="345058" y="425831"/>
                </a:lnTo>
                <a:lnTo>
                  <a:pt x="364870" y="409194"/>
                </a:lnTo>
                <a:lnTo>
                  <a:pt x="356537" y="399311"/>
                </a:lnTo>
                <a:close/>
              </a:path>
              <a:path w="396875" h="467360">
                <a:moveTo>
                  <a:pt x="376427" y="382523"/>
                </a:moveTo>
                <a:lnTo>
                  <a:pt x="356537" y="399311"/>
                </a:lnTo>
                <a:lnTo>
                  <a:pt x="364870" y="409194"/>
                </a:lnTo>
                <a:lnTo>
                  <a:pt x="345058" y="425831"/>
                </a:lnTo>
                <a:lnTo>
                  <a:pt x="386847" y="425831"/>
                </a:lnTo>
                <a:lnTo>
                  <a:pt x="376427" y="382523"/>
                </a:lnTo>
                <a:close/>
              </a:path>
              <a:path w="396875" h="467360">
                <a:moveTo>
                  <a:pt x="19812" y="0"/>
                </a:moveTo>
                <a:lnTo>
                  <a:pt x="0" y="16763"/>
                </a:lnTo>
                <a:lnTo>
                  <a:pt x="336765" y="415999"/>
                </a:lnTo>
                <a:lnTo>
                  <a:pt x="356537" y="399311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704973" y="4640579"/>
            <a:ext cx="78105" cy="459740"/>
          </a:xfrm>
          <a:custGeom>
            <a:avLst/>
            <a:gdLst/>
            <a:ahLst/>
            <a:cxnLst/>
            <a:rect l="l" t="t" r="r" b="b"/>
            <a:pathLst>
              <a:path w="78105" h="459739">
                <a:moveTo>
                  <a:pt x="0" y="379603"/>
                </a:moveTo>
                <a:lnTo>
                  <a:pt x="34416" y="459359"/>
                </a:lnTo>
                <a:lnTo>
                  <a:pt x="71043" y="395478"/>
                </a:lnTo>
                <a:lnTo>
                  <a:pt x="51053" y="395478"/>
                </a:lnTo>
                <a:lnTo>
                  <a:pt x="25145" y="393954"/>
                </a:lnTo>
                <a:lnTo>
                  <a:pt x="25876" y="381085"/>
                </a:lnTo>
                <a:lnTo>
                  <a:pt x="0" y="379603"/>
                </a:lnTo>
                <a:close/>
              </a:path>
              <a:path w="78105" h="459739">
                <a:moveTo>
                  <a:pt x="25876" y="381085"/>
                </a:moveTo>
                <a:lnTo>
                  <a:pt x="25145" y="393954"/>
                </a:lnTo>
                <a:lnTo>
                  <a:pt x="51053" y="395478"/>
                </a:lnTo>
                <a:lnTo>
                  <a:pt x="51782" y="382569"/>
                </a:lnTo>
                <a:lnTo>
                  <a:pt x="25876" y="381085"/>
                </a:lnTo>
                <a:close/>
              </a:path>
              <a:path w="78105" h="459739">
                <a:moveTo>
                  <a:pt x="51782" y="382569"/>
                </a:moveTo>
                <a:lnTo>
                  <a:pt x="51053" y="395478"/>
                </a:lnTo>
                <a:lnTo>
                  <a:pt x="71043" y="395478"/>
                </a:lnTo>
                <a:lnTo>
                  <a:pt x="77596" y="384048"/>
                </a:lnTo>
                <a:lnTo>
                  <a:pt x="51782" y="382569"/>
                </a:lnTo>
                <a:close/>
              </a:path>
              <a:path w="78105" h="459739">
                <a:moveTo>
                  <a:pt x="47497" y="0"/>
                </a:moveTo>
                <a:lnTo>
                  <a:pt x="25876" y="381085"/>
                </a:lnTo>
                <a:lnTo>
                  <a:pt x="51782" y="382569"/>
                </a:lnTo>
                <a:lnTo>
                  <a:pt x="73278" y="1524"/>
                </a:lnTo>
                <a:lnTo>
                  <a:pt x="47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429129" y="4630420"/>
            <a:ext cx="723900" cy="469900"/>
          </a:xfrm>
          <a:custGeom>
            <a:avLst/>
            <a:gdLst/>
            <a:ahLst/>
            <a:cxnLst/>
            <a:rect l="l" t="t" r="r" b="b"/>
            <a:pathLst>
              <a:path w="723900" h="469900">
                <a:moveTo>
                  <a:pt x="651403" y="438542"/>
                </a:moveTo>
                <a:lnTo>
                  <a:pt x="637413" y="460374"/>
                </a:lnTo>
                <a:lnTo>
                  <a:pt x="723900" y="469518"/>
                </a:lnTo>
                <a:lnTo>
                  <a:pt x="709547" y="445515"/>
                </a:lnTo>
                <a:lnTo>
                  <a:pt x="662304" y="445515"/>
                </a:lnTo>
                <a:lnTo>
                  <a:pt x="651403" y="438542"/>
                </a:lnTo>
                <a:close/>
              </a:path>
              <a:path w="723900" h="469900">
                <a:moveTo>
                  <a:pt x="665392" y="416710"/>
                </a:moveTo>
                <a:lnTo>
                  <a:pt x="651403" y="438542"/>
                </a:lnTo>
                <a:lnTo>
                  <a:pt x="662304" y="445515"/>
                </a:lnTo>
                <a:lnTo>
                  <a:pt x="676275" y="423671"/>
                </a:lnTo>
                <a:lnTo>
                  <a:pt x="665392" y="416710"/>
                </a:lnTo>
                <a:close/>
              </a:path>
              <a:path w="723900" h="469900">
                <a:moveTo>
                  <a:pt x="679322" y="394969"/>
                </a:moveTo>
                <a:lnTo>
                  <a:pt x="665392" y="416710"/>
                </a:lnTo>
                <a:lnTo>
                  <a:pt x="676275" y="423671"/>
                </a:lnTo>
                <a:lnTo>
                  <a:pt x="662304" y="445515"/>
                </a:lnTo>
                <a:lnTo>
                  <a:pt x="709547" y="445515"/>
                </a:lnTo>
                <a:lnTo>
                  <a:pt x="679322" y="394969"/>
                </a:lnTo>
                <a:close/>
              </a:path>
              <a:path w="723900" h="469900">
                <a:moveTo>
                  <a:pt x="13969" y="0"/>
                </a:moveTo>
                <a:lnTo>
                  <a:pt x="0" y="21843"/>
                </a:lnTo>
                <a:lnTo>
                  <a:pt x="651403" y="438542"/>
                </a:lnTo>
                <a:lnTo>
                  <a:pt x="665392" y="416710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411729" y="4633976"/>
            <a:ext cx="328295" cy="466090"/>
          </a:xfrm>
          <a:custGeom>
            <a:avLst/>
            <a:gdLst/>
            <a:ahLst/>
            <a:cxnLst/>
            <a:rect l="l" t="t" r="r" b="b"/>
            <a:pathLst>
              <a:path w="328294" h="466089">
                <a:moveTo>
                  <a:pt x="273401" y="409439"/>
                </a:moveTo>
                <a:lnTo>
                  <a:pt x="252094" y="424180"/>
                </a:lnTo>
                <a:lnTo>
                  <a:pt x="328294" y="465963"/>
                </a:lnTo>
                <a:lnTo>
                  <a:pt x="321726" y="420116"/>
                </a:lnTo>
                <a:lnTo>
                  <a:pt x="280796" y="420116"/>
                </a:lnTo>
                <a:lnTo>
                  <a:pt x="273401" y="409439"/>
                </a:lnTo>
                <a:close/>
              </a:path>
              <a:path w="328294" h="466089">
                <a:moveTo>
                  <a:pt x="294723" y="394687"/>
                </a:moveTo>
                <a:lnTo>
                  <a:pt x="273401" y="409439"/>
                </a:lnTo>
                <a:lnTo>
                  <a:pt x="280796" y="420116"/>
                </a:lnTo>
                <a:lnTo>
                  <a:pt x="302132" y="405384"/>
                </a:lnTo>
                <a:lnTo>
                  <a:pt x="294723" y="394687"/>
                </a:lnTo>
                <a:close/>
              </a:path>
              <a:path w="328294" h="466089">
                <a:moveTo>
                  <a:pt x="315975" y="379984"/>
                </a:moveTo>
                <a:lnTo>
                  <a:pt x="294723" y="394687"/>
                </a:lnTo>
                <a:lnTo>
                  <a:pt x="302132" y="405384"/>
                </a:lnTo>
                <a:lnTo>
                  <a:pt x="280796" y="420116"/>
                </a:lnTo>
                <a:lnTo>
                  <a:pt x="321726" y="420116"/>
                </a:lnTo>
                <a:lnTo>
                  <a:pt x="315975" y="379984"/>
                </a:lnTo>
                <a:close/>
              </a:path>
              <a:path w="328294" h="466089">
                <a:moveTo>
                  <a:pt x="21336" y="0"/>
                </a:moveTo>
                <a:lnTo>
                  <a:pt x="0" y="14731"/>
                </a:lnTo>
                <a:lnTo>
                  <a:pt x="273401" y="409439"/>
                </a:lnTo>
                <a:lnTo>
                  <a:pt x="294723" y="394687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656332" y="4390644"/>
            <a:ext cx="251460" cy="250190"/>
          </a:xfrm>
          <a:custGeom>
            <a:avLst/>
            <a:gdLst/>
            <a:ahLst/>
            <a:cxnLst/>
            <a:rect l="l" t="t" r="r" b="b"/>
            <a:pathLst>
              <a:path w="251460" h="250189">
                <a:moveTo>
                  <a:pt x="125730" y="0"/>
                </a:moveTo>
                <a:lnTo>
                  <a:pt x="174682" y="9828"/>
                </a:lnTo>
                <a:lnTo>
                  <a:pt x="214645" y="36623"/>
                </a:lnTo>
                <a:lnTo>
                  <a:pt x="241583" y="76348"/>
                </a:lnTo>
                <a:lnTo>
                  <a:pt x="251460" y="124967"/>
                </a:lnTo>
                <a:lnTo>
                  <a:pt x="241583" y="173587"/>
                </a:lnTo>
                <a:lnTo>
                  <a:pt x="214645" y="213312"/>
                </a:lnTo>
                <a:lnTo>
                  <a:pt x="174682" y="240107"/>
                </a:lnTo>
                <a:lnTo>
                  <a:pt x="125730" y="249935"/>
                </a:lnTo>
                <a:lnTo>
                  <a:pt x="76777" y="240107"/>
                </a:lnTo>
                <a:lnTo>
                  <a:pt x="36814" y="213312"/>
                </a:lnTo>
                <a:lnTo>
                  <a:pt x="9876" y="173587"/>
                </a:lnTo>
                <a:lnTo>
                  <a:pt x="0" y="124967"/>
                </a:lnTo>
                <a:lnTo>
                  <a:pt x="9876" y="76348"/>
                </a:lnTo>
                <a:lnTo>
                  <a:pt x="36814" y="36623"/>
                </a:lnTo>
                <a:lnTo>
                  <a:pt x="76777" y="9828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313432" y="4390644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7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5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7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688335" y="2770632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688335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2354579" y="2770632"/>
            <a:ext cx="131063" cy="1310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354579" y="2770632"/>
            <a:ext cx="131445" cy="131445"/>
          </a:xfrm>
          <a:custGeom>
            <a:avLst/>
            <a:gdLst/>
            <a:ahLst/>
            <a:cxnLst/>
            <a:rect l="l" t="t" r="r" b="b"/>
            <a:pathLst>
              <a:path w="131444" h="131444">
                <a:moveTo>
                  <a:pt x="0" y="131063"/>
                </a:moveTo>
                <a:lnTo>
                  <a:pt x="131063" y="131063"/>
                </a:lnTo>
                <a:lnTo>
                  <a:pt x="131063" y="0"/>
                </a:lnTo>
                <a:lnTo>
                  <a:pt x="0" y="0"/>
                </a:lnTo>
                <a:lnTo>
                  <a:pt x="0" y="1310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383154" y="2902457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1"/>
                </a:lnTo>
                <a:lnTo>
                  <a:pt x="39115" y="619505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4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4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422398" y="2896361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1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5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5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1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409570" y="2896107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5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383154" y="3774185"/>
            <a:ext cx="78105" cy="619760"/>
          </a:xfrm>
          <a:custGeom>
            <a:avLst/>
            <a:gdLst/>
            <a:ahLst/>
            <a:cxnLst/>
            <a:rect l="l" t="t" r="r" b="b"/>
            <a:pathLst>
              <a:path w="78105" h="619760">
                <a:moveTo>
                  <a:pt x="26005" y="541739"/>
                </a:moveTo>
                <a:lnTo>
                  <a:pt x="0" y="541782"/>
                </a:lnTo>
                <a:lnTo>
                  <a:pt x="39115" y="619506"/>
                </a:lnTo>
                <a:lnTo>
                  <a:pt x="71236" y="554736"/>
                </a:lnTo>
                <a:lnTo>
                  <a:pt x="26034" y="554736"/>
                </a:lnTo>
                <a:lnTo>
                  <a:pt x="26005" y="541739"/>
                </a:lnTo>
                <a:close/>
              </a:path>
              <a:path w="78105" h="619760">
                <a:moveTo>
                  <a:pt x="51913" y="541697"/>
                </a:moveTo>
                <a:lnTo>
                  <a:pt x="26005" y="541739"/>
                </a:lnTo>
                <a:lnTo>
                  <a:pt x="26034" y="554736"/>
                </a:lnTo>
                <a:lnTo>
                  <a:pt x="51943" y="554608"/>
                </a:lnTo>
                <a:lnTo>
                  <a:pt x="51913" y="541697"/>
                </a:lnTo>
                <a:close/>
              </a:path>
              <a:path w="78105" h="619760">
                <a:moveTo>
                  <a:pt x="77724" y="541655"/>
                </a:moveTo>
                <a:lnTo>
                  <a:pt x="51913" y="541697"/>
                </a:lnTo>
                <a:lnTo>
                  <a:pt x="51943" y="554608"/>
                </a:lnTo>
                <a:lnTo>
                  <a:pt x="26034" y="554736"/>
                </a:lnTo>
                <a:lnTo>
                  <a:pt x="71236" y="554736"/>
                </a:lnTo>
                <a:lnTo>
                  <a:pt x="77724" y="541655"/>
                </a:lnTo>
                <a:close/>
              </a:path>
              <a:path w="78105" h="619760">
                <a:moveTo>
                  <a:pt x="50672" y="0"/>
                </a:moveTo>
                <a:lnTo>
                  <a:pt x="24764" y="0"/>
                </a:lnTo>
                <a:lnTo>
                  <a:pt x="26005" y="541739"/>
                </a:lnTo>
                <a:lnTo>
                  <a:pt x="51913" y="541697"/>
                </a:lnTo>
                <a:lnTo>
                  <a:pt x="50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422398" y="3768090"/>
            <a:ext cx="344805" cy="626110"/>
          </a:xfrm>
          <a:custGeom>
            <a:avLst/>
            <a:gdLst/>
            <a:ahLst/>
            <a:cxnLst/>
            <a:rect l="l" t="t" r="r" b="b"/>
            <a:pathLst>
              <a:path w="344805" h="626110">
                <a:moveTo>
                  <a:pt x="2539" y="538734"/>
                </a:moveTo>
                <a:lnTo>
                  <a:pt x="0" y="625602"/>
                </a:lnTo>
                <a:lnTo>
                  <a:pt x="70993" y="575437"/>
                </a:lnTo>
                <a:lnTo>
                  <a:pt x="69571" y="574675"/>
                </a:lnTo>
                <a:lnTo>
                  <a:pt x="42037" y="574675"/>
                </a:lnTo>
                <a:lnTo>
                  <a:pt x="19303" y="562356"/>
                </a:lnTo>
                <a:lnTo>
                  <a:pt x="25409" y="550996"/>
                </a:lnTo>
                <a:lnTo>
                  <a:pt x="2539" y="538734"/>
                </a:lnTo>
                <a:close/>
              </a:path>
              <a:path w="344805" h="626110">
                <a:moveTo>
                  <a:pt x="25409" y="550996"/>
                </a:moveTo>
                <a:lnTo>
                  <a:pt x="19303" y="562356"/>
                </a:lnTo>
                <a:lnTo>
                  <a:pt x="42037" y="574675"/>
                </a:lnTo>
                <a:lnTo>
                  <a:pt x="48197" y="563214"/>
                </a:lnTo>
                <a:lnTo>
                  <a:pt x="25409" y="550996"/>
                </a:lnTo>
                <a:close/>
              </a:path>
              <a:path w="344805" h="626110">
                <a:moveTo>
                  <a:pt x="48197" y="563214"/>
                </a:moveTo>
                <a:lnTo>
                  <a:pt x="42037" y="574675"/>
                </a:lnTo>
                <a:lnTo>
                  <a:pt x="69571" y="574675"/>
                </a:lnTo>
                <a:lnTo>
                  <a:pt x="48197" y="563214"/>
                </a:lnTo>
                <a:close/>
              </a:path>
              <a:path w="344805" h="626110">
                <a:moveTo>
                  <a:pt x="321563" y="0"/>
                </a:moveTo>
                <a:lnTo>
                  <a:pt x="25409" y="550996"/>
                </a:lnTo>
                <a:lnTo>
                  <a:pt x="48197" y="563214"/>
                </a:lnTo>
                <a:lnTo>
                  <a:pt x="344424" y="12192"/>
                </a:lnTo>
                <a:lnTo>
                  <a:pt x="321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409570" y="3767835"/>
            <a:ext cx="356235" cy="626110"/>
          </a:xfrm>
          <a:custGeom>
            <a:avLst/>
            <a:gdLst/>
            <a:ahLst/>
            <a:cxnLst/>
            <a:rect l="l" t="t" r="r" b="b"/>
            <a:pathLst>
              <a:path w="356235" h="626110">
                <a:moveTo>
                  <a:pt x="307120" y="564222"/>
                </a:moveTo>
                <a:lnTo>
                  <a:pt x="284480" y="576833"/>
                </a:lnTo>
                <a:lnTo>
                  <a:pt x="356235" y="625856"/>
                </a:lnTo>
                <a:lnTo>
                  <a:pt x="354029" y="575563"/>
                </a:lnTo>
                <a:lnTo>
                  <a:pt x="313436" y="575563"/>
                </a:lnTo>
                <a:lnTo>
                  <a:pt x="307120" y="564222"/>
                </a:lnTo>
                <a:close/>
              </a:path>
              <a:path w="356235" h="626110">
                <a:moveTo>
                  <a:pt x="329772" y="551605"/>
                </a:moveTo>
                <a:lnTo>
                  <a:pt x="307120" y="564222"/>
                </a:lnTo>
                <a:lnTo>
                  <a:pt x="313436" y="575563"/>
                </a:lnTo>
                <a:lnTo>
                  <a:pt x="336042" y="562863"/>
                </a:lnTo>
                <a:lnTo>
                  <a:pt x="329772" y="551605"/>
                </a:lnTo>
                <a:close/>
              </a:path>
              <a:path w="356235" h="626110">
                <a:moveTo>
                  <a:pt x="352425" y="538988"/>
                </a:moveTo>
                <a:lnTo>
                  <a:pt x="329772" y="551605"/>
                </a:lnTo>
                <a:lnTo>
                  <a:pt x="336042" y="562863"/>
                </a:lnTo>
                <a:lnTo>
                  <a:pt x="313436" y="575563"/>
                </a:lnTo>
                <a:lnTo>
                  <a:pt x="354029" y="575563"/>
                </a:lnTo>
                <a:lnTo>
                  <a:pt x="352425" y="538988"/>
                </a:lnTo>
                <a:close/>
              </a:path>
              <a:path w="356235" h="626110">
                <a:moveTo>
                  <a:pt x="22606" y="0"/>
                </a:moveTo>
                <a:lnTo>
                  <a:pt x="0" y="12700"/>
                </a:lnTo>
                <a:lnTo>
                  <a:pt x="307120" y="564222"/>
                </a:lnTo>
                <a:lnTo>
                  <a:pt x="329772" y="551605"/>
                </a:lnTo>
                <a:lnTo>
                  <a:pt x="226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107435" y="5359146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5" h="229870">
                <a:moveTo>
                  <a:pt x="25907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7" y="164591"/>
                </a:lnTo>
                <a:lnTo>
                  <a:pt x="25907" y="151637"/>
                </a:lnTo>
                <a:close/>
              </a:path>
              <a:path w="78105" h="229870">
                <a:moveTo>
                  <a:pt x="51815" y="0"/>
                </a:moveTo>
                <a:lnTo>
                  <a:pt x="25907" y="0"/>
                </a:lnTo>
                <a:lnTo>
                  <a:pt x="25907" y="164591"/>
                </a:lnTo>
                <a:lnTo>
                  <a:pt x="51815" y="164591"/>
                </a:lnTo>
                <a:lnTo>
                  <a:pt x="51815" y="0"/>
                </a:lnTo>
                <a:close/>
              </a:path>
              <a:path w="78105" h="229870">
                <a:moveTo>
                  <a:pt x="77724" y="151637"/>
                </a:moveTo>
                <a:lnTo>
                  <a:pt x="51815" y="151637"/>
                </a:lnTo>
                <a:lnTo>
                  <a:pt x="51815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692907" y="5359146"/>
            <a:ext cx="78105" cy="229870"/>
          </a:xfrm>
          <a:custGeom>
            <a:avLst/>
            <a:gdLst/>
            <a:ahLst/>
            <a:cxnLst/>
            <a:rect l="l" t="t" r="r" b="b"/>
            <a:pathLst>
              <a:path w="78105" h="229870">
                <a:moveTo>
                  <a:pt x="25908" y="151637"/>
                </a:moveTo>
                <a:lnTo>
                  <a:pt x="0" y="151637"/>
                </a:lnTo>
                <a:lnTo>
                  <a:pt x="38862" y="229311"/>
                </a:lnTo>
                <a:lnTo>
                  <a:pt x="71242" y="164591"/>
                </a:lnTo>
                <a:lnTo>
                  <a:pt x="25908" y="164591"/>
                </a:lnTo>
                <a:lnTo>
                  <a:pt x="25908" y="151637"/>
                </a:lnTo>
                <a:close/>
              </a:path>
              <a:path w="78105" h="229870">
                <a:moveTo>
                  <a:pt x="51816" y="0"/>
                </a:moveTo>
                <a:lnTo>
                  <a:pt x="25908" y="0"/>
                </a:lnTo>
                <a:lnTo>
                  <a:pt x="25908" y="164591"/>
                </a:lnTo>
                <a:lnTo>
                  <a:pt x="51816" y="164591"/>
                </a:lnTo>
                <a:lnTo>
                  <a:pt x="51816" y="0"/>
                </a:lnTo>
                <a:close/>
              </a:path>
              <a:path w="78105" h="229870">
                <a:moveTo>
                  <a:pt x="77724" y="151637"/>
                </a:moveTo>
                <a:lnTo>
                  <a:pt x="51816" y="151637"/>
                </a:lnTo>
                <a:lnTo>
                  <a:pt x="51816" y="164591"/>
                </a:lnTo>
                <a:lnTo>
                  <a:pt x="71242" y="164591"/>
                </a:lnTo>
                <a:lnTo>
                  <a:pt x="77724" y="151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719577" y="2910077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9"/>
                </a:lnTo>
                <a:lnTo>
                  <a:pt x="26035" y="548259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5" y="548259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5" y="548259"/>
                </a:lnTo>
                <a:lnTo>
                  <a:pt x="71206" y="548259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30" y="0"/>
                </a:moveTo>
                <a:lnTo>
                  <a:pt x="23622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727198" y="3790950"/>
            <a:ext cx="78105" cy="613410"/>
          </a:xfrm>
          <a:custGeom>
            <a:avLst/>
            <a:gdLst/>
            <a:ahLst/>
            <a:cxnLst/>
            <a:rect l="l" t="t" r="r" b="b"/>
            <a:pathLst>
              <a:path w="78105" h="613410">
                <a:moveTo>
                  <a:pt x="25977" y="535304"/>
                </a:moveTo>
                <a:lnTo>
                  <a:pt x="0" y="535432"/>
                </a:lnTo>
                <a:lnTo>
                  <a:pt x="39243" y="613029"/>
                </a:lnTo>
                <a:lnTo>
                  <a:pt x="71206" y="548258"/>
                </a:lnTo>
                <a:lnTo>
                  <a:pt x="26034" y="548258"/>
                </a:lnTo>
                <a:lnTo>
                  <a:pt x="25977" y="535304"/>
                </a:lnTo>
                <a:close/>
              </a:path>
              <a:path w="78105" h="613410">
                <a:moveTo>
                  <a:pt x="51885" y="535177"/>
                </a:moveTo>
                <a:lnTo>
                  <a:pt x="25977" y="535304"/>
                </a:lnTo>
                <a:lnTo>
                  <a:pt x="26034" y="548258"/>
                </a:lnTo>
                <a:lnTo>
                  <a:pt x="51943" y="548132"/>
                </a:lnTo>
                <a:lnTo>
                  <a:pt x="51885" y="535177"/>
                </a:lnTo>
                <a:close/>
              </a:path>
              <a:path w="78105" h="613410">
                <a:moveTo>
                  <a:pt x="77724" y="535051"/>
                </a:moveTo>
                <a:lnTo>
                  <a:pt x="51885" y="535177"/>
                </a:lnTo>
                <a:lnTo>
                  <a:pt x="51943" y="548132"/>
                </a:lnTo>
                <a:lnTo>
                  <a:pt x="26034" y="548258"/>
                </a:lnTo>
                <a:lnTo>
                  <a:pt x="71206" y="548258"/>
                </a:lnTo>
                <a:lnTo>
                  <a:pt x="77724" y="535051"/>
                </a:lnTo>
                <a:close/>
              </a:path>
              <a:path w="78105" h="613410">
                <a:moveTo>
                  <a:pt x="49529" y="0"/>
                </a:moveTo>
                <a:lnTo>
                  <a:pt x="23621" y="0"/>
                </a:lnTo>
                <a:lnTo>
                  <a:pt x="25977" y="535304"/>
                </a:lnTo>
                <a:lnTo>
                  <a:pt x="51885" y="535177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657855" y="3517391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125730" y="0"/>
                </a:moveTo>
                <a:lnTo>
                  <a:pt x="174682" y="9876"/>
                </a:lnTo>
                <a:lnTo>
                  <a:pt x="214645" y="36814"/>
                </a:lnTo>
                <a:lnTo>
                  <a:pt x="241583" y="76777"/>
                </a:lnTo>
                <a:lnTo>
                  <a:pt x="251460" y="125730"/>
                </a:lnTo>
                <a:lnTo>
                  <a:pt x="241583" y="174682"/>
                </a:lnTo>
                <a:lnTo>
                  <a:pt x="214645" y="214645"/>
                </a:lnTo>
                <a:lnTo>
                  <a:pt x="174682" y="241583"/>
                </a:lnTo>
                <a:lnTo>
                  <a:pt x="125730" y="251460"/>
                </a:lnTo>
                <a:lnTo>
                  <a:pt x="76777" y="241583"/>
                </a:lnTo>
                <a:lnTo>
                  <a:pt x="36814" y="214645"/>
                </a:lnTo>
                <a:lnTo>
                  <a:pt x="9876" y="174682"/>
                </a:lnTo>
                <a:lnTo>
                  <a:pt x="0" y="125730"/>
                </a:lnTo>
                <a:lnTo>
                  <a:pt x="9876" y="76777"/>
                </a:lnTo>
                <a:lnTo>
                  <a:pt x="36814" y="36814"/>
                </a:lnTo>
                <a:lnTo>
                  <a:pt x="76777" y="9876"/>
                </a:lnTo>
                <a:lnTo>
                  <a:pt x="125730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311907" y="3517391"/>
            <a:ext cx="250190" cy="250190"/>
          </a:xfrm>
          <a:custGeom>
            <a:avLst/>
            <a:gdLst/>
            <a:ahLst/>
            <a:cxnLst/>
            <a:rect l="l" t="t" r="r" b="b"/>
            <a:pathLst>
              <a:path w="250189" h="250189">
                <a:moveTo>
                  <a:pt x="124968" y="0"/>
                </a:moveTo>
                <a:lnTo>
                  <a:pt x="173587" y="9828"/>
                </a:lnTo>
                <a:lnTo>
                  <a:pt x="213312" y="36623"/>
                </a:lnTo>
                <a:lnTo>
                  <a:pt x="240107" y="76348"/>
                </a:lnTo>
                <a:lnTo>
                  <a:pt x="249936" y="124968"/>
                </a:lnTo>
                <a:lnTo>
                  <a:pt x="240107" y="173587"/>
                </a:lnTo>
                <a:lnTo>
                  <a:pt x="213312" y="213312"/>
                </a:lnTo>
                <a:lnTo>
                  <a:pt x="173587" y="240107"/>
                </a:lnTo>
                <a:lnTo>
                  <a:pt x="124968" y="249936"/>
                </a:lnTo>
                <a:lnTo>
                  <a:pt x="76348" y="240107"/>
                </a:lnTo>
                <a:lnTo>
                  <a:pt x="36623" y="213312"/>
                </a:lnTo>
                <a:lnTo>
                  <a:pt x="9828" y="173587"/>
                </a:lnTo>
                <a:lnTo>
                  <a:pt x="0" y="124968"/>
                </a:lnTo>
                <a:lnTo>
                  <a:pt x="9828" y="76348"/>
                </a:lnTo>
                <a:lnTo>
                  <a:pt x="36623" y="36623"/>
                </a:lnTo>
                <a:lnTo>
                  <a:pt x="76348" y="9828"/>
                </a:lnTo>
                <a:lnTo>
                  <a:pt x="12496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3731133" y="1828546"/>
            <a:ext cx="16833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testing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data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73786" y="1611884"/>
            <a:ext cx="275336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45" dirty="0">
                <a:latin typeface="Calibri" panose="020F0502020204030204"/>
                <a:cs typeface="Calibri" panose="020F0502020204030204"/>
              </a:rPr>
              <a:t>Testing </a:t>
            </a: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b="1" i="1" u="sng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Dropout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018913" y="380365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262633" y="2248280"/>
            <a:ext cx="2479040" cy="520065"/>
          </a:xfrm>
          <a:custGeom>
            <a:avLst/>
            <a:gdLst/>
            <a:ahLst/>
            <a:cxnLst/>
            <a:rect l="l" t="t" r="r" b="b"/>
            <a:pathLst>
              <a:path w="2479040" h="520064">
                <a:moveTo>
                  <a:pt x="101727" y="407670"/>
                </a:moveTo>
                <a:lnTo>
                  <a:pt x="0" y="485013"/>
                </a:lnTo>
                <a:lnTo>
                  <a:pt x="122935" y="520065"/>
                </a:lnTo>
                <a:lnTo>
                  <a:pt x="116537" y="486156"/>
                </a:lnTo>
                <a:lnTo>
                  <a:pt x="97154" y="486156"/>
                </a:lnTo>
                <a:lnTo>
                  <a:pt x="90043" y="448691"/>
                </a:lnTo>
                <a:lnTo>
                  <a:pt x="108800" y="445156"/>
                </a:lnTo>
                <a:lnTo>
                  <a:pt x="101727" y="407670"/>
                </a:lnTo>
                <a:close/>
              </a:path>
              <a:path w="2479040" h="520064">
                <a:moveTo>
                  <a:pt x="108800" y="445156"/>
                </a:moveTo>
                <a:lnTo>
                  <a:pt x="90043" y="448691"/>
                </a:lnTo>
                <a:lnTo>
                  <a:pt x="97154" y="486156"/>
                </a:lnTo>
                <a:lnTo>
                  <a:pt x="115871" y="482628"/>
                </a:lnTo>
                <a:lnTo>
                  <a:pt x="108800" y="445156"/>
                </a:lnTo>
                <a:close/>
              </a:path>
              <a:path w="2479040" h="520064">
                <a:moveTo>
                  <a:pt x="115871" y="482628"/>
                </a:moveTo>
                <a:lnTo>
                  <a:pt x="97154" y="486156"/>
                </a:lnTo>
                <a:lnTo>
                  <a:pt x="116537" y="486156"/>
                </a:lnTo>
                <a:lnTo>
                  <a:pt x="115871" y="482628"/>
                </a:lnTo>
                <a:close/>
              </a:path>
              <a:path w="2479040" h="520064">
                <a:moveTo>
                  <a:pt x="2471419" y="0"/>
                </a:moveTo>
                <a:lnTo>
                  <a:pt x="108800" y="445156"/>
                </a:lnTo>
                <a:lnTo>
                  <a:pt x="115871" y="482628"/>
                </a:lnTo>
                <a:lnTo>
                  <a:pt x="2478531" y="37338"/>
                </a:lnTo>
                <a:lnTo>
                  <a:pt x="2471419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864357" y="2272664"/>
            <a:ext cx="880744" cy="445134"/>
          </a:xfrm>
          <a:custGeom>
            <a:avLst/>
            <a:gdLst/>
            <a:ahLst/>
            <a:cxnLst/>
            <a:rect l="l" t="t" r="r" b="b"/>
            <a:pathLst>
              <a:path w="880745" h="445135">
                <a:moveTo>
                  <a:pt x="77597" y="342138"/>
                </a:moveTo>
                <a:lnTo>
                  <a:pt x="0" y="443738"/>
                </a:lnTo>
                <a:lnTo>
                  <a:pt x="127762" y="444881"/>
                </a:lnTo>
                <a:lnTo>
                  <a:pt x="115112" y="418973"/>
                </a:lnTo>
                <a:lnTo>
                  <a:pt x="93980" y="418973"/>
                </a:lnTo>
                <a:lnTo>
                  <a:pt x="77216" y="384810"/>
                </a:lnTo>
                <a:lnTo>
                  <a:pt x="94340" y="376430"/>
                </a:lnTo>
                <a:lnTo>
                  <a:pt x="77597" y="342138"/>
                </a:lnTo>
                <a:close/>
              </a:path>
              <a:path w="880745" h="445135">
                <a:moveTo>
                  <a:pt x="94340" y="376430"/>
                </a:moveTo>
                <a:lnTo>
                  <a:pt x="77216" y="384810"/>
                </a:lnTo>
                <a:lnTo>
                  <a:pt x="93980" y="418973"/>
                </a:lnTo>
                <a:lnTo>
                  <a:pt x="111038" y="410628"/>
                </a:lnTo>
                <a:lnTo>
                  <a:pt x="94340" y="376430"/>
                </a:lnTo>
                <a:close/>
              </a:path>
              <a:path w="880745" h="445135">
                <a:moveTo>
                  <a:pt x="111038" y="410628"/>
                </a:moveTo>
                <a:lnTo>
                  <a:pt x="93980" y="418973"/>
                </a:lnTo>
                <a:lnTo>
                  <a:pt x="115112" y="418973"/>
                </a:lnTo>
                <a:lnTo>
                  <a:pt x="111038" y="410628"/>
                </a:lnTo>
                <a:close/>
              </a:path>
              <a:path w="880745" h="445135">
                <a:moveTo>
                  <a:pt x="863600" y="0"/>
                </a:moveTo>
                <a:lnTo>
                  <a:pt x="94340" y="376430"/>
                </a:lnTo>
                <a:lnTo>
                  <a:pt x="111038" y="410628"/>
                </a:lnTo>
                <a:lnTo>
                  <a:pt x="880364" y="34289"/>
                </a:lnTo>
                <a:lnTo>
                  <a:pt x="8636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699764" y="2274951"/>
            <a:ext cx="580390" cy="467995"/>
          </a:xfrm>
          <a:custGeom>
            <a:avLst/>
            <a:gdLst/>
            <a:ahLst/>
            <a:cxnLst/>
            <a:rect l="l" t="t" r="r" b="b"/>
            <a:pathLst>
              <a:path w="580389" h="467994">
                <a:moveTo>
                  <a:pt x="478663" y="411564"/>
                </a:moveTo>
                <a:lnTo>
                  <a:pt x="454913" y="441325"/>
                </a:lnTo>
                <a:lnTo>
                  <a:pt x="579882" y="467995"/>
                </a:lnTo>
                <a:lnTo>
                  <a:pt x="559229" y="423418"/>
                </a:lnTo>
                <a:lnTo>
                  <a:pt x="493522" y="423418"/>
                </a:lnTo>
                <a:lnTo>
                  <a:pt x="478663" y="411564"/>
                </a:lnTo>
                <a:close/>
              </a:path>
              <a:path w="580389" h="467994">
                <a:moveTo>
                  <a:pt x="502392" y="381828"/>
                </a:moveTo>
                <a:lnTo>
                  <a:pt x="478663" y="411564"/>
                </a:lnTo>
                <a:lnTo>
                  <a:pt x="493522" y="423418"/>
                </a:lnTo>
                <a:lnTo>
                  <a:pt x="517271" y="393700"/>
                </a:lnTo>
                <a:lnTo>
                  <a:pt x="502392" y="381828"/>
                </a:lnTo>
                <a:close/>
              </a:path>
              <a:path w="580389" h="467994">
                <a:moveTo>
                  <a:pt x="526161" y="352044"/>
                </a:moveTo>
                <a:lnTo>
                  <a:pt x="502392" y="381828"/>
                </a:lnTo>
                <a:lnTo>
                  <a:pt x="517271" y="393700"/>
                </a:lnTo>
                <a:lnTo>
                  <a:pt x="493522" y="423418"/>
                </a:lnTo>
                <a:lnTo>
                  <a:pt x="559229" y="423418"/>
                </a:lnTo>
                <a:lnTo>
                  <a:pt x="526161" y="352044"/>
                </a:lnTo>
                <a:close/>
              </a:path>
              <a:path w="580389" h="467994">
                <a:moveTo>
                  <a:pt x="23875" y="0"/>
                </a:moveTo>
                <a:lnTo>
                  <a:pt x="0" y="29718"/>
                </a:lnTo>
                <a:lnTo>
                  <a:pt x="478663" y="411564"/>
                </a:lnTo>
                <a:lnTo>
                  <a:pt x="502392" y="381828"/>
                </a:lnTo>
                <a:lnTo>
                  <a:pt x="2387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936447" y="5516270"/>
            <a:ext cx="26733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2277617" y="5561076"/>
            <a:ext cx="992505" cy="1094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400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3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4213605" y="5543397"/>
            <a:ext cx="26733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3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206563" y="5978588"/>
            <a:ext cx="917575" cy="405130"/>
          </a:xfrm>
          <a:custGeom>
            <a:avLst/>
            <a:gdLst/>
            <a:ahLst/>
            <a:cxnLst/>
            <a:rect l="l" t="t" r="r" b="b"/>
            <a:pathLst>
              <a:path w="917575" h="405129">
                <a:moveTo>
                  <a:pt x="804616" y="369304"/>
                </a:moveTo>
                <a:lnTo>
                  <a:pt x="790003" y="404507"/>
                </a:lnTo>
                <a:lnTo>
                  <a:pt x="917511" y="395566"/>
                </a:lnTo>
                <a:lnTo>
                  <a:pt x="901107" y="376631"/>
                </a:lnTo>
                <a:lnTo>
                  <a:pt x="822261" y="376631"/>
                </a:lnTo>
                <a:lnTo>
                  <a:pt x="804616" y="369304"/>
                </a:lnTo>
                <a:close/>
              </a:path>
              <a:path w="917575" h="405129">
                <a:moveTo>
                  <a:pt x="819220" y="334124"/>
                </a:moveTo>
                <a:lnTo>
                  <a:pt x="804616" y="369304"/>
                </a:lnTo>
                <a:lnTo>
                  <a:pt x="822261" y="376631"/>
                </a:lnTo>
                <a:lnTo>
                  <a:pt x="836866" y="341452"/>
                </a:lnTo>
                <a:lnTo>
                  <a:pt x="819220" y="334124"/>
                </a:lnTo>
                <a:close/>
              </a:path>
              <a:path w="917575" h="405129">
                <a:moveTo>
                  <a:pt x="833818" y="298958"/>
                </a:moveTo>
                <a:lnTo>
                  <a:pt x="819220" y="334124"/>
                </a:lnTo>
                <a:lnTo>
                  <a:pt x="836866" y="341452"/>
                </a:lnTo>
                <a:lnTo>
                  <a:pt x="822261" y="376631"/>
                </a:lnTo>
                <a:lnTo>
                  <a:pt x="901107" y="376631"/>
                </a:lnTo>
                <a:lnTo>
                  <a:pt x="833818" y="298958"/>
                </a:lnTo>
                <a:close/>
              </a:path>
              <a:path w="917575" h="405129">
                <a:moveTo>
                  <a:pt x="14605" y="0"/>
                </a:moveTo>
                <a:lnTo>
                  <a:pt x="0" y="35179"/>
                </a:lnTo>
                <a:lnTo>
                  <a:pt x="804616" y="369304"/>
                </a:lnTo>
                <a:lnTo>
                  <a:pt x="819220" y="334124"/>
                </a:lnTo>
                <a:lnTo>
                  <a:pt x="1460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882264" y="5993180"/>
            <a:ext cx="113664" cy="356235"/>
          </a:xfrm>
          <a:custGeom>
            <a:avLst/>
            <a:gdLst/>
            <a:ahLst/>
            <a:cxnLst/>
            <a:rect l="l" t="t" r="r" b="b"/>
            <a:pathLst>
              <a:path w="113664" h="356235">
                <a:moveTo>
                  <a:pt x="0" y="234188"/>
                </a:moveTo>
                <a:lnTo>
                  <a:pt x="38481" y="356057"/>
                </a:lnTo>
                <a:lnTo>
                  <a:pt x="103721" y="264998"/>
                </a:lnTo>
                <a:lnTo>
                  <a:pt x="72262" y="264998"/>
                </a:lnTo>
                <a:lnTo>
                  <a:pt x="34671" y="259003"/>
                </a:lnTo>
                <a:lnTo>
                  <a:pt x="37668" y="240192"/>
                </a:lnTo>
                <a:lnTo>
                  <a:pt x="0" y="234188"/>
                </a:lnTo>
                <a:close/>
              </a:path>
              <a:path w="113664" h="356235">
                <a:moveTo>
                  <a:pt x="37668" y="240192"/>
                </a:moveTo>
                <a:lnTo>
                  <a:pt x="34671" y="259003"/>
                </a:lnTo>
                <a:lnTo>
                  <a:pt x="72262" y="264998"/>
                </a:lnTo>
                <a:lnTo>
                  <a:pt x="75261" y="246184"/>
                </a:lnTo>
                <a:lnTo>
                  <a:pt x="37668" y="240192"/>
                </a:lnTo>
                <a:close/>
              </a:path>
              <a:path w="113664" h="356235">
                <a:moveTo>
                  <a:pt x="75261" y="246184"/>
                </a:moveTo>
                <a:lnTo>
                  <a:pt x="72262" y="264998"/>
                </a:lnTo>
                <a:lnTo>
                  <a:pt x="103721" y="264998"/>
                </a:lnTo>
                <a:lnTo>
                  <a:pt x="112903" y="252183"/>
                </a:lnTo>
                <a:lnTo>
                  <a:pt x="75261" y="246184"/>
                </a:lnTo>
                <a:close/>
              </a:path>
              <a:path w="113664" h="356235">
                <a:moveTo>
                  <a:pt x="75946" y="0"/>
                </a:moveTo>
                <a:lnTo>
                  <a:pt x="37668" y="240192"/>
                </a:lnTo>
                <a:lnTo>
                  <a:pt x="75261" y="246184"/>
                </a:lnTo>
                <a:lnTo>
                  <a:pt x="113537" y="5994"/>
                </a:lnTo>
                <a:lnTo>
                  <a:pt x="7594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419094" y="5960694"/>
            <a:ext cx="842010" cy="417195"/>
          </a:xfrm>
          <a:custGeom>
            <a:avLst/>
            <a:gdLst/>
            <a:ahLst/>
            <a:cxnLst/>
            <a:rect l="l" t="t" r="r" b="b"/>
            <a:pathLst>
              <a:path w="842010" h="417195">
                <a:moveTo>
                  <a:pt x="78612" y="313575"/>
                </a:moveTo>
                <a:lnTo>
                  <a:pt x="0" y="414324"/>
                </a:lnTo>
                <a:lnTo>
                  <a:pt x="127761" y="416775"/>
                </a:lnTo>
                <a:lnTo>
                  <a:pt x="115278" y="390563"/>
                </a:lnTo>
                <a:lnTo>
                  <a:pt x="94233" y="390563"/>
                </a:lnTo>
                <a:lnTo>
                  <a:pt x="77850" y="356171"/>
                </a:lnTo>
                <a:lnTo>
                  <a:pt x="95007" y="347999"/>
                </a:lnTo>
                <a:lnTo>
                  <a:pt x="78612" y="313575"/>
                </a:lnTo>
                <a:close/>
              </a:path>
              <a:path w="842010" h="417195">
                <a:moveTo>
                  <a:pt x="95007" y="347999"/>
                </a:moveTo>
                <a:lnTo>
                  <a:pt x="77850" y="356171"/>
                </a:lnTo>
                <a:lnTo>
                  <a:pt x="94233" y="390563"/>
                </a:lnTo>
                <a:lnTo>
                  <a:pt x="111387" y="382392"/>
                </a:lnTo>
                <a:lnTo>
                  <a:pt x="95007" y="347999"/>
                </a:lnTo>
                <a:close/>
              </a:path>
              <a:path w="842010" h="417195">
                <a:moveTo>
                  <a:pt x="111387" y="382392"/>
                </a:moveTo>
                <a:lnTo>
                  <a:pt x="94233" y="390563"/>
                </a:lnTo>
                <a:lnTo>
                  <a:pt x="115278" y="390563"/>
                </a:lnTo>
                <a:lnTo>
                  <a:pt x="111387" y="382392"/>
                </a:lnTo>
                <a:close/>
              </a:path>
              <a:path w="842010" h="417195">
                <a:moveTo>
                  <a:pt x="825626" y="0"/>
                </a:moveTo>
                <a:lnTo>
                  <a:pt x="95007" y="347999"/>
                </a:lnTo>
                <a:lnTo>
                  <a:pt x="111387" y="382392"/>
                </a:lnTo>
                <a:lnTo>
                  <a:pt x="842009" y="34391"/>
                </a:lnTo>
                <a:lnTo>
                  <a:pt x="82562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6761988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9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408420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8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054852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9"/>
                </a:lnTo>
                <a:lnTo>
                  <a:pt x="247435" y="78652"/>
                </a:lnTo>
                <a:lnTo>
                  <a:pt x="257556" y="128778"/>
                </a:lnTo>
                <a:lnTo>
                  <a:pt x="247435" y="178903"/>
                </a:lnTo>
                <a:lnTo>
                  <a:pt x="219837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9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5702808" y="3538728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6" y="37719"/>
                </a:lnTo>
                <a:lnTo>
                  <a:pt x="247435" y="78652"/>
                </a:lnTo>
                <a:lnTo>
                  <a:pt x="257555" y="128778"/>
                </a:lnTo>
                <a:lnTo>
                  <a:pt x="247435" y="178903"/>
                </a:lnTo>
                <a:lnTo>
                  <a:pt x="219836" y="219837"/>
                </a:lnTo>
                <a:lnTo>
                  <a:pt x="178903" y="247435"/>
                </a:lnTo>
                <a:lnTo>
                  <a:pt x="128777" y="257556"/>
                </a:lnTo>
                <a:lnTo>
                  <a:pt x="78652" y="247435"/>
                </a:lnTo>
                <a:lnTo>
                  <a:pt x="37718" y="219837"/>
                </a:lnTo>
                <a:lnTo>
                  <a:pt x="10120" y="178903"/>
                </a:lnTo>
                <a:lnTo>
                  <a:pt x="0" y="128778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452615" y="5158740"/>
            <a:ext cx="257810" cy="259079"/>
          </a:xfrm>
          <a:custGeom>
            <a:avLst/>
            <a:gdLst/>
            <a:ahLst/>
            <a:cxnLst/>
            <a:rect l="l" t="t" r="r" b="b"/>
            <a:pathLst>
              <a:path w="257809" h="259079">
                <a:moveTo>
                  <a:pt x="128778" y="0"/>
                </a:moveTo>
                <a:lnTo>
                  <a:pt x="178903" y="10185"/>
                </a:lnTo>
                <a:lnTo>
                  <a:pt x="219837" y="37957"/>
                </a:lnTo>
                <a:lnTo>
                  <a:pt x="247435" y="79134"/>
                </a:lnTo>
                <a:lnTo>
                  <a:pt x="257556" y="129540"/>
                </a:lnTo>
                <a:lnTo>
                  <a:pt x="247435" y="179945"/>
                </a:lnTo>
                <a:lnTo>
                  <a:pt x="219837" y="221122"/>
                </a:lnTo>
                <a:lnTo>
                  <a:pt x="178903" y="248894"/>
                </a:lnTo>
                <a:lnTo>
                  <a:pt x="128778" y="259080"/>
                </a:lnTo>
                <a:lnTo>
                  <a:pt x="78652" y="248894"/>
                </a:lnTo>
                <a:lnTo>
                  <a:pt x="37719" y="221122"/>
                </a:lnTo>
                <a:lnTo>
                  <a:pt x="10120" y="179945"/>
                </a:lnTo>
                <a:lnTo>
                  <a:pt x="0" y="129540"/>
                </a:lnTo>
                <a:lnTo>
                  <a:pt x="10120" y="79134"/>
                </a:lnTo>
                <a:lnTo>
                  <a:pt x="37719" y="37957"/>
                </a:lnTo>
                <a:lnTo>
                  <a:pt x="78652" y="10185"/>
                </a:lnTo>
                <a:lnTo>
                  <a:pt x="128778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028944" y="5158740"/>
            <a:ext cx="257810" cy="259079"/>
          </a:xfrm>
          <a:custGeom>
            <a:avLst/>
            <a:gdLst/>
            <a:ahLst/>
            <a:cxnLst/>
            <a:rect l="l" t="t" r="r" b="b"/>
            <a:pathLst>
              <a:path w="257810" h="259079">
                <a:moveTo>
                  <a:pt x="128777" y="0"/>
                </a:moveTo>
                <a:lnTo>
                  <a:pt x="178903" y="10185"/>
                </a:lnTo>
                <a:lnTo>
                  <a:pt x="219836" y="37957"/>
                </a:lnTo>
                <a:lnTo>
                  <a:pt x="247435" y="79134"/>
                </a:lnTo>
                <a:lnTo>
                  <a:pt x="257555" y="129540"/>
                </a:lnTo>
                <a:lnTo>
                  <a:pt x="247435" y="179945"/>
                </a:lnTo>
                <a:lnTo>
                  <a:pt x="219836" y="221122"/>
                </a:lnTo>
                <a:lnTo>
                  <a:pt x="178903" y="248894"/>
                </a:lnTo>
                <a:lnTo>
                  <a:pt x="128777" y="259080"/>
                </a:lnTo>
                <a:lnTo>
                  <a:pt x="78652" y="248894"/>
                </a:lnTo>
                <a:lnTo>
                  <a:pt x="37718" y="221122"/>
                </a:lnTo>
                <a:lnTo>
                  <a:pt x="10120" y="179945"/>
                </a:lnTo>
                <a:lnTo>
                  <a:pt x="0" y="129540"/>
                </a:lnTo>
                <a:lnTo>
                  <a:pt x="10120" y="79134"/>
                </a:lnTo>
                <a:lnTo>
                  <a:pt x="37718" y="37957"/>
                </a:lnTo>
                <a:lnTo>
                  <a:pt x="78652" y="10185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835140" y="2767583"/>
            <a:ext cx="134111" cy="134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835140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1" y="134112"/>
                </a:lnTo>
                <a:lnTo>
                  <a:pt x="134111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6854825" y="2902204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8165"/>
                </a:moveTo>
                <a:lnTo>
                  <a:pt x="37465" y="636524"/>
                </a:lnTo>
                <a:lnTo>
                  <a:pt x="71107" y="572008"/>
                </a:lnTo>
                <a:lnTo>
                  <a:pt x="51561" y="572008"/>
                </a:lnTo>
                <a:lnTo>
                  <a:pt x="25653" y="571626"/>
                </a:lnTo>
                <a:lnTo>
                  <a:pt x="25876" y="558630"/>
                </a:lnTo>
                <a:lnTo>
                  <a:pt x="0" y="558165"/>
                </a:lnTo>
                <a:close/>
              </a:path>
              <a:path w="78104" h="636904">
                <a:moveTo>
                  <a:pt x="25876" y="558630"/>
                </a:moveTo>
                <a:lnTo>
                  <a:pt x="25653" y="571626"/>
                </a:lnTo>
                <a:lnTo>
                  <a:pt x="51561" y="572008"/>
                </a:lnTo>
                <a:lnTo>
                  <a:pt x="51782" y="559097"/>
                </a:lnTo>
                <a:lnTo>
                  <a:pt x="25876" y="558630"/>
                </a:lnTo>
                <a:close/>
              </a:path>
              <a:path w="78104" h="636904">
                <a:moveTo>
                  <a:pt x="51782" y="559097"/>
                </a:moveTo>
                <a:lnTo>
                  <a:pt x="51561" y="572008"/>
                </a:lnTo>
                <a:lnTo>
                  <a:pt x="71107" y="572008"/>
                </a:lnTo>
                <a:lnTo>
                  <a:pt x="77597" y="559562"/>
                </a:lnTo>
                <a:lnTo>
                  <a:pt x="51782" y="559097"/>
                </a:lnTo>
                <a:close/>
              </a:path>
              <a:path w="78104" h="636904">
                <a:moveTo>
                  <a:pt x="35432" y="0"/>
                </a:moveTo>
                <a:lnTo>
                  <a:pt x="25876" y="558630"/>
                </a:lnTo>
                <a:lnTo>
                  <a:pt x="51782" y="559097"/>
                </a:lnTo>
                <a:lnTo>
                  <a:pt x="61341" y="508"/>
                </a:lnTo>
                <a:lnTo>
                  <a:pt x="35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6537197" y="2895980"/>
            <a:ext cx="376555" cy="643255"/>
          </a:xfrm>
          <a:custGeom>
            <a:avLst/>
            <a:gdLst/>
            <a:ahLst/>
            <a:cxnLst/>
            <a:rect l="l" t="t" r="r" b="b"/>
            <a:pathLst>
              <a:path w="376554" h="643254">
                <a:moveTo>
                  <a:pt x="4952" y="556006"/>
                </a:moveTo>
                <a:lnTo>
                  <a:pt x="0" y="642747"/>
                </a:lnTo>
                <a:lnTo>
                  <a:pt x="72390" y="594741"/>
                </a:lnTo>
                <a:lnTo>
                  <a:pt x="69515" y="593090"/>
                </a:lnTo>
                <a:lnTo>
                  <a:pt x="43433" y="593090"/>
                </a:lnTo>
                <a:lnTo>
                  <a:pt x="20954" y="580136"/>
                </a:lnTo>
                <a:lnTo>
                  <a:pt x="27403" y="568901"/>
                </a:lnTo>
                <a:lnTo>
                  <a:pt x="4952" y="556006"/>
                </a:lnTo>
                <a:close/>
              </a:path>
              <a:path w="376554" h="643254">
                <a:moveTo>
                  <a:pt x="27403" y="568901"/>
                </a:moveTo>
                <a:lnTo>
                  <a:pt x="20954" y="580136"/>
                </a:lnTo>
                <a:lnTo>
                  <a:pt x="43433" y="593090"/>
                </a:lnTo>
                <a:lnTo>
                  <a:pt x="49900" y="581823"/>
                </a:lnTo>
                <a:lnTo>
                  <a:pt x="27403" y="568901"/>
                </a:lnTo>
                <a:close/>
              </a:path>
              <a:path w="376554" h="643254">
                <a:moveTo>
                  <a:pt x="49900" y="581823"/>
                </a:moveTo>
                <a:lnTo>
                  <a:pt x="43433" y="593090"/>
                </a:lnTo>
                <a:lnTo>
                  <a:pt x="69515" y="593090"/>
                </a:lnTo>
                <a:lnTo>
                  <a:pt x="49900" y="581823"/>
                </a:lnTo>
                <a:close/>
              </a:path>
              <a:path w="376554" h="643254">
                <a:moveTo>
                  <a:pt x="353949" y="0"/>
                </a:moveTo>
                <a:lnTo>
                  <a:pt x="27403" y="568901"/>
                </a:lnTo>
                <a:lnTo>
                  <a:pt x="49900" y="581823"/>
                </a:lnTo>
                <a:lnTo>
                  <a:pt x="376427" y="12954"/>
                </a:lnTo>
                <a:lnTo>
                  <a:pt x="353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6185153" y="2892805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32385" y="565277"/>
                </a:moveTo>
                <a:lnTo>
                  <a:pt x="0" y="645922"/>
                </a:lnTo>
                <a:lnTo>
                  <a:pt x="83947" y="623443"/>
                </a:lnTo>
                <a:lnTo>
                  <a:pt x="74377" y="612648"/>
                </a:lnTo>
                <a:lnTo>
                  <a:pt x="57023" y="612648"/>
                </a:lnTo>
                <a:lnTo>
                  <a:pt x="39878" y="593344"/>
                </a:lnTo>
                <a:lnTo>
                  <a:pt x="49616" y="584715"/>
                </a:lnTo>
                <a:lnTo>
                  <a:pt x="32385" y="565277"/>
                </a:lnTo>
                <a:close/>
              </a:path>
              <a:path w="727075" h="646429">
                <a:moveTo>
                  <a:pt x="49616" y="584715"/>
                </a:moveTo>
                <a:lnTo>
                  <a:pt x="39878" y="593344"/>
                </a:lnTo>
                <a:lnTo>
                  <a:pt x="57023" y="612648"/>
                </a:lnTo>
                <a:lnTo>
                  <a:pt x="66743" y="604035"/>
                </a:lnTo>
                <a:lnTo>
                  <a:pt x="49616" y="584715"/>
                </a:lnTo>
                <a:close/>
              </a:path>
              <a:path w="727075" h="646429">
                <a:moveTo>
                  <a:pt x="66743" y="604035"/>
                </a:moveTo>
                <a:lnTo>
                  <a:pt x="57023" y="612648"/>
                </a:lnTo>
                <a:lnTo>
                  <a:pt x="74377" y="612648"/>
                </a:lnTo>
                <a:lnTo>
                  <a:pt x="66743" y="604035"/>
                </a:lnTo>
                <a:close/>
              </a:path>
              <a:path w="727075" h="646429">
                <a:moveTo>
                  <a:pt x="709549" y="0"/>
                </a:moveTo>
                <a:lnTo>
                  <a:pt x="49616" y="584715"/>
                </a:lnTo>
                <a:lnTo>
                  <a:pt x="66743" y="604035"/>
                </a:lnTo>
                <a:lnTo>
                  <a:pt x="726694" y="19304"/>
                </a:lnTo>
                <a:lnTo>
                  <a:pt x="709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5831585" y="2891282"/>
            <a:ext cx="1078230" cy="647700"/>
          </a:xfrm>
          <a:custGeom>
            <a:avLst/>
            <a:gdLst/>
            <a:ahLst/>
            <a:cxnLst/>
            <a:rect l="l" t="t" r="r" b="b"/>
            <a:pathLst>
              <a:path w="1078229" h="647700">
                <a:moveTo>
                  <a:pt x="46989" y="574420"/>
                </a:moveTo>
                <a:lnTo>
                  <a:pt x="0" y="647445"/>
                </a:lnTo>
                <a:lnTo>
                  <a:pt x="86613" y="641222"/>
                </a:lnTo>
                <a:lnTo>
                  <a:pt x="77272" y="625475"/>
                </a:lnTo>
                <a:lnTo>
                  <a:pt x="62356" y="625475"/>
                </a:lnTo>
                <a:lnTo>
                  <a:pt x="49022" y="603250"/>
                </a:lnTo>
                <a:lnTo>
                  <a:pt x="60164" y="596631"/>
                </a:lnTo>
                <a:lnTo>
                  <a:pt x="46989" y="574420"/>
                </a:lnTo>
                <a:close/>
              </a:path>
              <a:path w="1078229" h="647700">
                <a:moveTo>
                  <a:pt x="60164" y="596631"/>
                </a:moveTo>
                <a:lnTo>
                  <a:pt x="49022" y="603250"/>
                </a:lnTo>
                <a:lnTo>
                  <a:pt x="62356" y="625475"/>
                </a:lnTo>
                <a:lnTo>
                  <a:pt x="73386" y="618923"/>
                </a:lnTo>
                <a:lnTo>
                  <a:pt x="60164" y="596631"/>
                </a:lnTo>
                <a:close/>
              </a:path>
              <a:path w="1078229" h="647700">
                <a:moveTo>
                  <a:pt x="73386" y="618923"/>
                </a:moveTo>
                <a:lnTo>
                  <a:pt x="62356" y="625475"/>
                </a:lnTo>
                <a:lnTo>
                  <a:pt x="77272" y="625475"/>
                </a:lnTo>
                <a:lnTo>
                  <a:pt x="73386" y="618923"/>
                </a:lnTo>
                <a:close/>
              </a:path>
              <a:path w="1078229" h="647700">
                <a:moveTo>
                  <a:pt x="1064514" y="0"/>
                </a:moveTo>
                <a:lnTo>
                  <a:pt x="60164" y="596631"/>
                </a:lnTo>
                <a:lnTo>
                  <a:pt x="73386" y="618923"/>
                </a:lnTo>
                <a:lnTo>
                  <a:pt x="1077721" y="22351"/>
                </a:lnTo>
                <a:lnTo>
                  <a:pt x="10645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6515227" y="4687061"/>
            <a:ext cx="96520" cy="473075"/>
          </a:xfrm>
          <a:custGeom>
            <a:avLst/>
            <a:gdLst/>
            <a:ahLst/>
            <a:cxnLst/>
            <a:rect l="l" t="t" r="r" b="b"/>
            <a:pathLst>
              <a:path w="96520" h="473075">
                <a:moveTo>
                  <a:pt x="44893" y="396877"/>
                </a:moveTo>
                <a:lnTo>
                  <a:pt x="19176" y="399795"/>
                </a:lnTo>
                <a:lnTo>
                  <a:pt x="66675" y="472567"/>
                </a:lnTo>
                <a:lnTo>
                  <a:pt x="89588" y="409701"/>
                </a:lnTo>
                <a:lnTo>
                  <a:pt x="46354" y="409701"/>
                </a:lnTo>
                <a:lnTo>
                  <a:pt x="44893" y="396877"/>
                </a:lnTo>
                <a:close/>
              </a:path>
              <a:path w="96520" h="473075">
                <a:moveTo>
                  <a:pt x="70670" y="393952"/>
                </a:moveTo>
                <a:lnTo>
                  <a:pt x="44893" y="396877"/>
                </a:lnTo>
                <a:lnTo>
                  <a:pt x="46354" y="409701"/>
                </a:lnTo>
                <a:lnTo>
                  <a:pt x="72136" y="406781"/>
                </a:lnTo>
                <a:lnTo>
                  <a:pt x="70670" y="393952"/>
                </a:lnTo>
                <a:close/>
              </a:path>
              <a:path w="96520" h="473075">
                <a:moveTo>
                  <a:pt x="96393" y="391032"/>
                </a:moveTo>
                <a:lnTo>
                  <a:pt x="70670" y="393952"/>
                </a:lnTo>
                <a:lnTo>
                  <a:pt x="72136" y="406781"/>
                </a:lnTo>
                <a:lnTo>
                  <a:pt x="46354" y="409701"/>
                </a:lnTo>
                <a:lnTo>
                  <a:pt x="89588" y="409701"/>
                </a:lnTo>
                <a:lnTo>
                  <a:pt x="96393" y="391032"/>
                </a:lnTo>
                <a:close/>
              </a:path>
              <a:path w="96520" h="473075">
                <a:moveTo>
                  <a:pt x="25653" y="0"/>
                </a:moveTo>
                <a:lnTo>
                  <a:pt x="0" y="3048"/>
                </a:lnTo>
                <a:lnTo>
                  <a:pt x="44893" y="396877"/>
                </a:lnTo>
                <a:lnTo>
                  <a:pt x="70670" y="393952"/>
                </a:lnTo>
                <a:lnTo>
                  <a:pt x="25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6582918" y="4681092"/>
            <a:ext cx="342900" cy="478790"/>
          </a:xfrm>
          <a:custGeom>
            <a:avLst/>
            <a:gdLst/>
            <a:ahLst/>
            <a:cxnLst/>
            <a:rect l="l" t="t" r="r" b="b"/>
            <a:pathLst>
              <a:path w="342900" h="478789">
                <a:moveTo>
                  <a:pt x="12953" y="392683"/>
                </a:moveTo>
                <a:lnTo>
                  <a:pt x="0" y="478535"/>
                </a:lnTo>
                <a:lnTo>
                  <a:pt x="76580" y="437387"/>
                </a:lnTo>
                <a:lnTo>
                  <a:pt x="70435" y="433069"/>
                </a:lnTo>
                <a:lnTo>
                  <a:pt x="47878" y="433069"/>
                </a:lnTo>
                <a:lnTo>
                  <a:pt x="26670" y="418210"/>
                </a:lnTo>
                <a:lnTo>
                  <a:pt x="34160" y="407583"/>
                </a:lnTo>
                <a:lnTo>
                  <a:pt x="12953" y="392683"/>
                </a:lnTo>
                <a:close/>
              </a:path>
              <a:path w="342900" h="478789">
                <a:moveTo>
                  <a:pt x="34160" y="407583"/>
                </a:moveTo>
                <a:lnTo>
                  <a:pt x="26670" y="418210"/>
                </a:lnTo>
                <a:lnTo>
                  <a:pt x="47878" y="433069"/>
                </a:lnTo>
                <a:lnTo>
                  <a:pt x="55351" y="422471"/>
                </a:lnTo>
                <a:lnTo>
                  <a:pt x="34160" y="407583"/>
                </a:lnTo>
                <a:close/>
              </a:path>
              <a:path w="342900" h="478789">
                <a:moveTo>
                  <a:pt x="55351" y="422471"/>
                </a:moveTo>
                <a:lnTo>
                  <a:pt x="47878" y="433069"/>
                </a:lnTo>
                <a:lnTo>
                  <a:pt x="70435" y="433069"/>
                </a:lnTo>
                <a:lnTo>
                  <a:pt x="55351" y="422471"/>
                </a:lnTo>
                <a:close/>
              </a:path>
              <a:path w="342900" h="478789">
                <a:moveTo>
                  <a:pt x="321436" y="0"/>
                </a:moveTo>
                <a:lnTo>
                  <a:pt x="34160" y="407583"/>
                </a:lnTo>
                <a:lnTo>
                  <a:pt x="55351" y="422471"/>
                </a:lnTo>
                <a:lnTo>
                  <a:pt x="342646" y="14985"/>
                </a:lnTo>
                <a:lnTo>
                  <a:pt x="321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157721" y="4677664"/>
            <a:ext cx="741045" cy="481965"/>
          </a:xfrm>
          <a:custGeom>
            <a:avLst/>
            <a:gdLst/>
            <a:ahLst/>
            <a:cxnLst/>
            <a:rect l="l" t="t" r="r" b="b"/>
            <a:pathLst>
              <a:path w="741045" h="481964">
                <a:moveTo>
                  <a:pt x="44450" y="407288"/>
                </a:moveTo>
                <a:lnTo>
                  <a:pt x="0" y="481965"/>
                </a:lnTo>
                <a:lnTo>
                  <a:pt x="86360" y="472694"/>
                </a:lnTo>
                <a:lnTo>
                  <a:pt x="76920" y="457962"/>
                </a:lnTo>
                <a:lnTo>
                  <a:pt x="61467" y="457962"/>
                </a:lnTo>
                <a:lnTo>
                  <a:pt x="47498" y="436118"/>
                </a:lnTo>
                <a:lnTo>
                  <a:pt x="58427" y="429101"/>
                </a:lnTo>
                <a:lnTo>
                  <a:pt x="44450" y="407288"/>
                </a:lnTo>
                <a:close/>
              </a:path>
              <a:path w="741045" h="481964">
                <a:moveTo>
                  <a:pt x="58427" y="429101"/>
                </a:moveTo>
                <a:lnTo>
                  <a:pt x="47498" y="436118"/>
                </a:lnTo>
                <a:lnTo>
                  <a:pt x="61467" y="457962"/>
                </a:lnTo>
                <a:lnTo>
                  <a:pt x="72416" y="450933"/>
                </a:lnTo>
                <a:lnTo>
                  <a:pt x="58427" y="429101"/>
                </a:lnTo>
                <a:close/>
              </a:path>
              <a:path w="741045" h="481964">
                <a:moveTo>
                  <a:pt x="72416" y="450933"/>
                </a:moveTo>
                <a:lnTo>
                  <a:pt x="61467" y="457962"/>
                </a:lnTo>
                <a:lnTo>
                  <a:pt x="76920" y="457962"/>
                </a:lnTo>
                <a:lnTo>
                  <a:pt x="72416" y="450933"/>
                </a:lnTo>
                <a:close/>
              </a:path>
              <a:path w="741045" h="481964">
                <a:moveTo>
                  <a:pt x="726821" y="0"/>
                </a:moveTo>
                <a:lnTo>
                  <a:pt x="58427" y="429101"/>
                </a:lnTo>
                <a:lnTo>
                  <a:pt x="72416" y="450933"/>
                </a:lnTo>
                <a:lnTo>
                  <a:pt x="740791" y="21843"/>
                </a:lnTo>
                <a:lnTo>
                  <a:pt x="726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157721" y="4680839"/>
            <a:ext cx="363220" cy="478790"/>
          </a:xfrm>
          <a:custGeom>
            <a:avLst/>
            <a:gdLst/>
            <a:ahLst/>
            <a:cxnLst/>
            <a:rect l="l" t="t" r="r" b="b"/>
            <a:pathLst>
              <a:path w="363220" h="478789">
                <a:moveTo>
                  <a:pt x="15366" y="393319"/>
                </a:moveTo>
                <a:lnTo>
                  <a:pt x="0" y="478790"/>
                </a:lnTo>
                <a:lnTo>
                  <a:pt x="77724" y="439928"/>
                </a:lnTo>
                <a:lnTo>
                  <a:pt x="70757" y="434721"/>
                </a:lnTo>
                <a:lnTo>
                  <a:pt x="49149" y="434721"/>
                </a:lnTo>
                <a:lnTo>
                  <a:pt x="28448" y="419227"/>
                </a:lnTo>
                <a:lnTo>
                  <a:pt x="36184" y="408879"/>
                </a:lnTo>
                <a:lnTo>
                  <a:pt x="15366" y="393319"/>
                </a:lnTo>
                <a:close/>
              </a:path>
              <a:path w="363220" h="478789">
                <a:moveTo>
                  <a:pt x="36184" y="408879"/>
                </a:moveTo>
                <a:lnTo>
                  <a:pt x="28448" y="419227"/>
                </a:lnTo>
                <a:lnTo>
                  <a:pt x="49149" y="434721"/>
                </a:lnTo>
                <a:lnTo>
                  <a:pt x="56897" y="424361"/>
                </a:lnTo>
                <a:lnTo>
                  <a:pt x="36184" y="408879"/>
                </a:lnTo>
                <a:close/>
              </a:path>
              <a:path w="363220" h="478789">
                <a:moveTo>
                  <a:pt x="56897" y="424361"/>
                </a:moveTo>
                <a:lnTo>
                  <a:pt x="49149" y="434721"/>
                </a:lnTo>
                <a:lnTo>
                  <a:pt x="70757" y="434721"/>
                </a:lnTo>
                <a:lnTo>
                  <a:pt x="56897" y="424361"/>
                </a:lnTo>
                <a:close/>
              </a:path>
              <a:path w="363220" h="478789">
                <a:moveTo>
                  <a:pt x="341883" y="0"/>
                </a:moveTo>
                <a:lnTo>
                  <a:pt x="36184" y="408879"/>
                </a:lnTo>
                <a:lnTo>
                  <a:pt x="56897" y="424361"/>
                </a:lnTo>
                <a:lnTo>
                  <a:pt x="362711" y="15493"/>
                </a:lnTo>
                <a:lnTo>
                  <a:pt x="341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175247" y="4680203"/>
            <a:ext cx="407670" cy="479425"/>
          </a:xfrm>
          <a:custGeom>
            <a:avLst/>
            <a:gdLst/>
            <a:ahLst/>
            <a:cxnLst/>
            <a:rect l="l" t="t" r="r" b="b"/>
            <a:pathLst>
              <a:path w="407670" h="479425">
                <a:moveTo>
                  <a:pt x="347288" y="428425"/>
                </a:moveTo>
                <a:lnTo>
                  <a:pt x="327532" y="445135"/>
                </a:lnTo>
                <a:lnTo>
                  <a:pt x="407288" y="479425"/>
                </a:lnTo>
                <a:lnTo>
                  <a:pt x="397326" y="438277"/>
                </a:lnTo>
                <a:lnTo>
                  <a:pt x="355600" y="438277"/>
                </a:lnTo>
                <a:lnTo>
                  <a:pt x="347288" y="428425"/>
                </a:lnTo>
                <a:close/>
              </a:path>
              <a:path w="407670" h="479425">
                <a:moveTo>
                  <a:pt x="367042" y="411716"/>
                </a:moveTo>
                <a:lnTo>
                  <a:pt x="347288" y="428425"/>
                </a:lnTo>
                <a:lnTo>
                  <a:pt x="355600" y="438277"/>
                </a:lnTo>
                <a:lnTo>
                  <a:pt x="375411" y="421640"/>
                </a:lnTo>
                <a:lnTo>
                  <a:pt x="367042" y="411716"/>
                </a:lnTo>
                <a:close/>
              </a:path>
              <a:path w="407670" h="479425">
                <a:moveTo>
                  <a:pt x="386842" y="394970"/>
                </a:moveTo>
                <a:lnTo>
                  <a:pt x="367042" y="411716"/>
                </a:lnTo>
                <a:lnTo>
                  <a:pt x="375411" y="421640"/>
                </a:lnTo>
                <a:lnTo>
                  <a:pt x="355600" y="438277"/>
                </a:lnTo>
                <a:lnTo>
                  <a:pt x="397326" y="438277"/>
                </a:lnTo>
                <a:lnTo>
                  <a:pt x="386842" y="394970"/>
                </a:lnTo>
                <a:close/>
              </a:path>
              <a:path w="407670" h="479425">
                <a:moveTo>
                  <a:pt x="19812" y="0"/>
                </a:moveTo>
                <a:lnTo>
                  <a:pt x="0" y="16764"/>
                </a:lnTo>
                <a:lnTo>
                  <a:pt x="347288" y="428425"/>
                </a:lnTo>
                <a:lnTo>
                  <a:pt x="367042" y="411716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123304" y="4687823"/>
            <a:ext cx="78105" cy="471805"/>
          </a:xfrm>
          <a:custGeom>
            <a:avLst/>
            <a:gdLst/>
            <a:ahLst/>
            <a:cxnLst/>
            <a:rect l="l" t="t" r="r" b="b"/>
            <a:pathLst>
              <a:path w="78104" h="471804">
                <a:moveTo>
                  <a:pt x="0" y="392049"/>
                </a:moveTo>
                <a:lnTo>
                  <a:pt x="34417" y="471805"/>
                </a:lnTo>
                <a:lnTo>
                  <a:pt x="71043" y="407924"/>
                </a:lnTo>
                <a:lnTo>
                  <a:pt x="51054" y="407924"/>
                </a:lnTo>
                <a:lnTo>
                  <a:pt x="25146" y="406400"/>
                </a:lnTo>
                <a:lnTo>
                  <a:pt x="25873" y="393531"/>
                </a:lnTo>
                <a:lnTo>
                  <a:pt x="0" y="392049"/>
                </a:lnTo>
                <a:close/>
              </a:path>
              <a:path w="78104" h="471804">
                <a:moveTo>
                  <a:pt x="25873" y="393531"/>
                </a:moveTo>
                <a:lnTo>
                  <a:pt x="25146" y="406400"/>
                </a:lnTo>
                <a:lnTo>
                  <a:pt x="51054" y="407924"/>
                </a:lnTo>
                <a:lnTo>
                  <a:pt x="51784" y="395015"/>
                </a:lnTo>
                <a:lnTo>
                  <a:pt x="25873" y="393531"/>
                </a:lnTo>
                <a:close/>
              </a:path>
              <a:path w="78104" h="471804">
                <a:moveTo>
                  <a:pt x="51784" y="395015"/>
                </a:moveTo>
                <a:lnTo>
                  <a:pt x="51054" y="407924"/>
                </a:lnTo>
                <a:lnTo>
                  <a:pt x="71043" y="407924"/>
                </a:lnTo>
                <a:lnTo>
                  <a:pt x="77597" y="396494"/>
                </a:lnTo>
                <a:lnTo>
                  <a:pt x="51784" y="395015"/>
                </a:lnTo>
                <a:close/>
              </a:path>
              <a:path w="78104" h="471804">
                <a:moveTo>
                  <a:pt x="48133" y="0"/>
                </a:moveTo>
                <a:lnTo>
                  <a:pt x="25873" y="393531"/>
                </a:lnTo>
                <a:lnTo>
                  <a:pt x="51784" y="395015"/>
                </a:lnTo>
                <a:lnTo>
                  <a:pt x="74041" y="1524"/>
                </a:lnTo>
                <a:lnTo>
                  <a:pt x="481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838316" y="4677664"/>
            <a:ext cx="743585" cy="481965"/>
          </a:xfrm>
          <a:custGeom>
            <a:avLst/>
            <a:gdLst/>
            <a:ahLst/>
            <a:cxnLst/>
            <a:rect l="l" t="t" r="r" b="b"/>
            <a:pathLst>
              <a:path w="743584" h="481964">
                <a:moveTo>
                  <a:pt x="670930" y="450969"/>
                </a:moveTo>
                <a:lnTo>
                  <a:pt x="656971" y="472821"/>
                </a:lnTo>
                <a:lnTo>
                  <a:pt x="743331" y="481965"/>
                </a:lnTo>
                <a:lnTo>
                  <a:pt x="728978" y="457962"/>
                </a:lnTo>
                <a:lnTo>
                  <a:pt x="681863" y="457962"/>
                </a:lnTo>
                <a:lnTo>
                  <a:pt x="670930" y="450969"/>
                </a:lnTo>
                <a:close/>
              </a:path>
              <a:path w="743584" h="481964">
                <a:moveTo>
                  <a:pt x="684796" y="429264"/>
                </a:moveTo>
                <a:lnTo>
                  <a:pt x="670930" y="450969"/>
                </a:lnTo>
                <a:lnTo>
                  <a:pt x="681863" y="457962"/>
                </a:lnTo>
                <a:lnTo>
                  <a:pt x="695706" y="436244"/>
                </a:lnTo>
                <a:lnTo>
                  <a:pt x="684796" y="429264"/>
                </a:lnTo>
                <a:close/>
              </a:path>
              <a:path w="743584" h="481964">
                <a:moveTo>
                  <a:pt x="698754" y="407416"/>
                </a:moveTo>
                <a:lnTo>
                  <a:pt x="684796" y="429264"/>
                </a:lnTo>
                <a:lnTo>
                  <a:pt x="695706" y="436244"/>
                </a:lnTo>
                <a:lnTo>
                  <a:pt x="681863" y="457962"/>
                </a:lnTo>
                <a:lnTo>
                  <a:pt x="728978" y="457962"/>
                </a:lnTo>
                <a:lnTo>
                  <a:pt x="698754" y="407416"/>
                </a:lnTo>
                <a:close/>
              </a:path>
              <a:path w="743584" h="481964">
                <a:moveTo>
                  <a:pt x="13970" y="0"/>
                </a:moveTo>
                <a:lnTo>
                  <a:pt x="0" y="21843"/>
                </a:lnTo>
                <a:lnTo>
                  <a:pt x="670930" y="450969"/>
                </a:lnTo>
                <a:lnTo>
                  <a:pt x="684796" y="429264"/>
                </a:lnTo>
                <a:lnTo>
                  <a:pt x="13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820917" y="4681220"/>
            <a:ext cx="337185" cy="478790"/>
          </a:xfrm>
          <a:custGeom>
            <a:avLst/>
            <a:gdLst/>
            <a:ahLst/>
            <a:cxnLst/>
            <a:rect l="l" t="t" r="r" b="b"/>
            <a:pathLst>
              <a:path w="337185" h="478789">
                <a:moveTo>
                  <a:pt x="282037" y="421885"/>
                </a:moveTo>
                <a:lnTo>
                  <a:pt x="260731" y="436625"/>
                </a:lnTo>
                <a:lnTo>
                  <a:pt x="336931" y="478408"/>
                </a:lnTo>
                <a:lnTo>
                  <a:pt x="330362" y="432561"/>
                </a:lnTo>
                <a:lnTo>
                  <a:pt x="289433" y="432561"/>
                </a:lnTo>
                <a:lnTo>
                  <a:pt x="282037" y="421885"/>
                </a:lnTo>
                <a:close/>
              </a:path>
              <a:path w="337185" h="478789">
                <a:moveTo>
                  <a:pt x="303359" y="407133"/>
                </a:moveTo>
                <a:lnTo>
                  <a:pt x="282037" y="421885"/>
                </a:lnTo>
                <a:lnTo>
                  <a:pt x="289433" y="432561"/>
                </a:lnTo>
                <a:lnTo>
                  <a:pt x="310769" y="417829"/>
                </a:lnTo>
                <a:lnTo>
                  <a:pt x="303359" y="407133"/>
                </a:lnTo>
                <a:close/>
              </a:path>
              <a:path w="337185" h="478789">
                <a:moveTo>
                  <a:pt x="324612" y="392429"/>
                </a:moveTo>
                <a:lnTo>
                  <a:pt x="303359" y="407133"/>
                </a:lnTo>
                <a:lnTo>
                  <a:pt x="310769" y="417829"/>
                </a:lnTo>
                <a:lnTo>
                  <a:pt x="289433" y="432561"/>
                </a:lnTo>
                <a:lnTo>
                  <a:pt x="330362" y="432561"/>
                </a:lnTo>
                <a:lnTo>
                  <a:pt x="324612" y="392429"/>
                </a:lnTo>
                <a:close/>
              </a:path>
              <a:path w="337185" h="478789">
                <a:moveTo>
                  <a:pt x="21336" y="0"/>
                </a:moveTo>
                <a:lnTo>
                  <a:pt x="0" y="14731"/>
                </a:lnTo>
                <a:lnTo>
                  <a:pt x="282037" y="421885"/>
                </a:lnTo>
                <a:lnTo>
                  <a:pt x="303359" y="407133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477253" y="2828925"/>
            <a:ext cx="415290" cy="710565"/>
          </a:xfrm>
          <a:custGeom>
            <a:avLst/>
            <a:gdLst/>
            <a:ahLst/>
            <a:cxnLst/>
            <a:rect l="l" t="t" r="r" b="b"/>
            <a:pathLst>
              <a:path w="415290" h="710564">
                <a:moveTo>
                  <a:pt x="365260" y="649134"/>
                </a:moveTo>
                <a:lnTo>
                  <a:pt x="342773" y="662051"/>
                </a:lnTo>
                <a:lnTo>
                  <a:pt x="415163" y="710057"/>
                </a:lnTo>
                <a:lnTo>
                  <a:pt x="412327" y="660400"/>
                </a:lnTo>
                <a:lnTo>
                  <a:pt x="371728" y="660400"/>
                </a:lnTo>
                <a:lnTo>
                  <a:pt x="365260" y="649134"/>
                </a:lnTo>
                <a:close/>
              </a:path>
              <a:path w="415290" h="710564">
                <a:moveTo>
                  <a:pt x="387756" y="636213"/>
                </a:moveTo>
                <a:lnTo>
                  <a:pt x="365260" y="649134"/>
                </a:lnTo>
                <a:lnTo>
                  <a:pt x="371728" y="660400"/>
                </a:lnTo>
                <a:lnTo>
                  <a:pt x="394207" y="647446"/>
                </a:lnTo>
                <a:lnTo>
                  <a:pt x="387756" y="636213"/>
                </a:lnTo>
                <a:close/>
              </a:path>
              <a:path w="415290" h="710564">
                <a:moveTo>
                  <a:pt x="410210" y="623315"/>
                </a:moveTo>
                <a:lnTo>
                  <a:pt x="387756" y="636213"/>
                </a:lnTo>
                <a:lnTo>
                  <a:pt x="394207" y="647446"/>
                </a:lnTo>
                <a:lnTo>
                  <a:pt x="371728" y="660400"/>
                </a:lnTo>
                <a:lnTo>
                  <a:pt x="412327" y="660400"/>
                </a:lnTo>
                <a:lnTo>
                  <a:pt x="410210" y="623315"/>
                </a:lnTo>
                <a:close/>
              </a:path>
              <a:path w="415290" h="710564">
                <a:moveTo>
                  <a:pt x="22351" y="0"/>
                </a:moveTo>
                <a:lnTo>
                  <a:pt x="0" y="12953"/>
                </a:lnTo>
                <a:lnTo>
                  <a:pt x="365260" y="649134"/>
                </a:lnTo>
                <a:lnTo>
                  <a:pt x="387756" y="636213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500495" y="2902076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7911"/>
                </a:moveTo>
                <a:lnTo>
                  <a:pt x="36702" y="636651"/>
                </a:lnTo>
                <a:lnTo>
                  <a:pt x="71193" y="572262"/>
                </a:lnTo>
                <a:lnTo>
                  <a:pt x="51434" y="572262"/>
                </a:lnTo>
                <a:lnTo>
                  <a:pt x="25526" y="571626"/>
                </a:lnTo>
                <a:lnTo>
                  <a:pt x="25885" y="558630"/>
                </a:lnTo>
                <a:lnTo>
                  <a:pt x="0" y="557911"/>
                </a:lnTo>
                <a:close/>
              </a:path>
              <a:path w="78104" h="636904">
                <a:moveTo>
                  <a:pt x="25885" y="558630"/>
                </a:moveTo>
                <a:lnTo>
                  <a:pt x="25526" y="571626"/>
                </a:lnTo>
                <a:lnTo>
                  <a:pt x="51434" y="572262"/>
                </a:lnTo>
                <a:lnTo>
                  <a:pt x="51790" y="559349"/>
                </a:lnTo>
                <a:lnTo>
                  <a:pt x="25885" y="558630"/>
                </a:lnTo>
                <a:close/>
              </a:path>
              <a:path w="78104" h="636904">
                <a:moveTo>
                  <a:pt x="51790" y="559349"/>
                </a:moveTo>
                <a:lnTo>
                  <a:pt x="51434" y="572262"/>
                </a:lnTo>
                <a:lnTo>
                  <a:pt x="71193" y="572262"/>
                </a:lnTo>
                <a:lnTo>
                  <a:pt x="77724" y="560070"/>
                </a:lnTo>
                <a:lnTo>
                  <a:pt x="51790" y="559349"/>
                </a:lnTo>
                <a:close/>
              </a:path>
              <a:path w="78104" h="636904">
                <a:moveTo>
                  <a:pt x="41275" y="0"/>
                </a:moveTo>
                <a:lnTo>
                  <a:pt x="25885" y="558630"/>
                </a:lnTo>
                <a:lnTo>
                  <a:pt x="51790" y="559349"/>
                </a:lnTo>
                <a:lnTo>
                  <a:pt x="67182" y="762"/>
                </a:lnTo>
                <a:lnTo>
                  <a:pt x="41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6185153" y="2895980"/>
            <a:ext cx="381635" cy="643255"/>
          </a:xfrm>
          <a:custGeom>
            <a:avLst/>
            <a:gdLst/>
            <a:ahLst/>
            <a:cxnLst/>
            <a:rect l="l" t="t" r="r" b="b"/>
            <a:pathLst>
              <a:path w="381634" h="643254">
                <a:moveTo>
                  <a:pt x="5587" y="556006"/>
                </a:moveTo>
                <a:lnTo>
                  <a:pt x="0" y="642747"/>
                </a:lnTo>
                <a:lnTo>
                  <a:pt x="72644" y="595122"/>
                </a:lnTo>
                <a:lnTo>
                  <a:pt x="69596" y="593344"/>
                </a:lnTo>
                <a:lnTo>
                  <a:pt x="43815" y="593344"/>
                </a:lnTo>
                <a:lnTo>
                  <a:pt x="21336" y="580263"/>
                </a:lnTo>
                <a:lnTo>
                  <a:pt x="27887" y="569014"/>
                </a:lnTo>
                <a:lnTo>
                  <a:pt x="5587" y="556006"/>
                </a:lnTo>
                <a:close/>
              </a:path>
              <a:path w="381634" h="643254">
                <a:moveTo>
                  <a:pt x="27887" y="569014"/>
                </a:moveTo>
                <a:lnTo>
                  <a:pt x="21336" y="580263"/>
                </a:lnTo>
                <a:lnTo>
                  <a:pt x="43815" y="593344"/>
                </a:lnTo>
                <a:lnTo>
                  <a:pt x="50349" y="582117"/>
                </a:lnTo>
                <a:lnTo>
                  <a:pt x="27887" y="569014"/>
                </a:lnTo>
                <a:close/>
              </a:path>
              <a:path w="381634" h="643254">
                <a:moveTo>
                  <a:pt x="50349" y="582117"/>
                </a:moveTo>
                <a:lnTo>
                  <a:pt x="43815" y="593344"/>
                </a:lnTo>
                <a:lnTo>
                  <a:pt x="69596" y="593344"/>
                </a:lnTo>
                <a:lnTo>
                  <a:pt x="50349" y="582117"/>
                </a:lnTo>
                <a:close/>
              </a:path>
              <a:path w="381634" h="643254">
                <a:moveTo>
                  <a:pt x="359282" y="0"/>
                </a:moveTo>
                <a:lnTo>
                  <a:pt x="27887" y="569014"/>
                </a:lnTo>
                <a:lnTo>
                  <a:pt x="50349" y="582117"/>
                </a:lnTo>
                <a:lnTo>
                  <a:pt x="381635" y="12954"/>
                </a:lnTo>
                <a:lnTo>
                  <a:pt x="359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5831585" y="2892679"/>
            <a:ext cx="732155" cy="646430"/>
          </a:xfrm>
          <a:custGeom>
            <a:avLst/>
            <a:gdLst/>
            <a:ahLst/>
            <a:cxnLst/>
            <a:rect l="l" t="t" r="r" b="b"/>
            <a:pathLst>
              <a:path w="732154" h="646429">
                <a:moveTo>
                  <a:pt x="32638" y="565531"/>
                </a:moveTo>
                <a:lnTo>
                  <a:pt x="0" y="646049"/>
                </a:lnTo>
                <a:lnTo>
                  <a:pt x="84074" y="623951"/>
                </a:lnTo>
                <a:lnTo>
                  <a:pt x="74457" y="613029"/>
                </a:lnTo>
                <a:lnTo>
                  <a:pt x="57150" y="613029"/>
                </a:lnTo>
                <a:lnTo>
                  <a:pt x="40131" y="593598"/>
                </a:lnTo>
                <a:lnTo>
                  <a:pt x="49834" y="585062"/>
                </a:lnTo>
                <a:lnTo>
                  <a:pt x="32638" y="565531"/>
                </a:lnTo>
                <a:close/>
              </a:path>
              <a:path w="732154" h="646429">
                <a:moveTo>
                  <a:pt x="49834" y="585062"/>
                </a:moveTo>
                <a:lnTo>
                  <a:pt x="40131" y="593598"/>
                </a:lnTo>
                <a:lnTo>
                  <a:pt x="57150" y="613029"/>
                </a:lnTo>
                <a:lnTo>
                  <a:pt x="66905" y="604450"/>
                </a:lnTo>
                <a:lnTo>
                  <a:pt x="49834" y="585062"/>
                </a:lnTo>
                <a:close/>
              </a:path>
              <a:path w="732154" h="646429">
                <a:moveTo>
                  <a:pt x="66905" y="604450"/>
                </a:moveTo>
                <a:lnTo>
                  <a:pt x="57150" y="613029"/>
                </a:lnTo>
                <a:lnTo>
                  <a:pt x="74457" y="613029"/>
                </a:lnTo>
                <a:lnTo>
                  <a:pt x="66905" y="604450"/>
                </a:lnTo>
                <a:close/>
              </a:path>
              <a:path w="732154" h="646429">
                <a:moveTo>
                  <a:pt x="714883" y="0"/>
                </a:moveTo>
                <a:lnTo>
                  <a:pt x="49834" y="585062"/>
                </a:lnTo>
                <a:lnTo>
                  <a:pt x="66905" y="604450"/>
                </a:lnTo>
                <a:lnTo>
                  <a:pt x="732028" y="19558"/>
                </a:lnTo>
                <a:lnTo>
                  <a:pt x="714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487667" y="2767583"/>
            <a:ext cx="134112" cy="134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487667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2" y="134112"/>
                </a:lnTo>
                <a:lnTo>
                  <a:pt x="134112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6780276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5" y="128777"/>
                </a:lnTo>
                <a:lnTo>
                  <a:pt x="247435" y="178903"/>
                </a:lnTo>
                <a:lnTo>
                  <a:pt x="219836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425184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09" h="257810">
                <a:moveTo>
                  <a:pt x="128777" y="0"/>
                </a:moveTo>
                <a:lnTo>
                  <a:pt x="178903" y="10120"/>
                </a:lnTo>
                <a:lnTo>
                  <a:pt x="219836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8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6073140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8"/>
                </a:lnTo>
                <a:lnTo>
                  <a:pt x="247435" y="78652"/>
                </a:lnTo>
                <a:lnTo>
                  <a:pt x="257556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9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9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5719571" y="4430267"/>
            <a:ext cx="257810" cy="257810"/>
          </a:xfrm>
          <a:custGeom>
            <a:avLst/>
            <a:gdLst/>
            <a:ahLst/>
            <a:cxnLst/>
            <a:rect l="l" t="t" r="r" b="b"/>
            <a:pathLst>
              <a:path w="257810" h="257810">
                <a:moveTo>
                  <a:pt x="128777" y="0"/>
                </a:moveTo>
                <a:lnTo>
                  <a:pt x="178903" y="10120"/>
                </a:lnTo>
                <a:lnTo>
                  <a:pt x="219837" y="37718"/>
                </a:lnTo>
                <a:lnTo>
                  <a:pt x="247435" y="78652"/>
                </a:lnTo>
                <a:lnTo>
                  <a:pt x="257555" y="128777"/>
                </a:lnTo>
                <a:lnTo>
                  <a:pt x="247435" y="178903"/>
                </a:lnTo>
                <a:lnTo>
                  <a:pt x="219837" y="219836"/>
                </a:lnTo>
                <a:lnTo>
                  <a:pt x="178903" y="247435"/>
                </a:lnTo>
                <a:lnTo>
                  <a:pt x="128777" y="257555"/>
                </a:lnTo>
                <a:lnTo>
                  <a:pt x="78652" y="247435"/>
                </a:lnTo>
                <a:lnTo>
                  <a:pt x="37718" y="219836"/>
                </a:lnTo>
                <a:lnTo>
                  <a:pt x="10120" y="178903"/>
                </a:lnTo>
                <a:lnTo>
                  <a:pt x="0" y="128777"/>
                </a:lnTo>
                <a:lnTo>
                  <a:pt x="10120" y="78652"/>
                </a:lnTo>
                <a:lnTo>
                  <a:pt x="37718" y="37718"/>
                </a:lnTo>
                <a:lnTo>
                  <a:pt x="78652" y="10120"/>
                </a:lnTo>
                <a:lnTo>
                  <a:pt x="12877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105144" y="2767583"/>
            <a:ext cx="135636" cy="134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6105144" y="2767583"/>
            <a:ext cx="135890" cy="134620"/>
          </a:xfrm>
          <a:custGeom>
            <a:avLst/>
            <a:gdLst/>
            <a:ahLst/>
            <a:cxnLst/>
            <a:rect l="l" t="t" r="r" b="b"/>
            <a:pathLst>
              <a:path w="135889" h="134619">
                <a:moveTo>
                  <a:pt x="0" y="134112"/>
                </a:moveTo>
                <a:lnTo>
                  <a:pt x="135636" y="134112"/>
                </a:lnTo>
                <a:lnTo>
                  <a:pt x="135636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5762244" y="2767583"/>
            <a:ext cx="134112" cy="134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5762244" y="276758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19">
                <a:moveTo>
                  <a:pt x="0" y="134112"/>
                </a:moveTo>
                <a:lnTo>
                  <a:pt x="134112" y="134112"/>
                </a:lnTo>
                <a:lnTo>
                  <a:pt x="134112" y="0"/>
                </a:lnTo>
                <a:lnTo>
                  <a:pt x="0" y="0"/>
                </a:lnTo>
                <a:lnTo>
                  <a:pt x="0" y="1341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792470" y="2902457"/>
            <a:ext cx="78105" cy="636270"/>
          </a:xfrm>
          <a:custGeom>
            <a:avLst/>
            <a:gdLst/>
            <a:ahLst/>
            <a:cxnLst/>
            <a:rect l="l" t="t" r="r" b="b"/>
            <a:pathLst>
              <a:path w="78104" h="636270">
                <a:moveTo>
                  <a:pt x="25879" y="558630"/>
                </a:moveTo>
                <a:lnTo>
                  <a:pt x="0" y="558672"/>
                </a:lnTo>
                <a:lnTo>
                  <a:pt x="38988" y="636269"/>
                </a:lnTo>
                <a:lnTo>
                  <a:pt x="71268" y="571500"/>
                </a:lnTo>
                <a:lnTo>
                  <a:pt x="25907" y="571500"/>
                </a:lnTo>
                <a:lnTo>
                  <a:pt x="25879" y="558630"/>
                </a:lnTo>
                <a:close/>
              </a:path>
              <a:path w="78104" h="636270">
                <a:moveTo>
                  <a:pt x="51787" y="558588"/>
                </a:moveTo>
                <a:lnTo>
                  <a:pt x="25879" y="558630"/>
                </a:lnTo>
                <a:lnTo>
                  <a:pt x="25907" y="571500"/>
                </a:lnTo>
                <a:lnTo>
                  <a:pt x="51815" y="571500"/>
                </a:lnTo>
                <a:lnTo>
                  <a:pt x="51787" y="558588"/>
                </a:lnTo>
                <a:close/>
              </a:path>
              <a:path w="78104" h="636270">
                <a:moveTo>
                  <a:pt x="77724" y="558545"/>
                </a:moveTo>
                <a:lnTo>
                  <a:pt x="51787" y="558588"/>
                </a:lnTo>
                <a:lnTo>
                  <a:pt x="51815" y="571500"/>
                </a:lnTo>
                <a:lnTo>
                  <a:pt x="71268" y="571500"/>
                </a:lnTo>
                <a:lnTo>
                  <a:pt x="77724" y="558545"/>
                </a:lnTo>
                <a:close/>
              </a:path>
              <a:path w="78104" h="636270">
                <a:moveTo>
                  <a:pt x="50545" y="0"/>
                </a:moveTo>
                <a:lnTo>
                  <a:pt x="24637" y="0"/>
                </a:lnTo>
                <a:lnTo>
                  <a:pt x="25879" y="558630"/>
                </a:lnTo>
                <a:lnTo>
                  <a:pt x="51787" y="558588"/>
                </a:lnTo>
                <a:lnTo>
                  <a:pt x="50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5831585" y="2896361"/>
            <a:ext cx="353695" cy="642620"/>
          </a:xfrm>
          <a:custGeom>
            <a:avLst/>
            <a:gdLst/>
            <a:ahLst/>
            <a:cxnLst/>
            <a:rect l="l" t="t" r="r" b="b"/>
            <a:pathLst>
              <a:path w="353695" h="642620">
                <a:moveTo>
                  <a:pt x="2539" y="555498"/>
                </a:moveTo>
                <a:lnTo>
                  <a:pt x="0" y="642365"/>
                </a:lnTo>
                <a:lnTo>
                  <a:pt x="70992" y="592327"/>
                </a:lnTo>
                <a:lnTo>
                  <a:pt x="69340" y="591438"/>
                </a:lnTo>
                <a:lnTo>
                  <a:pt x="42037" y="591438"/>
                </a:lnTo>
                <a:lnTo>
                  <a:pt x="19303" y="579247"/>
                </a:lnTo>
                <a:lnTo>
                  <a:pt x="25444" y="567821"/>
                </a:lnTo>
                <a:lnTo>
                  <a:pt x="2539" y="555498"/>
                </a:lnTo>
                <a:close/>
              </a:path>
              <a:path w="353695" h="642620">
                <a:moveTo>
                  <a:pt x="25444" y="567821"/>
                </a:moveTo>
                <a:lnTo>
                  <a:pt x="19303" y="579247"/>
                </a:lnTo>
                <a:lnTo>
                  <a:pt x="42037" y="591438"/>
                </a:lnTo>
                <a:lnTo>
                  <a:pt x="48162" y="580044"/>
                </a:lnTo>
                <a:lnTo>
                  <a:pt x="25444" y="567821"/>
                </a:lnTo>
                <a:close/>
              </a:path>
              <a:path w="353695" h="642620">
                <a:moveTo>
                  <a:pt x="48162" y="580044"/>
                </a:moveTo>
                <a:lnTo>
                  <a:pt x="42037" y="591438"/>
                </a:lnTo>
                <a:lnTo>
                  <a:pt x="69340" y="591438"/>
                </a:lnTo>
                <a:lnTo>
                  <a:pt x="48162" y="580044"/>
                </a:lnTo>
                <a:close/>
              </a:path>
              <a:path w="353695" h="642620">
                <a:moveTo>
                  <a:pt x="330580" y="0"/>
                </a:moveTo>
                <a:lnTo>
                  <a:pt x="25444" y="567821"/>
                </a:lnTo>
                <a:lnTo>
                  <a:pt x="48162" y="580044"/>
                </a:lnTo>
                <a:lnTo>
                  <a:pt x="353440" y="12191"/>
                </a:lnTo>
                <a:lnTo>
                  <a:pt x="330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818759" y="2896107"/>
            <a:ext cx="365760" cy="642620"/>
          </a:xfrm>
          <a:custGeom>
            <a:avLst/>
            <a:gdLst/>
            <a:ahLst/>
            <a:cxnLst/>
            <a:rect l="l" t="t" r="r" b="b"/>
            <a:pathLst>
              <a:path w="365760" h="642620">
                <a:moveTo>
                  <a:pt x="316535" y="581019"/>
                </a:moveTo>
                <a:lnTo>
                  <a:pt x="293877" y="593597"/>
                </a:lnTo>
                <a:lnTo>
                  <a:pt x="365632" y="642619"/>
                </a:lnTo>
                <a:lnTo>
                  <a:pt x="363423" y="592327"/>
                </a:lnTo>
                <a:lnTo>
                  <a:pt x="322833" y="592327"/>
                </a:lnTo>
                <a:lnTo>
                  <a:pt x="316535" y="581019"/>
                </a:lnTo>
                <a:close/>
              </a:path>
              <a:path w="365760" h="642620">
                <a:moveTo>
                  <a:pt x="339152" y="568464"/>
                </a:moveTo>
                <a:lnTo>
                  <a:pt x="316535" y="581019"/>
                </a:lnTo>
                <a:lnTo>
                  <a:pt x="322833" y="592327"/>
                </a:lnTo>
                <a:lnTo>
                  <a:pt x="345439" y="579754"/>
                </a:lnTo>
                <a:lnTo>
                  <a:pt x="339152" y="568464"/>
                </a:lnTo>
                <a:close/>
              </a:path>
              <a:path w="365760" h="642620">
                <a:moveTo>
                  <a:pt x="361823" y="555878"/>
                </a:moveTo>
                <a:lnTo>
                  <a:pt x="339152" y="568464"/>
                </a:lnTo>
                <a:lnTo>
                  <a:pt x="345439" y="579754"/>
                </a:lnTo>
                <a:lnTo>
                  <a:pt x="322833" y="592327"/>
                </a:lnTo>
                <a:lnTo>
                  <a:pt x="363423" y="592327"/>
                </a:lnTo>
                <a:lnTo>
                  <a:pt x="361823" y="555878"/>
                </a:lnTo>
                <a:close/>
              </a:path>
              <a:path w="365760" h="642620">
                <a:moveTo>
                  <a:pt x="22605" y="0"/>
                </a:moveTo>
                <a:lnTo>
                  <a:pt x="0" y="12700"/>
                </a:lnTo>
                <a:lnTo>
                  <a:pt x="316535" y="581019"/>
                </a:lnTo>
                <a:lnTo>
                  <a:pt x="339152" y="568464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821426" y="2892805"/>
            <a:ext cx="716280" cy="646430"/>
          </a:xfrm>
          <a:custGeom>
            <a:avLst/>
            <a:gdLst/>
            <a:ahLst/>
            <a:cxnLst/>
            <a:rect l="l" t="t" r="r" b="b"/>
            <a:pathLst>
              <a:path w="716279" h="646429">
                <a:moveTo>
                  <a:pt x="649482" y="603588"/>
                </a:moveTo>
                <a:lnTo>
                  <a:pt x="632206" y="622808"/>
                </a:lnTo>
                <a:lnTo>
                  <a:pt x="715899" y="645922"/>
                </a:lnTo>
                <a:lnTo>
                  <a:pt x="702690" y="612267"/>
                </a:lnTo>
                <a:lnTo>
                  <a:pt x="659129" y="612267"/>
                </a:lnTo>
                <a:lnTo>
                  <a:pt x="649482" y="603588"/>
                </a:lnTo>
                <a:close/>
              </a:path>
              <a:path w="716279" h="646429">
                <a:moveTo>
                  <a:pt x="666799" y="584324"/>
                </a:moveTo>
                <a:lnTo>
                  <a:pt x="649482" y="603588"/>
                </a:lnTo>
                <a:lnTo>
                  <a:pt x="659129" y="612267"/>
                </a:lnTo>
                <a:lnTo>
                  <a:pt x="676401" y="592963"/>
                </a:lnTo>
                <a:lnTo>
                  <a:pt x="666799" y="584324"/>
                </a:lnTo>
                <a:close/>
              </a:path>
              <a:path w="716279" h="646429">
                <a:moveTo>
                  <a:pt x="684149" y="565023"/>
                </a:moveTo>
                <a:lnTo>
                  <a:pt x="666799" y="584324"/>
                </a:lnTo>
                <a:lnTo>
                  <a:pt x="676401" y="592963"/>
                </a:lnTo>
                <a:lnTo>
                  <a:pt x="659129" y="612267"/>
                </a:lnTo>
                <a:lnTo>
                  <a:pt x="702690" y="612267"/>
                </a:lnTo>
                <a:lnTo>
                  <a:pt x="684149" y="565023"/>
                </a:lnTo>
                <a:close/>
              </a:path>
              <a:path w="716279" h="646429">
                <a:moveTo>
                  <a:pt x="17272" y="0"/>
                </a:moveTo>
                <a:lnTo>
                  <a:pt x="0" y="19304"/>
                </a:lnTo>
                <a:lnTo>
                  <a:pt x="649482" y="603588"/>
                </a:lnTo>
                <a:lnTo>
                  <a:pt x="666799" y="58432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5823458" y="2891408"/>
            <a:ext cx="1068705" cy="647700"/>
          </a:xfrm>
          <a:custGeom>
            <a:avLst/>
            <a:gdLst/>
            <a:ahLst/>
            <a:cxnLst/>
            <a:rect l="l" t="t" r="r" b="b"/>
            <a:pathLst>
              <a:path w="1068704" h="647700">
                <a:moveTo>
                  <a:pt x="994832" y="618420"/>
                </a:moveTo>
                <a:lnTo>
                  <a:pt x="981456" y="640714"/>
                </a:lnTo>
                <a:lnTo>
                  <a:pt x="1068196" y="647318"/>
                </a:lnTo>
                <a:lnTo>
                  <a:pt x="1054022" y="625093"/>
                </a:lnTo>
                <a:lnTo>
                  <a:pt x="1005966" y="625093"/>
                </a:lnTo>
                <a:lnTo>
                  <a:pt x="994832" y="618420"/>
                </a:lnTo>
                <a:close/>
              </a:path>
              <a:path w="1068704" h="647700">
                <a:moveTo>
                  <a:pt x="1008111" y="596289"/>
                </a:moveTo>
                <a:lnTo>
                  <a:pt x="994832" y="618420"/>
                </a:lnTo>
                <a:lnTo>
                  <a:pt x="1005966" y="625093"/>
                </a:lnTo>
                <a:lnTo>
                  <a:pt x="1019301" y="602995"/>
                </a:lnTo>
                <a:lnTo>
                  <a:pt x="1008111" y="596289"/>
                </a:lnTo>
                <a:close/>
              </a:path>
              <a:path w="1068704" h="647700">
                <a:moveTo>
                  <a:pt x="1021461" y="574039"/>
                </a:moveTo>
                <a:lnTo>
                  <a:pt x="1008111" y="596289"/>
                </a:lnTo>
                <a:lnTo>
                  <a:pt x="1019301" y="602995"/>
                </a:lnTo>
                <a:lnTo>
                  <a:pt x="1005966" y="625093"/>
                </a:lnTo>
                <a:lnTo>
                  <a:pt x="1054022" y="625093"/>
                </a:lnTo>
                <a:lnTo>
                  <a:pt x="1021461" y="574039"/>
                </a:lnTo>
                <a:close/>
              </a:path>
              <a:path w="1068704" h="647700">
                <a:moveTo>
                  <a:pt x="13207" y="0"/>
                </a:moveTo>
                <a:lnTo>
                  <a:pt x="0" y="22098"/>
                </a:lnTo>
                <a:lnTo>
                  <a:pt x="994832" y="618420"/>
                </a:lnTo>
                <a:lnTo>
                  <a:pt x="1008111" y="596289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163183" y="2895980"/>
            <a:ext cx="375285" cy="643255"/>
          </a:xfrm>
          <a:custGeom>
            <a:avLst/>
            <a:gdLst/>
            <a:ahLst/>
            <a:cxnLst/>
            <a:rect l="l" t="t" r="r" b="b"/>
            <a:pathLst>
              <a:path w="375284" h="643254">
                <a:moveTo>
                  <a:pt x="325324" y="581773"/>
                </a:moveTo>
                <a:lnTo>
                  <a:pt x="302894" y="594614"/>
                </a:lnTo>
                <a:lnTo>
                  <a:pt x="375158" y="642747"/>
                </a:lnTo>
                <a:lnTo>
                  <a:pt x="372388" y="592963"/>
                </a:lnTo>
                <a:lnTo>
                  <a:pt x="331724" y="592963"/>
                </a:lnTo>
                <a:lnTo>
                  <a:pt x="325324" y="581773"/>
                </a:lnTo>
                <a:close/>
              </a:path>
              <a:path w="375284" h="643254">
                <a:moveTo>
                  <a:pt x="347881" y="568858"/>
                </a:moveTo>
                <a:lnTo>
                  <a:pt x="325324" y="581773"/>
                </a:lnTo>
                <a:lnTo>
                  <a:pt x="331724" y="592963"/>
                </a:lnTo>
                <a:lnTo>
                  <a:pt x="354330" y="580136"/>
                </a:lnTo>
                <a:lnTo>
                  <a:pt x="347881" y="568858"/>
                </a:lnTo>
                <a:close/>
              </a:path>
              <a:path w="375284" h="643254">
                <a:moveTo>
                  <a:pt x="370332" y="556006"/>
                </a:moveTo>
                <a:lnTo>
                  <a:pt x="347881" y="568858"/>
                </a:lnTo>
                <a:lnTo>
                  <a:pt x="354330" y="580136"/>
                </a:lnTo>
                <a:lnTo>
                  <a:pt x="331724" y="592963"/>
                </a:lnTo>
                <a:lnTo>
                  <a:pt x="372388" y="592963"/>
                </a:lnTo>
                <a:lnTo>
                  <a:pt x="370332" y="556006"/>
                </a:lnTo>
                <a:close/>
              </a:path>
              <a:path w="375284" h="643254">
                <a:moveTo>
                  <a:pt x="22605" y="0"/>
                </a:moveTo>
                <a:lnTo>
                  <a:pt x="0" y="12954"/>
                </a:lnTo>
                <a:lnTo>
                  <a:pt x="325324" y="581773"/>
                </a:lnTo>
                <a:lnTo>
                  <a:pt x="347881" y="568858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6165850" y="2892805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659950" y="604035"/>
                </a:moveTo>
                <a:lnTo>
                  <a:pt x="642747" y="623443"/>
                </a:lnTo>
                <a:lnTo>
                  <a:pt x="726694" y="645922"/>
                </a:lnTo>
                <a:lnTo>
                  <a:pt x="713331" y="612648"/>
                </a:lnTo>
                <a:lnTo>
                  <a:pt x="669671" y="612648"/>
                </a:lnTo>
                <a:lnTo>
                  <a:pt x="659950" y="604035"/>
                </a:lnTo>
                <a:close/>
              </a:path>
              <a:path w="727075" h="646429">
                <a:moveTo>
                  <a:pt x="677078" y="584714"/>
                </a:moveTo>
                <a:lnTo>
                  <a:pt x="659950" y="604035"/>
                </a:lnTo>
                <a:lnTo>
                  <a:pt x="669671" y="612648"/>
                </a:lnTo>
                <a:lnTo>
                  <a:pt x="686816" y="593344"/>
                </a:lnTo>
                <a:lnTo>
                  <a:pt x="677078" y="584714"/>
                </a:lnTo>
                <a:close/>
              </a:path>
              <a:path w="727075" h="646429">
                <a:moveTo>
                  <a:pt x="694308" y="565277"/>
                </a:moveTo>
                <a:lnTo>
                  <a:pt x="677078" y="584714"/>
                </a:lnTo>
                <a:lnTo>
                  <a:pt x="686816" y="593344"/>
                </a:lnTo>
                <a:lnTo>
                  <a:pt x="669671" y="612648"/>
                </a:lnTo>
                <a:lnTo>
                  <a:pt x="713331" y="612648"/>
                </a:lnTo>
                <a:lnTo>
                  <a:pt x="694308" y="565277"/>
                </a:lnTo>
                <a:close/>
              </a:path>
              <a:path w="727075" h="646429">
                <a:moveTo>
                  <a:pt x="17272" y="0"/>
                </a:moveTo>
                <a:lnTo>
                  <a:pt x="0" y="19304"/>
                </a:lnTo>
                <a:lnTo>
                  <a:pt x="659950" y="604035"/>
                </a:lnTo>
                <a:lnTo>
                  <a:pt x="677078" y="58471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6854825" y="3796791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8164"/>
                </a:moveTo>
                <a:lnTo>
                  <a:pt x="37465" y="636523"/>
                </a:lnTo>
                <a:lnTo>
                  <a:pt x="71107" y="572007"/>
                </a:lnTo>
                <a:lnTo>
                  <a:pt x="51561" y="572007"/>
                </a:lnTo>
                <a:lnTo>
                  <a:pt x="25653" y="571626"/>
                </a:lnTo>
                <a:lnTo>
                  <a:pt x="25876" y="558630"/>
                </a:lnTo>
                <a:lnTo>
                  <a:pt x="0" y="558164"/>
                </a:lnTo>
                <a:close/>
              </a:path>
              <a:path w="78104" h="636904">
                <a:moveTo>
                  <a:pt x="25876" y="558630"/>
                </a:moveTo>
                <a:lnTo>
                  <a:pt x="25653" y="571626"/>
                </a:lnTo>
                <a:lnTo>
                  <a:pt x="51561" y="572007"/>
                </a:lnTo>
                <a:lnTo>
                  <a:pt x="51782" y="559097"/>
                </a:lnTo>
                <a:lnTo>
                  <a:pt x="25876" y="558630"/>
                </a:lnTo>
                <a:close/>
              </a:path>
              <a:path w="78104" h="636904">
                <a:moveTo>
                  <a:pt x="51782" y="559097"/>
                </a:moveTo>
                <a:lnTo>
                  <a:pt x="51561" y="572007"/>
                </a:lnTo>
                <a:lnTo>
                  <a:pt x="71107" y="572007"/>
                </a:lnTo>
                <a:lnTo>
                  <a:pt x="77597" y="559561"/>
                </a:lnTo>
                <a:lnTo>
                  <a:pt x="51782" y="559097"/>
                </a:lnTo>
                <a:close/>
              </a:path>
              <a:path w="78104" h="636904">
                <a:moveTo>
                  <a:pt x="35432" y="0"/>
                </a:moveTo>
                <a:lnTo>
                  <a:pt x="25876" y="558630"/>
                </a:lnTo>
                <a:lnTo>
                  <a:pt x="51782" y="559097"/>
                </a:lnTo>
                <a:lnTo>
                  <a:pt x="61341" y="507"/>
                </a:lnTo>
                <a:lnTo>
                  <a:pt x="354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6537197" y="3790569"/>
            <a:ext cx="376555" cy="643255"/>
          </a:xfrm>
          <a:custGeom>
            <a:avLst/>
            <a:gdLst/>
            <a:ahLst/>
            <a:cxnLst/>
            <a:rect l="l" t="t" r="r" b="b"/>
            <a:pathLst>
              <a:path w="376554" h="643254">
                <a:moveTo>
                  <a:pt x="4952" y="556005"/>
                </a:moveTo>
                <a:lnTo>
                  <a:pt x="0" y="642746"/>
                </a:lnTo>
                <a:lnTo>
                  <a:pt x="72390" y="594740"/>
                </a:lnTo>
                <a:lnTo>
                  <a:pt x="69515" y="593089"/>
                </a:lnTo>
                <a:lnTo>
                  <a:pt x="43433" y="593089"/>
                </a:lnTo>
                <a:lnTo>
                  <a:pt x="20954" y="580135"/>
                </a:lnTo>
                <a:lnTo>
                  <a:pt x="27403" y="568901"/>
                </a:lnTo>
                <a:lnTo>
                  <a:pt x="4952" y="556005"/>
                </a:lnTo>
                <a:close/>
              </a:path>
              <a:path w="376554" h="643254">
                <a:moveTo>
                  <a:pt x="27403" y="568901"/>
                </a:moveTo>
                <a:lnTo>
                  <a:pt x="20954" y="580135"/>
                </a:lnTo>
                <a:lnTo>
                  <a:pt x="43433" y="593089"/>
                </a:lnTo>
                <a:lnTo>
                  <a:pt x="49900" y="581823"/>
                </a:lnTo>
                <a:lnTo>
                  <a:pt x="27403" y="568901"/>
                </a:lnTo>
                <a:close/>
              </a:path>
              <a:path w="376554" h="643254">
                <a:moveTo>
                  <a:pt x="49900" y="581823"/>
                </a:moveTo>
                <a:lnTo>
                  <a:pt x="43433" y="593089"/>
                </a:lnTo>
                <a:lnTo>
                  <a:pt x="69515" y="593089"/>
                </a:lnTo>
                <a:lnTo>
                  <a:pt x="49900" y="581823"/>
                </a:lnTo>
                <a:close/>
              </a:path>
              <a:path w="376554" h="643254">
                <a:moveTo>
                  <a:pt x="353949" y="0"/>
                </a:moveTo>
                <a:lnTo>
                  <a:pt x="27403" y="568901"/>
                </a:lnTo>
                <a:lnTo>
                  <a:pt x="49900" y="581823"/>
                </a:lnTo>
                <a:lnTo>
                  <a:pt x="376427" y="12953"/>
                </a:lnTo>
                <a:lnTo>
                  <a:pt x="353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6185153" y="3787394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32385" y="565276"/>
                </a:moveTo>
                <a:lnTo>
                  <a:pt x="0" y="645921"/>
                </a:lnTo>
                <a:lnTo>
                  <a:pt x="83947" y="623442"/>
                </a:lnTo>
                <a:lnTo>
                  <a:pt x="74377" y="612647"/>
                </a:lnTo>
                <a:lnTo>
                  <a:pt x="57023" y="612647"/>
                </a:lnTo>
                <a:lnTo>
                  <a:pt x="39878" y="593343"/>
                </a:lnTo>
                <a:lnTo>
                  <a:pt x="49616" y="584715"/>
                </a:lnTo>
                <a:lnTo>
                  <a:pt x="32385" y="565276"/>
                </a:lnTo>
                <a:close/>
              </a:path>
              <a:path w="727075" h="646429">
                <a:moveTo>
                  <a:pt x="49616" y="584715"/>
                </a:moveTo>
                <a:lnTo>
                  <a:pt x="39878" y="593343"/>
                </a:lnTo>
                <a:lnTo>
                  <a:pt x="57023" y="612647"/>
                </a:lnTo>
                <a:lnTo>
                  <a:pt x="66743" y="604035"/>
                </a:lnTo>
                <a:lnTo>
                  <a:pt x="49616" y="584715"/>
                </a:lnTo>
                <a:close/>
              </a:path>
              <a:path w="727075" h="646429">
                <a:moveTo>
                  <a:pt x="66743" y="604035"/>
                </a:moveTo>
                <a:lnTo>
                  <a:pt x="57023" y="612647"/>
                </a:lnTo>
                <a:lnTo>
                  <a:pt x="74377" y="612647"/>
                </a:lnTo>
                <a:lnTo>
                  <a:pt x="66743" y="604035"/>
                </a:lnTo>
                <a:close/>
              </a:path>
              <a:path w="727075" h="646429">
                <a:moveTo>
                  <a:pt x="709549" y="0"/>
                </a:moveTo>
                <a:lnTo>
                  <a:pt x="49616" y="584715"/>
                </a:lnTo>
                <a:lnTo>
                  <a:pt x="66743" y="604035"/>
                </a:lnTo>
                <a:lnTo>
                  <a:pt x="726694" y="19303"/>
                </a:lnTo>
                <a:lnTo>
                  <a:pt x="709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5831585" y="3785870"/>
            <a:ext cx="1078230" cy="647700"/>
          </a:xfrm>
          <a:custGeom>
            <a:avLst/>
            <a:gdLst/>
            <a:ahLst/>
            <a:cxnLst/>
            <a:rect l="l" t="t" r="r" b="b"/>
            <a:pathLst>
              <a:path w="1078229" h="647700">
                <a:moveTo>
                  <a:pt x="46989" y="574420"/>
                </a:moveTo>
                <a:lnTo>
                  <a:pt x="0" y="647445"/>
                </a:lnTo>
                <a:lnTo>
                  <a:pt x="86613" y="641222"/>
                </a:lnTo>
                <a:lnTo>
                  <a:pt x="77272" y="625474"/>
                </a:lnTo>
                <a:lnTo>
                  <a:pt x="62356" y="625474"/>
                </a:lnTo>
                <a:lnTo>
                  <a:pt x="49022" y="603249"/>
                </a:lnTo>
                <a:lnTo>
                  <a:pt x="60164" y="596631"/>
                </a:lnTo>
                <a:lnTo>
                  <a:pt x="46989" y="574420"/>
                </a:lnTo>
                <a:close/>
              </a:path>
              <a:path w="1078229" h="647700">
                <a:moveTo>
                  <a:pt x="60164" y="596631"/>
                </a:moveTo>
                <a:lnTo>
                  <a:pt x="49022" y="603249"/>
                </a:lnTo>
                <a:lnTo>
                  <a:pt x="62356" y="625474"/>
                </a:lnTo>
                <a:lnTo>
                  <a:pt x="73386" y="618923"/>
                </a:lnTo>
                <a:lnTo>
                  <a:pt x="60164" y="596631"/>
                </a:lnTo>
                <a:close/>
              </a:path>
              <a:path w="1078229" h="647700">
                <a:moveTo>
                  <a:pt x="73386" y="618923"/>
                </a:moveTo>
                <a:lnTo>
                  <a:pt x="62356" y="625474"/>
                </a:lnTo>
                <a:lnTo>
                  <a:pt x="77272" y="625474"/>
                </a:lnTo>
                <a:lnTo>
                  <a:pt x="73386" y="618923"/>
                </a:lnTo>
                <a:close/>
              </a:path>
              <a:path w="1078229" h="647700">
                <a:moveTo>
                  <a:pt x="1064514" y="0"/>
                </a:moveTo>
                <a:lnTo>
                  <a:pt x="60164" y="596631"/>
                </a:lnTo>
                <a:lnTo>
                  <a:pt x="73386" y="618923"/>
                </a:lnTo>
                <a:lnTo>
                  <a:pt x="1077721" y="22351"/>
                </a:lnTo>
                <a:lnTo>
                  <a:pt x="10645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500495" y="3796665"/>
            <a:ext cx="78105" cy="636905"/>
          </a:xfrm>
          <a:custGeom>
            <a:avLst/>
            <a:gdLst/>
            <a:ahLst/>
            <a:cxnLst/>
            <a:rect l="l" t="t" r="r" b="b"/>
            <a:pathLst>
              <a:path w="78104" h="636904">
                <a:moveTo>
                  <a:pt x="0" y="557911"/>
                </a:moveTo>
                <a:lnTo>
                  <a:pt x="36702" y="636651"/>
                </a:lnTo>
                <a:lnTo>
                  <a:pt x="71193" y="572262"/>
                </a:lnTo>
                <a:lnTo>
                  <a:pt x="51434" y="572262"/>
                </a:lnTo>
                <a:lnTo>
                  <a:pt x="25526" y="571627"/>
                </a:lnTo>
                <a:lnTo>
                  <a:pt x="25885" y="558630"/>
                </a:lnTo>
                <a:lnTo>
                  <a:pt x="0" y="557911"/>
                </a:lnTo>
                <a:close/>
              </a:path>
              <a:path w="78104" h="636904">
                <a:moveTo>
                  <a:pt x="25885" y="558630"/>
                </a:moveTo>
                <a:lnTo>
                  <a:pt x="25526" y="571627"/>
                </a:lnTo>
                <a:lnTo>
                  <a:pt x="51434" y="572262"/>
                </a:lnTo>
                <a:lnTo>
                  <a:pt x="51790" y="559349"/>
                </a:lnTo>
                <a:lnTo>
                  <a:pt x="25885" y="558630"/>
                </a:lnTo>
                <a:close/>
              </a:path>
              <a:path w="78104" h="636904">
                <a:moveTo>
                  <a:pt x="51790" y="559349"/>
                </a:moveTo>
                <a:lnTo>
                  <a:pt x="51434" y="572262"/>
                </a:lnTo>
                <a:lnTo>
                  <a:pt x="71193" y="572262"/>
                </a:lnTo>
                <a:lnTo>
                  <a:pt x="77724" y="560070"/>
                </a:lnTo>
                <a:lnTo>
                  <a:pt x="51790" y="559349"/>
                </a:lnTo>
                <a:close/>
              </a:path>
              <a:path w="78104" h="636904">
                <a:moveTo>
                  <a:pt x="41275" y="0"/>
                </a:moveTo>
                <a:lnTo>
                  <a:pt x="25885" y="558630"/>
                </a:lnTo>
                <a:lnTo>
                  <a:pt x="51790" y="559349"/>
                </a:lnTo>
                <a:lnTo>
                  <a:pt x="67182" y="762"/>
                </a:lnTo>
                <a:lnTo>
                  <a:pt x="41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6185153" y="3790569"/>
            <a:ext cx="381635" cy="643255"/>
          </a:xfrm>
          <a:custGeom>
            <a:avLst/>
            <a:gdLst/>
            <a:ahLst/>
            <a:cxnLst/>
            <a:rect l="l" t="t" r="r" b="b"/>
            <a:pathLst>
              <a:path w="381634" h="643254">
                <a:moveTo>
                  <a:pt x="5587" y="556005"/>
                </a:moveTo>
                <a:lnTo>
                  <a:pt x="0" y="642746"/>
                </a:lnTo>
                <a:lnTo>
                  <a:pt x="72644" y="595121"/>
                </a:lnTo>
                <a:lnTo>
                  <a:pt x="69596" y="593343"/>
                </a:lnTo>
                <a:lnTo>
                  <a:pt x="43815" y="593343"/>
                </a:lnTo>
                <a:lnTo>
                  <a:pt x="21336" y="580262"/>
                </a:lnTo>
                <a:lnTo>
                  <a:pt x="27887" y="569014"/>
                </a:lnTo>
                <a:lnTo>
                  <a:pt x="5587" y="556005"/>
                </a:lnTo>
                <a:close/>
              </a:path>
              <a:path w="381634" h="643254">
                <a:moveTo>
                  <a:pt x="27887" y="569014"/>
                </a:moveTo>
                <a:lnTo>
                  <a:pt x="21336" y="580262"/>
                </a:lnTo>
                <a:lnTo>
                  <a:pt x="43815" y="593343"/>
                </a:lnTo>
                <a:lnTo>
                  <a:pt x="50349" y="582117"/>
                </a:lnTo>
                <a:lnTo>
                  <a:pt x="27887" y="569014"/>
                </a:lnTo>
                <a:close/>
              </a:path>
              <a:path w="381634" h="643254">
                <a:moveTo>
                  <a:pt x="50349" y="582117"/>
                </a:moveTo>
                <a:lnTo>
                  <a:pt x="43815" y="593343"/>
                </a:lnTo>
                <a:lnTo>
                  <a:pt x="69596" y="593343"/>
                </a:lnTo>
                <a:lnTo>
                  <a:pt x="50349" y="582117"/>
                </a:lnTo>
                <a:close/>
              </a:path>
              <a:path w="381634" h="643254">
                <a:moveTo>
                  <a:pt x="359282" y="0"/>
                </a:moveTo>
                <a:lnTo>
                  <a:pt x="27887" y="569014"/>
                </a:lnTo>
                <a:lnTo>
                  <a:pt x="50349" y="582117"/>
                </a:lnTo>
                <a:lnTo>
                  <a:pt x="381635" y="12953"/>
                </a:lnTo>
                <a:lnTo>
                  <a:pt x="3592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5831585" y="3787266"/>
            <a:ext cx="732155" cy="646430"/>
          </a:xfrm>
          <a:custGeom>
            <a:avLst/>
            <a:gdLst/>
            <a:ahLst/>
            <a:cxnLst/>
            <a:rect l="l" t="t" r="r" b="b"/>
            <a:pathLst>
              <a:path w="732154" h="646429">
                <a:moveTo>
                  <a:pt x="32638" y="565530"/>
                </a:moveTo>
                <a:lnTo>
                  <a:pt x="0" y="646048"/>
                </a:lnTo>
                <a:lnTo>
                  <a:pt x="84074" y="623950"/>
                </a:lnTo>
                <a:lnTo>
                  <a:pt x="74457" y="613028"/>
                </a:lnTo>
                <a:lnTo>
                  <a:pt x="57150" y="613028"/>
                </a:lnTo>
                <a:lnTo>
                  <a:pt x="40131" y="593597"/>
                </a:lnTo>
                <a:lnTo>
                  <a:pt x="49834" y="585062"/>
                </a:lnTo>
                <a:lnTo>
                  <a:pt x="32638" y="565530"/>
                </a:lnTo>
                <a:close/>
              </a:path>
              <a:path w="732154" h="646429">
                <a:moveTo>
                  <a:pt x="49834" y="585062"/>
                </a:moveTo>
                <a:lnTo>
                  <a:pt x="40131" y="593597"/>
                </a:lnTo>
                <a:lnTo>
                  <a:pt x="57150" y="613028"/>
                </a:lnTo>
                <a:lnTo>
                  <a:pt x="66905" y="604450"/>
                </a:lnTo>
                <a:lnTo>
                  <a:pt x="49834" y="585062"/>
                </a:lnTo>
                <a:close/>
              </a:path>
              <a:path w="732154" h="646429">
                <a:moveTo>
                  <a:pt x="66905" y="604450"/>
                </a:moveTo>
                <a:lnTo>
                  <a:pt x="57150" y="613028"/>
                </a:lnTo>
                <a:lnTo>
                  <a:pt x="74457" y="613028"/>
                </a:lnTo>
                <a:lnTo>
                  <a:pt x="66905" y="604450"/>
                </a:lnTo>
                <a:close/>
              </a:path>
              <a:path w="732154" h="646429">
                <a:moveTo>
                  <a:pt x="714883" y="0"/>
                </a:moveTo>
                <a:lnTo>
                  <a:pt x="49834" y="585062"/>
                </a:lnTo>
                <a:lnTo>
                  <a:pt x="66905" y="604450"/>
                </a:lnTo>
                <a:lnTo>
                  <a:pt x="732028" y="19557"/>
                </a:lnTo>
                <a:lnTo>
                  <a:pt x="7148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5792470" y="3797046"/>
            <a:ext cx="78105" cy="636270"/>
          </a:xfrm>
          <a:custGeom>
            <a:avLst/>
            <a:gdLst/>
            <a:ahLst/>
            <a:cxnLst/>
            <a:rect l="l" t="t" r="r" b="b"/>
            <a:pathLst>
              <a:path w="78104" h="636270">
                <a:moveTo>
                  <a:pt x="25879" y="558630"/>
                </a:moveTo>
                <a:lnTo>
                  <a:pt x="0" y="558672"/>
                </a:lnTo>
                <a:lnTo>
                  <a:pt x="38988" y="636269"/>
                </a:lnTo>
                <a:lnTo>
                  <a:pt x="71268" y="571499"/>
                </a:lnTo>
                <a:lnTo>
                  <a:pt x="25907" y="571499"/>
                </a:lnTo>
                <a:lnTo>
                  <a:pt x="25879" y="558630"/>
                </a:lnTo>
                <a:close/>
              </a:path>
              <a:path w="78104" h="636270">
                <a:moveTo>
                  <a:pt x="51787" y="558588"/>
                </a:moveTo>
                <a:lnTo>
                  <a:pt x="25879" y="558630"/>
                </a:lnTo>
                <a:lnTo>
                  <a:pt x="25907" y="571499"/>
                </a:lnTo>
                <a:lnTo>
                  <a:pt x="51815" y="571499"/>
                </a:lnTo>
                <a:lnTo>
                  <a:pt x="51787" y="558588"/>
                </a:lnTo>
                <a:close/>
              </a:path>
              <a:path w="78104" h="636270">
                <a:moveTo>
                  <a:pt x="77724" y="558545"/>
                </a:moveTo>
                <a:lnTo>
                  <a:pt x="51787" y="558588"/>
                </a:lnTo>
                <a:lnTo>
                  <a:pt x="51815" y="571499"/>
                </a:lnTo>
                <a:lnTo>
                  <a:pt x="71268" y="571499"/>
                </a:lnTo>
                <a:lnTo>
                  <a:pt x="77724" y="558545"/>
                </a:lnTo>
                <a:close/>
              </a:path>
              <a:path w="78104" h="636270">
                <a:moveTo>
                  <a:pt x="50545" y="0"/>
                </a:moveTo>
                <a:lnTo>
                  <a:pt x="24637" y="0"/>
                </a:lnTo>
                <a:lnTo>
                  <a:pt x="25879" y="558630"/>
                </a:lnTo>
                <a:lnTo>
                  <a:pt x="51787" y="558588"/>
                </a:lnTo>
                <a:lnTo>
                  <a:pt x="50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5831585" y="3790950"/>
            <a:ext cx="353695" cy="642620"/>
          </a:xfrm>
          <a:custGeom>
            <a:avLst/>
            <a:gdLst/>
            <a:ahLst/>
            <a:cxnLst/>
            <a:rect l="l" t="t" r="r" b="b"/>
            <a:pathLst>
              <a:path w="353695" h="642620">
                <a:moveTo>
                  <a:pt x="2539" y="555498"/>
                </a:moveTo>
                <a:lnTo>
                  <a:pt x="0" y="642366"/>
                </a:lnTo>
                <a:lnTo>
                  <a:pt x="70992" y="592327"/>
                </a:lnTo>
                <a:lnTo>
                  <a:pt x="69340" y="591438"/>
                </a:lnTo>
                <a:lnTo>
                  <a:pt x="42037" y="591438"/>
                </a:lnTo>
                <a:lnTo>
                  <a:pt x="19303" y="579247"/>
                </a:lnTo>
                <a:lnTo>
                  <a:pt x="25444" y="567821"/>
                </a:lnTo>
                <a:lnTo>
                  <a:pt x="2539" y="555498"/>
                </a:lnTo>
                <a:close/>
              </a:path>
              <a:path w="353695" h="642620">
                <a:moveTo>
                  <a:pt x="25444" y="567821"/>
                </a:moveTo>
                <a:lnTo>
                  <a:pt x="19303" y="579247"/>
                </a:lnTo>
                <a:lnTo>
                  <a:pt x="42037" y="591438"/>
                </a:lnTo>
                <a:lnTo>
                  <a:pt x="48162" y="580044"/>
                </a:lnTo>
                <a:lnTo>
                  <a:pt x="25444" y="567821"/>
                </a:lnTo>
                <a:close/>
              </a:path>
              <a:path w="353695" h="642620">
                <a:moveTo>
                  <a:pt x="48162" y="580044"/>
                </a:moveTo>
                <a:lnTo>
                  <a:pt x="42037" y="591438"/>
                </a:lnTo>
                <a:lnTo>
                  <a:pt x="69340" y="591438"/>
                </a:lnTo>
                <a:lnTo>
                  <a:pt x="48162" y="580044"/>
                </a:lnTo>
                <a:close/>
              </a:path>
              <a:path w="353695" h="642620">
                <a:moveTo>
                  <a:pt x="330580" y="0"/>
                </a:moveTo>
                <a:lnTo>
                  <a:pt x="25444" y="567821"/>
                </a:lnTo>
                <a:lnTo>
                  <a:pt x="48162" y="580044"/>
                </a:lnTo>
                <a:lnTo>
                  <a:pt x="353440" y="12192"/>
                </a:lnTo>
                <a:lnTo>
                  <a:pt x="3305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5818759" y="3790696"/>
            <a:ext cx="365760" cy="642620"/>
          </a:xfrm>
          <a:custGeom>
            <a:avLst/>
            <a:gdLst/>
            <a:ahLst/>
            <a:cxnLst/>
            <a:rect l="l" t="t" r="r" b="b"/>
            <a:pathLst>
              <a:path w="365760" h="642620">
                <a:moveTo>
                  <a:pt x="316535" y="581019"/>
                </a:moveTo>
                <a:lnTo>
                  <a:pt x="293877" y="593597"/>
                </a:lnTo>
                <a:lnTo>
                  <a:pt x="365632" y="642619"/>
                </a:lnTo>
                <a:lnTo>
                  <a:pt x="363423" y="592327"/>
                </a:lnTo>
                <a:lnTo>
                  <a:pt x="322833" y="592327"/>
                </a:lnTo>
                <a:lnTo>
                  <a:pt x="316535" y="581019"/>
                </a:lnTo>
                <a:close/>
              </a:path>
              <a:path w="365760" h="642620">
                <a:moveTo>
                  <a:pt x="339152" y="568464"/>
                </a:moveTo>
                <a:lnTo>
                  <a:pt x="316535" y="581019"/>
                </a:lnTo>
                <a:lnTo>
                  <a:pt x="322833" y="592327"/>
                </a:lnTo>
                <a:lnTo>
                  <a:pt x="345439" y="579754"/>
                </a:lnTo>
                <a:lnTo>
                  <a:pt x="339152" y="568464"/>
                </a:lnTo>
                <a:close/>
              </a:path>
              <a:path w="365760" h="642620">
                <a:moveTo>
                  <a:pt x="361823" y="555878"/>
                </a:moveTo>
                <a:lnTo>
                  <a:pt x="339152" y="568464"/>
                </a:lnTo>
                <a:lnTo>
                  <a:pt x="345439" y="579754"/>
                </a:lnTo>
                <a:lnTo>
                  <a:pt x="322833" y="592327"/>
                </a:lnTo>
                <a:lnTo>
                  <a:pt x="363423" y="592327"/>
                </a:lnTo>
                <a:lnTo>
                  <a:pt x="361823" y="555878"/>
                </a:lnTo>
                <a:close/>
              </a:path>
              <a:path w="365760" h="642620">
                <a:moveTo>
                  <a:pt x="22605" y="0"/>
                </a:moveTo>
                <a:lnTo>
                  <a:pt x="0" y="12699"/>
                </a:lnTo>
                <a:lnTo>
                  <a:pt x="316535" y="581019"/>
                </a:lnTo>
                <a:lnTo>
                  <a:pt x="339152" y="568464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5821426" y="3787394"/>
            <a:ext cx="716280" cy="646430"/>
          </a:xfrm>
          <a:custGeom>
            <a:avLst/>
            <a:gdLst/>
            <a:ahLst/>
            <a:cxnLst/>
            <a:rect l="l" t="t" r="r" b="b"/>
            <a:pathLst>
              <a:path w="716279" h="646429">
                <a:moveTo>
                  <a:pt x="649482" y="603588"/>
                </a:moveTo>
                <a:lnTo>
                  <a:pt x="632206" y="622807"/>
                </a:lnTo>
                <a:lnTo>
                  <a:pt x="715899" y="645921"/>
                </a:lnTo>
                <a:lnTo>
                  <a:pt x="702690" y="612266"/>
                </a:lnTo>
                <a:lnTo>
                  <a:pt x="659129" y="612266"/>
                </a:lnTo>
                <a:lnTo>
                  <a:pt x="649482" y="603588"/>
                </a:lnTo>
                <a:close/>
              </a:path>
              <a:path w="716279" h="646429">
                <a:moveTo>
                  <a:pt x="666799" y="584324"/>
                </a:moveTo>
                <a:lnTo>
                  <a:pt x="649482" y="603588"/>
                </a:lnTo>
                <a:lnTo>
                  <a:pt x="659129" y="612266"/>
                </a:lnTo>
                <a:lnTo>
                  <a:pt x="676401" y="592962"/>
                </a:lnTo>
                <a:lnTo>
                  <a:pt x="666799" y="584324"/>
                </a:lnTo>
                <a:close/>
              </a:path>
              <a:path w="716279" h="646429">
                <a:moveTo>
                  <a:pt x="684149" y="565022"/>
                </a:moveTo>
                <a:lnTo>
                  <a:pt x="666799" y="584324"/>
                </a:lnTo>
                <a:lnTo>
                  <a:pt x="676401" y="592962"/>
                </a:lnTo>
                <a:lnTo>
                  <a:pt x="659129" y="612266"/>
                </a:lnTo>
                <a:lnTo>
                  <a:pt x="702690" y="612266"/>
                </a:lnTo>
                <a:lnTo>
                  <a:pt x="684149" y="565022"/>
                </a:lnTo>
                <a:close/>
              </a:path>
              <a:path w="716279" h="646429">
                <a:moveTo>
                  <a:pt x="17272" y="0"/>
                </a:moveTo>
                <a:lnTo>
                  <a:pt x="0" y="19303"/>
                </a:lnTo>
                <a:lnTo>
                  <a:pt x="649482" y="603588"/>
                </a:lnTo>
                <a:lnTo>
                  <a:pt x="666799" y="58432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5823458" y="3785996"/>
            <a:ext cx="1068705" cy="647700"/>
          </a:xfrm>
          <a:custGeom>
            <a:avLst/>
            <a:gdLst/>
            <a:ahLst/>
            <a:cxnLst/>
            <a:rect l="l" t="t" r="r" b="b"/>
            <a:pathLst>
              <a:path w="1068704" h="647700">
                <a:moveTo>
                  <a:pt x="994832" y="618420"/>
                </a:moveTo>
                <a:lnTo>
                  <a:pt x="981456" y="640714"/>
                </a:lnTo>
                <a:lnTo>
                  <a:pt x="1068196" y="647319"/>
                </a:lnTo>
                <a:lnTo>
                  <a:pt x="1054022" y="625094"/>
                </a:lnTo>
                <a:lnTo>
                  <a:pt x="1005966" y="625094"/>
                </a:lnTo>
                <a:lnTo>
                  <a:pt x="994832" y="618420"/>
                </a:lnTo>
                <a:close/>
              </a:path>
              <a:path w="1068704" h="647700">
                <a:moveTo>
                  <a:pt x="1008111" y="596289"/>
                </a:moveTo>
                <a:lnTo>
                  <a:pt x="994832" y="618420"/>
                </a:lnTo>
                <a:lnTo>
                  <a:pt x="1005966" y="625094"/>
                </a:lnTo>
                <a:lnTo>
                  <a:pt x="1019301" y="602995"/>
                </a:lnTo>
                <a:lnTo>
                  <a:pt x="1008111" y="596289"/>
                </a:lnTo>
                <a:close/>
              </a:path>
              <a:path w="1068704" h="647700">
                <a:moveTo>
                  <a:pt x="1021461" y="574039"/>
                </a:moveTo>
                <a:lnTo>
                  <a:pt x="1008111" y="596289"/>
                </a:lnTo>
                <a:lnTo>
                  <a:pt x="1019301" y="602995"/>
                </a:lnTo>
                <a:lnTo>
                  <a:pt x="1005966" y="625094"/>
                </a:lnTo>
                <a:lnTo>
                  <a:pt x="1054022" y="625094"/>
                </a:lnTo>
                <a:lnTo>
                  <a:pt x="1021461" y="574039"/>
                </a:lnTo>
                <a:close/>
              </a:path>
              <a:path w="1068704" h="647700">
                <a:moveTo>
                  <a:pt x="13207" y="0"/>
                </a:moveTo>
                <a:lnTo>
                  <a:pt x="0" y="22097"/>
                </a:lnTo>
                <a:lnTo>
                  <a:pt x="994832" y="618420"/>
                </a:lnTo>
                <a:lnTo>
                  <a:pt x="1008111" y="596289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6163183" y="3790569"/>
            <a:ext cx="375285" cy="643255"/>
          </a:xfrm>
          <a:custGeom>
            <a:avLst/>
            <a:gdLst/>
            <a:ahLst/>
            <a:cxnLst/>
            <a:rect l="l" t="t" r="r" b="b"/>
            <a:pathLst>
              <a:path w="375284" h="643254">
                <a:moveTo>
                  <a:pt x="325324" y="581773"/>
                </a:moveTo>
                <a:lnTo>
                  <a:pt x="302894" y="594613"/>
                </a:lnTo>
                <a:lnTo>
                  <a:pt x="375158" y="642746"/>
                </a:lnTo>
                <a:lnTo>
                  <a:pt x="372388" y="592962"/>
                </a:lnTo>
                <a:lnTo>
                  <a:pt x="331724" y="592962"/>
                </a:lnTo>
                <a:lnTo>
                  <a:pt x="325324" y="581773"/>
                </a:lnTo>
                <a:close/>
              </a:path>
              <a:path w="375284" h="643254">
                <a:moveTo>
                  <a:pt x="347881" y="568858"/>
                </a:moveTo>
                <a:lnTo>
                  <a:pt x="325324" y="581773"/>
                </a:lnTo>
                <a:lnTo>
                  <a:pt x="331724" y="592962"/>
                </a:lnTo>
                <a:lnTo>
                  <a:pt x="354330" y="580135"/>
                </a:lnTo>
                <a:lnTo>
                  <a:pt x="347881" y="568858"/>
                </a:lnTo>
                <a:close/>
              </a:path>
              <a:path w="375284" h="643254">
                <a:moveTo>
                  <a:pt x="370332" y="556005"/>
                </a:moveTo>
                <a:lnTo>
                  <a:pt x="347881" y="568858"/>
                </a:lnTo>
                <a:lnTo>
                  <a:pt x="354330" y="580135"/>
                </a:lnTo>
                <a:lnTo>
                  <a:pt x="331724" y="592962"/>
                </a:lnTo>
                <a:lnTo>
                  <a:pt x="372388" y="592962"/>
                </a:lnTo>
                <a:lnTo>
                  <a:pt x="370332" y="556005"/>
                </a:lnTo>
                <a:close/>
              </a:path>
              <a:path w="375284" h="643254">
                <a:moveTo>
                  <a:pt x="22605" y="0"/>
                </a:moveTo>
                <a:lnTo>
                  <a:pt x="0" y="12953"/>
                </a:lnTo>
                <a:lnTo>
                  <a:pt x="325324" y="581773"/>
                </a:lnTo>
                <a:lnTo>
                  <a:pt x="347881" y="568858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6165850" y="3787394"/>
            <a:ext cx="727075" cy="646430"/>
          </a:xfrm>
          <a:custGeom>
            <a:avLst/>
            <a:gdLst/>
            <a:ahLst/>
            <a:cxnLst/>
            <a:rect l="l" t="t" r="r" b="b"/>
            <a:pathLst>
              <a:path w="727075" h="646429">
                <a:moveTo>
                  <a:pt x="659950" y="604035"/>
                </a:moveTo>
                <a:lnTo>
                  <a:pt x="642747" y="623442"/>
                </a:lnTo>
                <a:lnTo>
                  <a:pt x="726694" y="645921"/>
                </a:lnTo>
                <a:lnTo>
                  <a:pt x="713331" y="612647"/>
                </a:lnTo>
                <a:lnTo>
                  <a:pt x="669671" y="612647"/>
                </a:lnTo>
                <a:lnTo>
                  <a:pt x="659950" y="604035"/>
                </a:lnTo>
                <a:close/>
              </a:path>
              <a:path w="727075" h="646429">
                <a:moveTo>
                  <a:pt x="677078" y="584714"/>
                </a:moveTo>
                <a:lnTo>
                  <a:pt x="659950" y="604035"/>
                </a:lnTo>
                <a:lnTo>
                  <a:pt x="669671" y="612647"/>
                </a:lnTo>
                <a:lnTo>
                  <a:pt x="686816" y="593343"/>
                </a:lnTo>
                <a:lnTo>
                  <a:pt x="677078" y="584714"/>
                </a:lnTo>
                <a:close/>
              </a:path>
              <a:path w="727075" h="646429">
                <a:moveTo>
                  <a:pt x="694308" y="565276"/>
                </a:moveTo>
                <a:lnTo>
                  <a:pt x="677078" y="584714"/>
                </a:lnTo>
                <a:lnTo>
                  <a:pt x="686816" y="593343"/>
                </a:lnTo>
                <a:lnTo>
                  <a:pt x="669671" y="612647"/>
                </a:lnTo>
                <a:lnTo>
                  <a:pt x="713331" y="612647"/>
                </a:lnTo>
                <a:lnTo>
                  <a:pt x="694308" y="565276"/>
                </a:lnTo>
                <a:close/>
              </a:path>
              <a:path w="727075" h="646429">
                <a:moveTo>
                  <a:pt x="17272" y="0"/>
                </a:moveTo>
                <a:lnTo>
                  <a:pt x="0" y="19303"/>
                </a:lnTo>
                <a:lnTo>
                  <a:pt x="659950" y="604035"/>
                </a:lnTo>
                <a:lnTo>
                  <a:pt x="677078" y="584714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6536435" y="5426202"/>
            <a:ext cx="78105" cy="235585"/>
          </a:xfrm>
          <a:custGeom>
            <a:avLst/>
            <a:gdLst/>
            <a:ahLst/>
            <a:cxnLst/>
            <a:rect l="l" t="t" r="r" b="b"/>
            <a:pathLst>
              <a:path w="78104" h="235585">
                <a:moveTo>
                  <a:pt x="25908" y="157861"/>
                </a:moveTo>
                <a:lnTo>
                  <a:pt x="0" y="157861"/>
                </a:lnTo>
                <a:lnTo>
                  <a:pt x="38862" y="235546"/>
                </a:lnTo>
                <a:lnTo>
                  <a:pt x="71262" y="170776"/>
                </a:lnTo>
                <a:lnTo>
                  <a:pt x="25908" y="170776"/>
                </a:lnTo>
                <a:lnTo>
                  <a:pt x="25908" y="157861"/>
                </a:lnTo>
                <a:close/>
              </a:path>
              <a:path w="78104" h="235585">
                <a:moveTo>
                  <a:pt x="51816" y="0"/>
                </a:moveTo>
                <a:lnTo>
                  <a:pt x="25908" y="0"/>
                </a:lnTo>
                <a:lnTo>
                  <a:pt x="25908" y="170776"/>
                </a:lnTo>
                <a:lnTo>
                  <a:pt x="51816" y="170776"/>
                </a:lnTo>
                <a:lnTo>
                  <a:pt x="51816" y="0"/>
                </a:lnTo>
                <a:close/>
              </a:path>
              <a:path w="78104" h="235585">
                <a:moveTo>
                  <a:pt x="77724" y="157861"/>
                </a:moveTo>
                <a:lnTo>
                  <a:pt x="51816" y="157861"/>
                </a:lnTo>
                <a:lnTo>
                  <a:pt x="51816" y="170776"/>
                </a:lnTo>
                <a:lnTo>
                  <a:pt x="71262" y="170776"/>
                </a:lnTo>
                <a:lnTo>
                  <a:pt x="77724" y="157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6112764" y="5426202"/>
            <a:ext cx="78105" cy="235585"/>
          </a:xfrm>
          <a:custGeom>
            <a:avLst/>
            <a:gdLst/>
            <a:ahLst/>
            <a:cxnLst/>
            <a:rect l="l" t="t" r="r" b="b"/>
            <a:pathLst>
              <a:path w="78104" h="235585">
                <a:moveTo>
                  <a:pt x="25908" y="157861"/>
                </a:moveTo>
                <a:lnTo>
                  <a:pt x="0" y="157861"/>
                </a:lnTo>
                <a:lnTo>
                  <a:pt x="38862" y="235546"/>
                </a:lnTo>
                <a:lnTo>
                  <a:pt x="71262" y="170776"/>
                </a:lnTo>
                <a:lnTo>
                  <a:pt x="25908" y="170776"/>
                </a:lnTo>
                <a:lnTo>
                  <a:pt x="25908" y="157861"/>
                </a:lnTo>
                <a:close/>
              </a:path>
              <a:path w="78104" h="235585">
                <a:moveTo>
                  <a:pt x="51815" y="0"/>
                </a:moveTo>
                <a:lnTo>
                  <a:pt x="25908" y="0"/>
                </a:lnTo>
                <a:lnTo>
                  <a:pt x="25908" y="170776"/>
                </a:lnTo>
                <a:lnTo>
                  <a:pt x="51815" y="170776"/>
                </a:lnTo>
                <a:lnTo>
                  <a:pt x="51815" y="0"/>
                </a:lnTo>
                <a:close/>
              </a:path>
              <a:path w="78104" h="235585">
                <a:moveTo>
                  <a:pt x="77724" y="157861"/>
                </a:moveTo>
                <a:lnTo>
                  <a:pt x="51815" y="157861"/>
                </a:lnTo>
                <a:lnTo>
                  <a:pt x="51815" y="170776"/>
                </a:lnTo>
                <a:lnTo>
                  <a:pt x="71262" y="170776"/>
                </a:lnTo>
                <a:lnTo>
                  <a:pt x="77724" y="157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6139560" y="2910077"/>
            <a:ext cx="78105" cy="629920"/>
          </a:xfrm>
          <a:custGeom>
            <a:avLst/>
            <a:gdLst/>
            <a:ahLst/>
            <a:cxnLst/>
            <a:rect l="l" t="t" r="r" b="b"/>
            <a:pathLst>
              <a:path w="78104" h="629920">
                <a:moveTo>
                  <a:pt x="25852" y="551942"/>
                </a:moveTo>
                <a:lnTo>
                  <a:pt x="0" y="552069"/>
                </a:lnTo>
                <a:lnTo>
                  <a:pt x="39115" y="629666"/>
                </a:lnTo>
                <a:lnTo>
                  <a:pt x="71184" y="564896"/>
                </a:lnTo>
                <a:lnTo>
                  <a:pt x="25908" y="564896"/>
                </a:lnTo>
                <a:lnTo>
                  <a:pt x="25852" y="551942"/>
                </a:lnTo>
                <a:close/>
              </a:path>
              <a:path w="78104" h="629920">
                <a:moveTo>
                  <a:pt x="51760" y="551815"/>
                </a:moveTo>
                <a:lnTo>
                  <a:pt x="25852" y="551942"/>
                </a:lnTo>
                <a:lnTo>
                  <a:pt x="25908" y="564896"/>
                </a:lnTo>
                <a:lnTo>
                  <a:pt x="51815" y="564769"/>
                </a:lnTo>
                <a:lnTo>
                  <a:pt x="51760" y="551815"/>
                </a:lnTo>
                <a:close/>
              </a:path>
              <a:path w="78104" h="629920">
                <a:moveTo>
                  <a:pt x="77724" y="551688"/>
                </a:moveTo>
                <a:lnTo>
                  <a:pt x="51760" y="551815"/>
                </a:lnTo>
                <a:lnTo>
                  <a:pt x="51815" y="564769"/>
                </a:lnTo>
                <a:lnTo>
                  <a:pt x="25908" y="564896"/>
                </a:lnTo>
                <a:lnTo>
                  <a:pt x="71184" y="564896"/>
                </a:lnTo>
                <a:lnTo>
                  <a:pt x="77724" y="551688"/>
                </a:lnTo>
                <a:close/>
              </a:path>
              <a:path w="78104" h="629920">
                <a:moveTo>
                  <a:pt x="49402" y="0"/>
                </a:moveTo>
                <a:lnTo>
                  <a:pt x="23494" y="0"/>
                </a:lnTo>
                <a:lnTo>
                  <a:pt x="25852" y="551942"/>
                </a:lnTo>
                <a:lnTo>
                  <a:pt x="51760" y="551815"/>
                </a:lnTo>
                <a:lnTo>
                  <a:pt x="494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6145657" y="3815334"/>
            <a:ext cx="78105" cy="629920"/>
          </a:xfrm>
          <a:custGeom>
            <a:avLst/>
            <a:gdLst/>
            <a:ahLst/>
            <a:cxnLst/>
            <a:rect l="l" t="t" r="r" b="b"/>
            <a:pathLst>
              <a:path w="78104" h="629920">
                <a:moveTo>
                  <a:pt x="25852" y="551942"/>
                </a:moveTo>
                <a:lnTo>
                  <a:pt x="0" y="552069"/>
                </a:lnTo>
                <a:lnTo>
                  <a:pt x="39115" y="629666"/>
                </a:lnTo>
                <a:lnTo>
                  <a:pt x="71184" y="564896"/>
                </a:lnTo>
                <a:lnTo>
                  <a:pt x="25907" y="564896"/>
                </a:lnTo>
                <a:lnTo>
                  <a:pt x="25852" y="551942"/>
                </a:lnTo>
                <a:close/>
              </a:path>
              <a:path w="78104" h="629920">
                <a:moveTo>
                  <a:pt x="51760" y="551815"/>
                </a:moveTo>
                <a:lnTo>
                  <a:pt x="25852" y="551942"/>
                </a:lnTo>
                <a:lnTo>
                  <a:pt x="25907" y="564896"/>
                </a:lnTo>
                <a:lnTo>
                  <a:pt x="51815" y="564769"/>
                </a:lnTo>
                <a:lnTo>
                  <a:pt x="51760" y="551815"/>
                </a:lnTo>
                <a:close/>
              </a:path>
              <a:path w="78104" h="629920">
                <a:moveTo>
                  <a:pt x="77723" y="551688"/>
                </a:moveTo>
                <a:lnTo>
                  <a:pt x="51760" y="551815"/>
                </a:lnTo>
                <a:lnTo>
                  <a:pt x="51815" y="564769"/>
                </a:lnTo>
                <a:lnTo>
                  <a:pt x="25907" y="564896"/>
                </a:lnTo>
                <a:lnTo>
                  <a:pt x="71184" y="564896"/>
                </a:lnTo>
                <a:lnTo>
                  <a:pt x="77723" y="551688"/>
                </a:lnTo>
                <a:close/>
              </a:path>
              <a:path w="78104" h="629920">
                <a:moveTo>
                  <a:pt x="49402" y="0"/>
                </a:moveTo>
                <a:lnTo>
                  <a:pt x="23494" y="0"/>
                </a:lnTo>
                <a:lnTo>
                  <a:pt x="25852" y="551942"/>
                </a:lnTo>
                <a:lnTo>
                  <a:pt x="51760" y="551815"/>
                </a:lnTo>
                <a:lnTo>
                  <a:pt x="494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6526021" y="3790441"/>
            <a:ext cx="382905" cy="641350"/>
          </a:xfrm>
          <a:custGeom>
            <a:avLst/>
            <a:gdLst/>
            <a:ahLst/>
            <a:cxnLst/>
            <a:rect l="l" t="t" r="r" b="b"/>
            <a:pathLst>
              <a:path w="382904" h="641350">
                <a:moveTo>
                  <a:pt x="332505" y="580335"/>
                </a:moveTo>
                <a:lnTo>
                  <a:pt x="310133" y="593470"/>
                </a:lnTo>
                <a:lnTo>
                  <a:pt x="382904" y="640841"/>
                </a:lnTo>
                <a:lnTo>
                  <a:pt x="379658" y="591565"/>
                </a:lnTo>
                <a:lnTo>
                  <a:pt x="339089" y="591565"/>
                </a:lnTo>
                <a:lnTo>
                  <a:pt x="332505" y="580335"/>
                </a:lnTo>
                <a:close/>
              </a:path>
              <a:path w="382904" h="641350">
                <a:moveTo>
                  <a:pt x="354840" y="567222"/>
                </a:moveTo>
                <a:lnTo>
                  <a:pt x="332505" y="580335"/>
                </a:lnTo>
                <a:lnTo>
                  <a:pt x="339089" y="591565"/>
                </a:lnTo>
                <a:lnTo>
                  <a:pt x="361442" y="578484"/>
                </a:lnTo>
                <a:lnTo>
                  <a:pt x="354840" y="567222"/>
                </a:lnTo>
                <a:close/>
              </a:path>
              <a:path w="382904" h="641350">
                <a:moveTo>
                  <a:pt x="377189" y="554100"/>
                </a:moveTo>
                <a:lnTo>
                  <a:pt x="354840" y="567222"/>
                </a:lnTo>
                <a:lnTo>
                  <a:pt x="361442" y="578484"/>
                </a:lnTo>
                <a:lnTo>
                  <a:pt x="339089" y="591565"/>
                </a:lnTo>
                <a:lnTo>
                  <a:pt x="379658" y="591565"/>
                </a:lnTo>
                <a:lnTo>
                  <a:pt x="377189" y="554100"/>
                </a:lnTo>
                <a:close/>
              </a:path>
              <a:path w="382904" h="641350">
                <a:moveTo>
                  <a:pt x="22351" y="0"/>
                </a:moveTo>
                <a:lnTo>
                  <a:pt x="0" y="13207"/>
                </a:lnTo>
                <a:lnTo>
                  <a:pt x="332505" y="580335"/>
                </a:lnTo>
                <a:lnTo>
                  <a:pt x="354840" y="567222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 txBox="1"/>
          <p:nvPr/>
        </p:nvSpPr>
        <p:spPr>
          <a:xfrm>
            <a:off x="7442707" y="3370833"/>
            <a:ext cx="1040130" cy="149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All the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weights 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multiply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(1-p)%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6275070" y="6192113"/>
            <a:ext cx="1866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5484495" y="2253107"/>
            <a:ext cx="878840" cy="467359"/>
          </a:xfrm>
          <a:custGeom>
            <a:avLst/>
            <a:gdLst/>
            <a:ahLst/>
            <a:cxnLst/>
            <a:rect l="l" t="t" r="r" b="b"/>
            <a:pathLst>
              <a:path w="878839" h="467360">
                <a:moveTo>
                  <a:pt x="768249" y="431452"/>
                </a:moveTo>
                <a:lnTo>
                  <a:pt x="750696" y="465327"/>
                </a:lnTo>
                <a:lnTo>
                  <a:pt x="878458" y="467105"/>
                </a:lnTo>
                <a:lnTo>
                  <a:pt x="858853" y="440181"/>
                </a:lnTo>
                <a:lnTo>
                  <a:pt x="785113" y="440181"/>
                </a:lnTo>
                <a:lnTo>
                  <a:pt x="768249" y="431452"/>
                </a:lnTo>
                <a:close/>
              </a:path>
              <a:path w="878839" h="467360">
                <a:moveTo>
                  <a:pt x="785758" y="397661"/>
                </a:moveTo>
                <a:lnTo>
                  <a:pt x="768249" y="431452"/>
                </a:lnTo>
                <a:lnTo>
                  <a:pt x="785113" y="440181"/>
                </a:lnTo>
                <a:lnTo>
                  <a:pt x="802639" y="406400"/>
                </a:lnTo>
                <a:lnTo>
                  <a:pt x="785758" y="397661"/>
                </a:lnTo>
                <a:close/>
              </a:path>
              <a:path w="878839" h="467360">
                <a:moveTo>
                  <a:pt x="803275" y="363854"/>
                </a:moveTo>
                <a:lnTo>
                  <a:pt x="785758" y="397661"/>
                </a:lnTo>
                <a:lnTo>
                  <a:pt x="802639" y="406400"/>
                </a:lnTo>
                <a:lnTo>
                  <a:pt x="785113" y="440181"/>
                </a:lnTo>
                <a:lnTo>
                  <a:pt x="858853" y="440181"/>
                </a:lnTo>
                <a:lnTo>
                  <a:pt x="803275" y="363854"/>
                </a:lnTo>
                <a:close/>
              </a:path>
              <a:path w="878839" h="467360">
                <a:moveTo>
                  <a:pt x="17525" y="0"/>
                </a:moveTo>
                <a:lnTo>
                  <a:pt x="0" y="33781"/>
                </a:lnTo>
                <a:lnTo>
                  <a:pt x="768249" y="431452"/>
                </a:lnTo>
                <a:lnTo>
                  <a:pt x="785758" y="397661"/>
                </a:lnTo>
                <a:lnTo>
                  <a:pt x="1752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6312408" y="5769102"/>
            <a:ext cx="114300" cy="453390"/>
          </a:xfrm>
          <a:custGeom>
            <a:avLst/>
            <a:gdLst/>
            <a:ahLst/>
            <a:cxnLst/>
            <a:rect l="l" t="t" r="r" b="b"/>
            <a:pathLst>
              <a:path w="114300" h="453389">
                <a:moveTo>
                  <a:pt x="38100" y="338836"/>
                </a:moveTo>
                <a:lnTo>
                  <a:pt x="0" y="338836"/>
                </a:lnTo>
                <a:lnTo>
                  <a:pt x="57150" y="453136"/>
                </a:lnTo>
                <a:lnTo>
                  <a:pt x="104775" y="357886"/>
                </a:lnTo>
                <a:lnTo>
                  <a:pt x="38100" y="357886"/>
                </a:lnTo>
                <a:lnTo>
                  <a:pt x="38100" y="338836"/>
                </a:lnTo>
                <a:close/>
              </a:path>
              <a:path w="114300" h="453389">
                <a:moveTo>
                  <a:pt x="76200" y="0"/>
                </a:moveTo>
                <a:lnTo>
                  <a:pt x="38100" y="0"/>
                </a:lnTo>
                <a:lnTo>
                  <a:pt x="38100" y="357886"/>
                </a:lnTo>
                <a:lnTo>
                  <a:pt x="76200" y="357886"/>
                </a:lnTo>
                <a:lnTo>
                  <a:pt x="76200" y="0"/>
                </a:lnTo>
                <a:close/>
              </a:path>
              <a:path w="114300" h="453389">
                <a:moveTo>
                  <a:pt x="114300" y="338836"/>
                </a:moveTo>
                <a:lnTo>
                  <a:pt x="76200" y="338836"/>
                </a:lnTo>
                <a:lnTo>
                  <a:pt x="76200" y="357886"/>
                </a:lnTo>
                <a:lnTo>
                  <a:pt x="104775" y="357886"/>
                </a:lnTo>
                <a:lnTo>
                  <a:pt x="114300" y="3388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 txBox="1"/>
          <p:nvPr/>
        </p:nvSpPr>
        <p:spPr>
          <a:xfrm>
            <a:off x="4857369" y="5981090"/>
            <a:ext cx="734060" cy="8426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05"/>
              </a:lnSpc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?????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78105" algn="ctr">
              <a:lnSpc>
                <a:spcPts val="4125"/>
              </a:lnSpc>
            </a:pPr>
            <a:r>
              <a:rPr sz="4000" b="1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≈</a:t>
            </a:r>
            <a:endParaRPr sz="4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More </a:t>
            </a:r>
            <a:r>
              <a:rPr dirty="0"/>
              <a:t>about</a:t>
            </a:r>
            <a:r>
              <a:rPr spc="-65" dirty="0"/>
              <a:t> </a:t>
            </a:r>
            <a:r>
              <a:rPr spc="-15" dirty="0"/>
              <a:t>dropout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15338"/>
            <a:ext cx="7531734" cy="415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279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More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reference for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dropout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[Nitish </a:t>
            </a:r>
            <a:r>
              <a:rPr sz="1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Srivastava,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JMLR’14] </a:t>
            </a: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[Pierre</a:t>
            </a:r>
            <a:r>
              <a:rPr sz="1800" spc="1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Baldi,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2070"/>
              </a:lnSpc>
            </a:pP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NIPS’13][Geoffrey E. </a:t>
            </a: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Hinton,</a:t>
            </a:r>
            <a:r>
              <a:rPr sz="1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arXiv’12]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8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Dropout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works better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with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Maxout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[Ian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J. </a:t>
            </a:r>
            <a:r>
              <a:rPr sz="18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Goodfellow,</a:t>
            </a:r>
            <a:r>
              <a:rPr sz="1800" spc="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ICML’13]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70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Dropconnect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[Li </a:t>
            </a:r>
            <a:r>
              <a:rPr sz="1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Wan,</a:t>
            </a:r>
            <a:r>
              <a:rPr sz="1800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ICML’13</a:t>
            </a:r>
            <a:r>
              <a:rPr sz="1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]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75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 panose="020F0502020204030204"/>
                <a:cs typeface="Calibri" panose="020F0502020204030204"/>
              </a:rPr>
              <a:t>Dropout </a:t>
            </a:r>
            <a:r>
              <a:rPr sz="2200" spc="-15" dirty="0">
                <a:latin typeface="Calibri" panose="020F0502020204030204"/>
                <a:cs typeface="Calibri" panose="020F0502020204030204"/>
              </a:rPr>
              <a:t>delete</a:t>
            </a:r>
            <a:r>
              <a:rPr sz="22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latin typeface="Calibri" panose="020F0502020204030204"/>
                <a:cs typeface="Calibri" panose="020F0502020204030204"/>
              </a:rPr>
              <a:t>neurons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73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libri" panose="020F0502020204030204"/>
                <a:cs typeface="Calibri" panose="020F0502020204030204"/>
              </a:rPr>
              <a:t>Dropconnect deletes 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connection between</a:t>
            </a:r>
            <a:r>
              <a:rPr sz="2200" spc="15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15" dirty="0">
                <a:latin typeface="Calibri" panose="020F0502020204030204"/>
                <a:cs typeface="Calibri" panose="020F0502020204030204"/>
              </a:rPr>
              <a:t>neurons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7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Annealed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dropout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[S.J. </a:t>
            </a: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Rennie,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SLT’14]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755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 panose="020F0502020204030204"/>
                <a:cs typeface="Calibri" panose="020F0502020204030204"/>
              </a:rPr>
              <a:t>Dropout </a:t>
            </a:r>
            <a:r>
              <a:rPr sz="2200" spc="-30" dirty="0">
                <a:latin typeface="Calibri" panose="020F0502020204030204"/>
                <a:cs typeface="Calibri" panose="020F0502020204030204"/>
              </a:rPr>
              <a:t>rate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decreases by</a:t>
            </a:r>
            <a:r>
              <a:rPr sz="22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epochs</a:t>
            </a:r>
            <a:endParaRPr sz="22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70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Standout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[J.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Ba,</a:t>
            </a:r>
            <a:r>
              <a:rPr sz="1800" spc="-9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NISP’13]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latin typeface="Calibri" panose="020F0502020204030204"/>
                <a:cs typeface="Calibri" panose="020F0502020204030204"/>
              </a:rPr>
              <a:t>Each neural </a:t>
            </a:r>
            <a:r>
              <a:rPr sz="2200" spc="-5" dirty="0">
                <a:latin typeface="Calibri" panose="020F0502020204030204"/>
                <a:cs typeface="Calibri" panose="020F0502020204030204"/>
              </a:rPr>
              <a:t>has </a:t>
            </a:r>
            <a:r>
              <a:rPr sz="2200" spc="-20" dirty="0">
                <a:latin typeface="Calibri" panose="020F0502020204030204"/>
                <a:cs typeface="Calibri" panose="020F0502020204030204"/>
              </a:rPr>
              <a:t>different </a:t>
            </a:r>
            <a:r>
              <a:rPr sz="2200" spc="-10" dirty="0">
                <a:latin typeface="Calibri" panose="020F0502020204030204"/>
                <a:cs typeface="Calibri" panose="020F0502020204030204"/>
              </a:rPr>
              <a:t>dropout</a:t>
            </a:r>
            <a:r>
              <a:rPr sz="22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200" spc="-30" dirty="0">
                <a:latin typeface="Calibri" panose="020F0502020204030204"/>
                <a:cs typeface="Calibri" panose="020F0502020204030204"/>
              </a:rPr>
              <a:t>rate</a:t>
            </a:r>
            <a:endParaRPr sz="2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6836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Let’s </a:t>
            </a:r>
            <a:r>
              <a:rPr spc="5" dirty="0"/>
              <a:t>try</a:t>
            </a:r>
            <a:r>
              <a:rPr spc="-40" dirty="0"/>
              <a:t> </a:t>
            </a:r>
            <a:r>
              <a:rPr dirty="0"/>
              <a:t>it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33525" y="5942685"/>
            <a:ext cx="26733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64460" y="5967983"/>
            <a:ext cx="26733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1642" y="6051194"/>
            <a:ext cx="368300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14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10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12391" y="559231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8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8" y="388099"/>
                </a:lnTo>
                <a:lnTo>
                  <a:pt x="25908" y="375145"/>
                </a:lnTo>
                <a:close/>
              </a:path>
              <a:path w="78105" h="453389">
                <a:moveTo>
                  <a:pt x="51815" y="0"/>
                </a:moveTo>
                <a:lnTo>
                  <a:pt x="25908" y="0"/>
                </a:lnTo>
                <a:lnTo>
                  <a:pt x="25908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1788" y="1778507"/>
            <a:ext cx="2342515" cy="445134"/>
          </a:xfrm>
          <a:custGeom>
            <a:avLst/>
            <a:gdLst/>
            <a:ahLst/>
            <a:cxnLst/>
            <a:rect l="l" t="t" r="r" b="b"/>
            <a:pathLst>
              <a:path w="2342515" h="445135">
                <a:moveTo>
                  <a:pt x="0" y="445008"/>
                </a:moveTo>
                <a:lnTo>
                  <a:pt x="2342388" y="445008"/>
                </a:lnTo>
                <a:lnTo>
                  <a:pt x="2342388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91867" y="1839467"/>
            <a:ext cx="306324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91867" y="1839467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5" h="306705">
                <a:moveTo>
                  <a:pt x="0" y="306324"/>
                </a:moveTo>
                <a:lnTo>
                  <a:pt x="306324" y="306324"/>
                </a:lnTo>
                <a:lnTo>
                  <a:pt x="3063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82852" y="1845564"/>
            <a:ext cx="306323" cy="3048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82852" y="1845564"/>
            <a:ext cx="306705" cy="304800"/>
          </a:xfrm>
          <a:custGeom>
            <a:avLst/>
            <a:gdLst/>
            <a:ahLst/>
            <a:cxnLst/>
            <a:rect l="l" t="t" r="r" b="b"/>
            <a:pathLst>
              <a:path w="306705" h="304800">
                <a:moveTo>
                  <a:pt x="0" y="304800"/>
                </a:moveTo>
                <a:lnTo>
                  <a:pt x="306323" y="304800"/>
                </a:lnTo>
                <a:lnTo>
                  <a:pt x="306323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27403" y="2834639"/>
            <a:ext cx="2386965" cy="666115"/>
          </a:xfrm>
          <a:custGeom>
            <a:avLst/>
            <a:gdLst/>
            <a:ahLst/>
            <a:cxnLst/>
            <a:rect l="l" t="t" r="r" b="b"/>
            <a:pathLst>
              <a:path w="2386965" h="666114">
                <a:moveTo>
                  <a:pt x="0" y="665988"/>
                </a:moveTo>
                <a:lnTo>
                  <a:pt x="2386584" y="665988"/>
                </a:lnTo>
                <a:lnTo>
                  <a:pt x="2386584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36547" y="2921507"/>
            <a:ext cx="512064" cy="512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36547" y="2921507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2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2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2" y="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31492" y="2923032"/>
            <a:ext cx="512063" cy="512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31492" y="2923032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27248" y="2912364"/>
            <a:ext cx="512063" cy="513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127248" y="2912364"/>
            <a:ext cx="512445" cy="513715"/>
          </a:xfrm>
          <a:custGeom>
            <a:avLst/>
            <a:gdLst/>
            <a:ahLst/>
            <a:cxnLst/>
            <a:rect l="l" t="t" r="r" b="b"/>
            <a:pathLst>
              <a:path w="512445" h="513714">
                <a:moveTo>
                  <a:pt x="256031" y="0"/>
                </a:moveTo>
                <a:lnTo>
                  <a:pt x="210023" y="4136"/>
                </a:lnTo>
                <a:lnTo>
                  <a:pt x="166714" y="16061"/>
                </a:lnTo>
                <a:lnTo>
                  <a:pt x="126830" y="35052"/>
                </a:lnTo>
                <a:lnTo>
                  <a:pt x="91095" y="60383"/>
                </a:lnTo>
                <a:lnTo>
                  <a:pt x="60232" y="91330"/>
                </a:lnTo>
                <a:lnTo>
                  <a:pt x="34967" y="127169"/>
                </a:lnTo>
                <a:lnTo>
                  <a:pt x="16023" y="167175"/>
                </a:lnTo>
                <a:lnTo>
                  <a:pt x="4126" y="210625"/>
                </a:lnTo>
                <a:lnTo>
                  <a:pt x="0" y="256794"/>
                </a:lnTo>
                <a:lnTo>
                  <a:pt x="4126" y="302962"/>
                </a:lnTo>
                <a:lnTo>
                  <a:pt x="16023" y="346412"/>
                </a:lnTo>
                <a:lnTo>
                  <a:pt x="34967" y="386418"/>
                </a:lnTo>
                <a:lnTo>
                  <a:pt x="60232" y="422257"/>
                </a:lnTo>
                <a:lnTo>
                  <a:pt x="91095" y="453204"/>
                </a:lnTo>
                <a:lnTo>
                  <a:pt x="126830" y="478536"/>
                </a:lnTo>
                <a:lnTo>
                  <a:pt x="166714" y="497526"/>
                </a:lnTo>
                <a:lnTo>
                  <a:pt x="210023" y="509451"/>
                </a:lnTo>
                <a:lnTo>
                  <a:pt x="256031" y="513588"/>
                </a:lnTo>
                <a:lnTo>
                  <a:pt x="302040" y="509451"/>
                </a:lnTo>
                <a:lnTo>
                  <a:pt x="345349" y="497526"/>
                </a:lnTo>
                <a:lnTo>
                  <a:pt x="385233" y="478535"/>
                </a:lnTo>
                <a:lnTo>
                  <a:pt x="420968" y="453204"/>
                </a:lnTo>
                <a:lnTo>
                  <a:pt x="451831" y="422257"/>
                </a:lnTo>
                <a:lnTo>
                  <a:pt x="477096" y="386418"/>
                </a:lnTo>
                <a:lnTo>
                  <a:pt x="496040" y="346412"/>
                </a:lnTo>
                <a:lnTo>
                  <a:pt x="507937" y="302962"/>
                </a:lnTo>
                <a:lnTo>
                  <a:pt x="512063" y="256794"/>
                </a:lnTo>
                <a:lnTo>
                  <a:pt x="507937" y="210625"/>
                </a:lnTo>
                <a:lnTo>
                  <a:pt x="496040" y="167175"/>
                </a:lnTo>
                <a:lnTo>
                  <a:pt x="477096" y="127169"/>
                </a:lnTo>
                <a:lnTo>
                  <a:pt x="451831" y="91330"/>
                </a:lnTo>
                <a:lnTo>
                  <a:pt x="420968" y="60383"/>
                </a:lnTo>
                <a:lnTo>
                  <a:pt x="385233" y="35051"/>
                </a:lnTo>
                <a:lnTo>
                  <a:pt x="345349" y="16061"/>
                </a:lnTo>
                <a:lnTo>
                  <a:pt x="302040" y="413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 rot="10860000">
            <a:off x="2539928" y="3021380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38500" y="1848611"/>
            <a:ext cx="306324" cy="306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38500" y="1848611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4" h="306705">
                <a:moveTo>
                  <a:pt x="0" y="306324"/>
                </a:moveTo>
                <a:lnTo>
                  <a:pt x="306324" y="306324"/>
                </a:lnTo>
                <a:lnTo>
                  <a:pt x="3063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 rot="10860000">
            <a:off x="2529810" y="1848154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12163" y="4017264"/>
            <a:ext cx="2388235" cy="666115"/>
          </a:xfrm>
          <a:custGeom>
            <a:avLst/>
            <a:gdLst/>
            <a:ahLst/>
            <a:cxnLst/>
            <a:rect l="l" t="t" r="r" b="b"/>
            <a:pathLst>
              <a:path w="2388235" h="666114">
                <a:moveTo>
                  <a:pt x="0" y="665988"/>
                </a:moveTo>
                <a:lnTo>
                  <a:pt x="2388108" y="665988"/>
                </a:lnTo>
                <a:lnTo>
                  <a:pt x="2388108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36547" y="4094988"/>
            <a:ext cx="512064" cy="512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36547" y="4094988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2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2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2" y="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31492" y="4098035"/>
            <a:ext cx="512063" cy="512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31492" y="4098035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127248" y="4087367"/>
            <a:ext cx="512063" cy="512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27248" y="4087367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 rot="10860000">
            <a:off x="2540480" y="4195444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54480" y="343433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8"/>
                </a:moveTo>
                <a:lnTo>
                  <a:pt x="0" y="583818"/>
                </a:lnTo>
                <a:lnTo>
                  <a:pt x="38861" y="661542"/>
                </a:lnTo>
                <a:lnTo>
                  <a:pt x="71246" y="596772"/>
                </a:lnTo>
                <a:lnTo>
                  <a:pt x="25907" y="596772"/>
                </a:lnTo>
                <a:lnTo>
                  <a:pt x="25907" y="583818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5" h="661670">
                <a:moveTo>
                  <a:pt x="77724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6" y="596772"/>
                </a:lnTo>
                <a:lnTo>
                  <a:pt x="77724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261616" y="343433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8"/>
                </a:moveTo>
                <a:lnTo>
                  <a:pt x="0" y="583818"/>
                </a:lnTo>
                <a:lnTo>
                  <a:pt x="38861" y="661542"/>
                </a:lnTo>
                <a:lnTo>
                  <a:pt x="71246" y="596772"/>
                </a:lnTo>
                <a:lnTo>
                  <a:pt x="25907" y="596772"/>
                </a:lnTo>
                <a:lnTo>
                  <a:pt x="25907" y="583818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5" h="661670">
                <a:moveTo>
                  <a:pt x="77723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6" y="596772"/>
                </a:lnTo>
                <a:lnTo>
                  <a:pt x="77723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351276" y="342671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8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7" y="596773"/>
                </a:lnTo>
                <a:lnTo>
                  <a:pt x="25908" y="596773"/>
                </a:lnTo>
                <a:lnTo>
                  <a:pt x="25908" y="583819"/>
                </a:lnTo>
                <a:close/>
              </a:path>
              <a:path w="78104" h="661670">
                <a:moveTo>
                  <a:pt x="51815" y="0"/>
                </a:moveTo>
                <a:lnTo>
                  <a:pt x="25908" y="0"/>
                </a:lnTo>
                <a:lnTo>
                  <a:pt x="25908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4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7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93341" y="3426459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1" y="587247"/>
                </a:moveTo>
                <a:lnTo>
                  <a:pt x="0" y="668908"/>
                </a:lnTo>
                <a:lnTo>
                  <a:pt x="83184" y="643635"/>
                </a:lnTo>
                <a:lnTo>
                  <a:pt x="73769" y="633729"/>
                </a:lnTo>
                <a:lnTo>
                  <a:pt x="55880" y="633729"/>
                </a:lnTo>
                <a:lnTo>
                  <a:pt x="38100" y="614933"/>
                </a:lnTo>
                <a:lnTo>
                  <a:pt x="47459" y="606048"/>
                </a:lnTo>
                <a:lnTo>
                  <a:pt x="29591" y="587247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100" y="614933"/>
                </a:lnTo>
                <a:lnTo>
                  <a:pt x="55880" y="633729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80" y="633729"/>
                </a:lnTo>
                <a:lnTo>
                  <a:pt x="73769" y="633729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800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7" y="18795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84452" y="3424935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8" y="647445"/>
                </a:lnTo>
                <a:lnTo>
                  <a:pt x="703706" y="673100"/>
                </a:lnTo>
                <a:lnTo>
                  <a:pt x="690942" y="637666"/>
                </a:lnTo>
                <a:lnTo>
                  <a:pt x="647827" y="637666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7" y="637666"/>
                </a:lnTo>
                <a:lnTo>
                  <a:pt x="665734" y="618997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2" y="591312"/>
                </a:moveTo>
                <a:lnTo>
                  <a:pt x="656359" y="610042"/>
                </a:lnTo>
                <a:lnTo>
                  <a:pt x="665734" y="618997"/>
                </a:lnTo>
                <a:lnTo>
                  <a:pt x="647827" y="637666"/>
                </a:lnTo>
                <a:lnTo>
                  <a:pt x="690942" y="637666"/>
                </a:lnTo>
                <a:lnTo>
                  <a:pt x="674242" y="591312"/>
                </a:lnTo>
                <a:close/>
              </a:path>
              <a:path w="704214" h="673100">
                <a:moveTo>
                  <a:pt x="17779" y="0"/>
                </a:moveTo>
                <a:lnTo>
                  <a:pt x="0" y="18796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88897" y="3422141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7" y="675386"/>
                </a:lnTo>
                <a:lnTo>
                  <a:pt x="1795017" y="665480"/>
                </a:lnTo>
                <a:lnTo>
                  <a:pt x="1785530" y="655447"/>
                </a:lnTo>
                <a:lnTo>
                  <a:pt x="1729739" y="655447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39" y="655447"/>
                </a:lnTo>
                <a:lnTo>
                  <a:pt x="1738629" y="631063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7" y="602361"/>
                </a:moveTo>
                <a:lnTo>
                  <a:pt x="1726466" y="626625"/>
                </a:lnTo>
                <a:lnTo>
                  <a:pt x="1738629" y="631063"/>
                </a:lnTo>
                <a:lnTo>
                  <a:pt x="1729739" y="655447"/>
                </a:lnTo>
                <a:lnTo>
                  <a:pt x="1785530" y="655447"/>
                </a:lnTo>
                <a:lnTo>
                  <a:pt x="1735327" y="602361"/>
                </a:lnTo>
                <a:close/>
              </a:path>
              <a:path w="1795145" h="675639">
                <a:moveTo>
                  <a:pt x="8890" y="0"/>
                </a:moveTo>
                <a:lnTo>
                  <a:pt x="0" y="24384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81682" y="3424682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5" y="656081"/>
                </a:lnTo>
                <a:lnTo>
                  <a:pt x="1102359" y="662431"/>
                </a:lnTo>
                <a:lnTo>
                  <a:pt x="1088284" y="640460"/>
                </a:lnTo>
                <a:lnTo>
                  <a:pt x="1040130" y="640460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30" y="640460"/>
                </a:lnTo>
                <a:lnTo>
                  <a:pt x="1053338" y="618108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6" y="589279"/>
                </a:moveTo>
                <a:lnTo>
                  <a:pt x="1042259" y="611525"/>
                </a:lnTo>
                <a:lnTo>
                  <a:pt x="1053338" y="618108"/>
                </a:lnTo>
                <a:lnTo>
                  <a:pt x="1040130" y="640460"/>
                </a:lnTo>
                <a:lnTo>
                  <a:pt x="1088284" y="640460"/>
                </a:lnTo>
                <a:lnTo>
                  <a:pt x="1055496" y="589279"/>
                </a:lnTo>
                <a:close/>
              </a:path>
              <a:path w="1102360" h="662939">
                <a:moveTo>
                  <a:pt x="13207" y="0"/>
                </a:moveTo>
                <a:lnTo>
                  <a:pt x="0" y="22351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93341" y="3414521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2" y="618489"/>
                </a:moveTo>
                <a:lnTo>
                  <a:pt x="0" y="682116"/>
                </a:lnTo>
                <a:lnTo>
                  <a:pt x="86359" y="691260"/>
                </a:lnTo>
                <a:lnTo>
                  <a:pt x="79008" y="671576"/>
                </a:lnTo>
                <a:lnTo>
                  <a:pt x="65151" y="671576"/>
                </a:lnTo>
                <a:lnTo>
                  <a:pt x="56134" y="647191"/>
                </a:lnTo>
                <a:lnTo>
                  <a:pt x="68213" y="642672"/>
                </a:lnTo>
                <a:lnTo>
                  <a:pt x="59182" y="618489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4" y="647191"/>
                </a:lnTo>
                <a:lnTo>
                  <a:pt x="65151" y="671576"/>
                </a:lnTo>
                <a:lnTo>
                  <a:pt x="77309" y="667027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309" y="667027"/>
                </a:moveTo>
                <a:lnTo>
                  <a:pt x="65151" y="671576"/>
                </a:lnTo>
                <a:lnTo>
                  <a:pt x="79008" y="671576"/>
                </a:lnTo>
                <a:lnTo>
                  <a:pt x="77309" y="667027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309" y="667027"/>
                </a:lnTo>
                <a:lnTo>
                  <a:pt x="1795145" y="24383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288285" y="3415665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4" y="609219"/>
                </a:moveTo>
                <a:lnTo>
                  <a:pt x="0" y="683006"/>
                </a:lnTo>
                <a:lnTo>
                  <a:pt x="86613" y="675513"/>
                </a:lnTo>
                <a:lnTo>
                  <a:pt x="77193" y="660146"/>
                </a:lnTo>
                <a:lnTo>
                  <a:pt x="61975" y="660146"/>
                </a:lnTo>
                <a:lnTo>
                  <a:pt x="48387" y="638175"/>
                </a:lnTo>
                <a:lnTo>
                  <a:pt x="59534" y="631338"/>
                </a:lnTo>
                <a:lnTo>
                  <a:pt x="45974" y="609219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7" y="638175"/>
                </a:lnTo>
                <a:lnTo>
                  <a:pt x="61975" y="660146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5" y="660146"/>
                </a:lnTo>
                <a:lnTo>
                  <a:pt x="77193" y="660146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5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8"/>
                </a:lnTo>
                <a:lnTo>
                  <a:pt x="1089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57274" y="2155189"/>
            <a:ext cx="78105" cy="767715"/>
          </a:xfrm>
          <a:custGeom>
            <a:avLst/>
            <a:gdLst/>
            <a:ahLst/>
            <a:cxnLst/>
            <a:rect l="l" t="t" r="r" b="b"/>
            <a:pathLst>
              <a:path w="78105" h="767714">
                <a:moveTo>
                  <a:pt x="0" y="688339"/>
                </a:moveTo>
                <a:lnTo>
                  <a:pt x="36067" y="767334"/>
                </a:lnTo>
                <a:lnTo>
                  <a:pt x="71090" y="703072"/>
                </a:lnTo>
                <a:lnTo>
                  <a:pt x="51307" y="703072"/>
                </a:lnTo>
                <a:lnTo>
                  <a:pt x="25400" y="702183"/>
                </a:lnTo>
                <a:lnTo>
                  <a:pt x="25850" y="689270"/>
                </a:lnTo>
                <a:lnTo>
                  <a:pt x="0" y="688339"/>
                </a:lnTo>
                <a:close/>
              </a:path>
              <a:path w="78105" h="767714">
                <a:moveTo>
                  <a:pt x="25850" y="689270"/>
                </a:moveTo>
                <a:lnTo>
                  <a:pt x="25400" y="702183"/>
                </a:lnTo>
                <a:lnTo>
                  <a:pt x="51307" y="703072"/>
                </a:lnTo>
                <a:lnTo>
                  <a:pt x="51757" y="690203"/>
                </a:lnTo>
                <a:lnTo>
                  <a:pt x="25850" y="689270"/>
                </a:lnTo>
                <a:close/>
              </a:path>
              <a:path w="78105" h="767714">
                <a:moveTo>
                  <a:pt x="51757" y="690203"/>
                </a:moveTo>
                <a:lnTo>
                  <a:pt x="51307" y="703072"/>
                </a:lnTo>
                <a:lnTo>
                  <a:pt x="71090" y="703072"/>
                </a:lnTo>
                <a:lnTo>
                  <a:pt x="77596" y="691134"/>
                </a:lnTo>
                <a:lnTo>
                  <a:pt x="51757" y="690203"/>
                </a:lnTo>
                <a:close/>
              </a:path>
              <a:path w="78105" h="767714">
                <a:moveTo>
                  <a:pt x="49910" y="0"/>
                </a:moveTo>
                <a:lnTo>
                  <a:pt x="25850" y="689270"/>
                </a:lnTo>
                <a:lnTo>
                  <a:pt x="51757" y="690203"/>
                </a:lnTo>
                <a:lnTo>
                  <a:pt x="75818" y="1015"/>
                </a:lnTo>
                <a:lnTo>
                  <a:pt x="49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626107" y="2142744"/>
            <a:ext cx="661670" cy="781050"/>
          </a:xfrm>
          <a:custGeom>
            <a:avLst/>
            <a:gdLst/>
            <a:ahLst/>
            <a:cxnLst/>
            <a:rect l="l" t="t" r="r" b="b"/>
            <a:pathLst>
              <a:path w="661669" h="781050">
                <a:moveTo>
                  <a:pt x="601506" y="729628"/>
                </a:moveTo>
                <a:lnTo>
                  <a:pt x="581660" y="746378"/>
                </a:lnTo>
                <a:lnTo>
                  <a:pt x="661543" y="780668"/>
                </a:lnTo>
                <a:lnTo>
                  <a:pt x="651580" y="739520"/>
                </a:lnTo>
                <a:lnTo>
                  <a:pt x="609854" y="739520"/>
                </a:lnTo>
                <a:lnTo>
                  <a:pt x="601506" y="729628"/>
                </a:lnTo>
                <a:close/>
              </a:path>
              <a:path w="661669" h="781050">
                <a:moveTo>
                  <a:pt x="621339" y="712888"/>
                </a:moveTo>
                <a:lnTo>
                  <a:pt x="601506" y="729628"/>
                </a:lnTo>
                <a:lnTo>
                  <a:pt x="609854" y="739520"/>
                </a:lnTo>
                <a:lnTo>
                  <a:pt x="629666" y="722756"/>
                </a:lnTo>
                <a:lnTo>
                  <a:pt x="621339" y="712888"/>
                </a:lnTo>
                <a:close/>
              </a:path>
              <a:path w="661669" h="781050">
                <a:moveTo>
                  <a:pt x="641096" y="696213"/>
                </a:moveTo>
                <a:lnTo>
                  <a:pt x="621339" y="712888"/>
                </a:lnTo>
                <a:lnTo>
                  <a:pt x="629666" y="722756"/>
                </a:lnTo>
                <a:lnTo>
                  <a:pt x="609854" y="739520"/>
                </a:lnTo>
                <a:lnTo>
                  <a:pt x="651580" y="739520"/>
                </a:lnTo>
                <a:lnTo>
                  <a:pt x="641096" y="696213"/>
                </a:lnTo>
                <a:close/>
              </a:path>
              <a:path w="661669" h="781050">
                <a:moveTo>
                  <a:pt x="19812" y="0"/>
                </a:moveTo>
                <a:lnTo>
                  <a:pt x="0" y="16763"/>
                </a:lnTo>
                <a:lnTo>
                  <a:pt x="601506" y="729628"/>
                </a:lnTo>
                <a:lnTo>
                  <a:pt x="621339" y="712888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30807" y="2139314"/>
            <a:ext cx="1752600" cy="778510"/>
          </a:xfrm>
          <a:custGeom>
            <a:avLst/>
            <a:gdLst/>
            <a:ahLst/>
            <a:cxnLst/>
            <a:rect l="l" t="t" r="r" b="b"/>
            <a:pathLst>
              <a:path w="1752600" h="778510">
                <a:moveTo>
                  <a:pt x="1676181" y="754523"/>
                </a:moveTo>
                <a:lnTo>
                  <a:pt x="1665858" y="778256"/>
                </a:lnTo>
                <a:lnTo>
                  <a:pt x="1752600" y="773684"/>
                </a:lnTo>
                <a:lnTo>
                  <a:pt x="1740918" y="759713"/>
                </a:lnTo>
                <a:lnTo>
                  <a:pt x="1688083" y="759713"/>
                </a:lnTo>
                <a:lnTo>
                  <a:pt x="1676181" y="754523"/>
                </a:lnTo>
                <a:close/>
              </a:path>
              <a:path w="1752600" h="778510">
                <a:moveTo>
                  <a:pt x="1686503" y="730790"/>
                </a:moveTo>
                <a:lnTo>
                  <a:pt x="1676181" y="754523"/>
                </a:lnTo>
                <a:lnTo>
                  <a:pt x="1688083" y="759713"/>
                </a:lnTo>
                <a:lnTo>
                  <a:pt x="1698370" y="735964"/>
                </a:lnTo>
                <a:lnTo>
                  <a:pt x="1686503" y="730790"/>
                </a:lnTo>
                <a:close/>
              </a:path>
              <a:path w="1752600" h="778510">
                <a:moveTo>
                  <a:pt x="1696846" y="707009"/>
                </a:moveTo>
                <a:lnTo>
                  <a:pt x="1686503" y="730790"/>
                </a:lnTo>
                <a:lnTo>
                  <a:pt x="1698370" y="735964"/>
                </a:lnTo>
                <a:lnTo>
                  <a:pt x="1688083" y="759713"/>
                </a:lnTo>
                <a:lnTo>
                  <a:pt x="1740918" y="759713"/>
                </a:lnTo>
                <a:lnTo>
                  <a:pt x="1696846" y="707009"/>
                </a:lnTo>
                <a:close/>
              </a:path>
              <a:path w="1752600" h="778510">
                <a:moveTo>
                  <a:pt x="10413" y="0"/>
                </a:moveTo>
                <a:lnTo>
                  <a:pt x="0" y="23622"/>
                </a:lnTo>
                <a:lnTo>
                  <a:pt x="1676181" y="754523"/>
                </a:lnTo>
                <a:lnTo>
                  <a:pt x="1686503" y="730790"/>
                </a:lnTo>
                <a:lnTo>
                  <a:pt x="10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593341" y="2169541"/>
            <a:ext cx="542290" cy="753110"/>
          </a:xfrm>
          <a:custGeom>
            <a:avLst/>
            <a:gdLst/>
            <a:ahLst/>
            <a:cxnLst/>
            <a:rect l="l" t="t" r="r" b="b"/>
            <a:pathLst>
              <a:path w="542289" h="753110">
                <a:moveTo>
                  <a:pt x="13462" y="667258"/>
                </a:moveTo>
                <a:lnTo>
                  <a:pt x="0" y="753110"/>
                </a:lnTo>
                <a:lnTo>
                  <a:pt x="76708" y="712343"/>
                </a:lnTo>
                <a:lnTo>
                  <a:pt x="70472" y="707898"/>
                </a:lnTo>
                <a:lnTo>
                  <a:pt x="48133" y="707898"/>
                </a:lnTo>
                <a:lnTo>
                  <a:pt x="27051" y="692912"/>
                </a:lnTo>
                <a:lnTo>
                  <a:pt x="34595" y="682322"/>
                </a:lnTo>
                <a:lnTo>
                  <a:pt x="13462" y="667258"/>
                </a:lnTo>
                <a:close/>
              </a:path>
              <a:path w="542289" h="753110">
                <a:moveTo>
                  <a:pt x="34595" y="682322"/>
                </a:moveTo>
                <a:lnTo>
                  <a:pt x="27051" y="692912"/>
                </a:lnTo>
                <a:lnTo>
                  <a:pt x="48133" y="707898"/>
                </a:lnTo>
                <a:lnTo>
                  <a:pt x="55657" y="697336"/>
                </a:lnTo>
                <a:lnTo>
                  <a:pt x="34595" y="682322"/>
                </a:lnTo>
                <a:close/>
              </a:path>
              <a:path w="542289" h="753110">
                <a:moveTo>
                  <a:pt x="55657" y="697336"/>
                </a:moveTo>
                <a:lnTo>
                  <a:pt x="48133" y="707898"/>
                </a:lnTo>
                <a:lnTo>
                  <a:pt x="70472" y="707898"/>
                </a:lnTo>
                <a:lnTo>
                  <a:pt x="55657" y="697336"/>
                </a:lnTo>
                <a:close/>
              </a:path>
              <a:path w="542289" h="753110">
                <a:moveTo>
                  <a:pt x="520700" y="0"/>
                </a:moveTo>
                <a:lnTo>
                  <a:pt x="34595" y="682322"/>
                </a:lnTo>
                <a:lnTo>
                  <a:pt x="55657" y="697336"/>
                </a:lnTo>
                <a:lnTo>
                  <a:pt x="541782" y="14986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32329" y="2144267"/>
            <a:ext cx="179705" cy="779780"/>
          </a:xfrm>
          <a:custGeom>
            <a:avLst/>
            <a:gdLst/>
            <a:ahLst/>
            <a:cxnLst/>
            <a:rect l="l" t="t" r="r" b="b"/>
            <a:pathLst>
              <a:path w="179705" h="779780">
                <a:moveTo>
                  <a:pt x="128592" y="705657"/>
                </a:moveTo>
                <a:lnTo>
                  <a:pt x="103124" y="710311"/>
                </a:lnTo>
                <a:lnTo>
                  <a:pt x="155320" y="779780"/>
                </a:lnTo>
                <a:lnTo>
                  <a:pt x="173153" y="718439"/>
                </a:lnTo>
                <a:lnTo>
                  <a:pt x="130937" y="718439"/>
                </a:lnTo>
                <a:lnTo>
                  <a:pt x="128592" y="705657"/>
                </a:lnTo>
                <a:close/>
              </a:path>
              <a:path w="179705" h="779780">
                <a:moveTo>
                  <a:pt x="154123" y="700992"/>
                </a:moveTo>
                <a:lnTo>
                  <a:pt x="128592" y="705657"/>
                </a:lnTo>
                <a:lnTo>
                  <a:pt x="130937" y="718439"/>
                </a:lnTo>
                <a:lnTo>
                  <a:pt x="156463" y="713740"/>
                </a:lnTo>
                <a:lnTo>
                  <a:pt x="154123" y="700992"/>
                </a:lnTo>
                <a:close/>
              </a:path>
              <a:path w="179705" h="779780">
                <a:moveTo>
                  <a:pt x="179577" y="696341"/>
                </a:moveTo>
                <a:lnTo>
                  <a:pt x="154123" y="700992"/>
                </a:lnTo>
                <a:lnTo>
                  <a:pt x="156463" y="713740"/>
                </a:lnTo>
                <a:lnTo>
                  <a:pt x="130937" y="718439"/>
                </a:lnTo>
                <a:lnTo>
                  <a:pt x="173153" y="718439"/>
                </a:lnTo>
                <a:lnTo>
                  <a:pt x="179577" y="696341"/>
                </a:lnTo>
                <a:close/>
              </a:path>
              <a:path w="179705" h="779780">
                <a:moveTo>
                  <a:pt x="25400" y="0"/>
                </a:moveTo>
                <a:lnTo>
                  <a:pt x="0" y="4572"/>
                </a:lnTo>
                <a:lnTo>
                  <a:pt x="128592" y="705657"/>
                </a:lnTo>
                <a:lnTo>
                  <a:pt x="154123" y="700992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38172" y="2135504"/>
            <a:ext cx="1245870" cy="778510"/>
          </a:xfrm>
          <a:custGeom>
            <a:avLst/>
            <a:gdLst/>
            <a:ahLst/>
            <a:cxnLst/>
            <a:rect l="l" t="t" r="r" b="b"/>
            <a:pathLst>
              <a:path w="1245870" h="778510">
                <a:moveTo>
                  <a:pt x="1172464" y="748172"/>
                </a:moveTo>
                <a:lnTo>
                  <a:pt x="1158748" y="770255"/>
                </a:lnTo>
                <a:lnTo>
                  <a:pt x="1245362" y="778129"/>
                </a:lnTo>
                <a:lnTo>
                  <a:pt x="1231104" y="755015"/>
                </a:lnTo>
                <a:lnTo>
                  <a:pt x="1183513" y="755015"/>
                </a:lnTo>
                <a:lnTo>
                  <a:pt x="1172464" y="748172"/>
                </a:lnTo>
                <a:close/>
              </a:path>
              <a:path w="1245870" h="778510">
                <a:moveTo>
                  <a:pt x="1186096" y="726226"/>
                </a:moveTo>
                <a:lnTo>
                  <a:pt x="1172464" y="748172"/>
                </a:lnTo>
                <a:lnTo>
                  <a:pt x="1183513" y="755015"/>
                </a:lnTo>
                <a:lnTo>
                  <a:pt x="1197102" y="733044"/>
                </a:lnTo>
                <a:lnTo>
                  <a:pt x="1186096" y="726226"/>
                </a:lnTo>
                <a:close/>
              </a:path>
              <a:path w="1245870" h="778510">
                <a:moveTo>
                  <a:pt x="1199768" y="704215"/>
                </a:moveTo>
                <a:lnTo>
                  <a:pt x="1186096" y="726226"/>
                </a:lnTo>
                <a:lnTo>
                  <a:pt x="1197102" y="733044"/>
                </a:lnTo>
                <a:lnTo>
                  <a:pt x="1183513" y="755015"/>
                </a:lnTo>
                <a:lnTo>
                  <a:pt x="1231104" y="755015"/>
                </a:lnTo>
                <a:lnTo>
                  <a:pt x="1199768" y="704215"/>
                </a:lnTo>
                <a:close/>
              </a:path>
              <a:path w="1245870" h="778510">
                <a:moveTo>
                  <a:pt x="13715" y="0"/>
                </a:moveTo>
                <a:lnTo>
                  <a:pt x="0" y="22098"/>
                </a:lnTo>
                <a:lnTo>
                  <a:pt x="1172464" y="748172"/>
                </a:lnTo>
                <a:lnTo>
                  <a:pt x="1186096" y="726226"/>
                </a:lnTo>
                <a:lnTo>
                  <a:pt x="137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93341" y="2198497"/>
            <a:ext cx="1783714" cy="730885"/>
          </a:xfrm>
          <a:custGeom>
            <a:avLst/>
            <a:gdLst/>
            <a:ahLst/>
            <a:cxnLst/>
            <a:rect l="l" t="t" r="r" b="b"/>
            <a:pathLst>
              <a:path w="1783714" h="730885">
                <a:moveTo>
                  <a:pt x="57784" y="658749"/>
                </a:moveTo>
                <a:lnTo>
                  <a:pt x="0" y="723645"/>
                </a:lnTo>
                <a:lnTo>
                  <a:pt x="86614" y="730885"/>
                </a:lnTo>
                <a:lnTo>
                  <a:pt x="78899" y="711580"/>
                </a:lnTo>
                <a:lnTo>
                  <a:pt x="64896" y="711580"/>
                </a:lnTo>
                <a:lnTo>
                  <a:pt x="55371" y="687577"/>
                </a:lnTo>
                <a:lnTo>
                  <a:pt x="67385" y="682771"/>
                </a:lnTo>
                <a:lnTo>
                  <a:pt x="57784" y="658749"/>
                </a:lnTo>
                <a:close/>
              </a:path>
              <a:path w="1783714" h="730885">
                <a:moveTo>
                  <a:pt x="67385" y="682771"/>
                </a:moveTo>
                <a:lnTo>
                  <a:pt x="55371" y="687577"/>
                </a:lnTo>
                <a:lnTo>
                  <a:pt x="64896" y="711580"/>
                </a:lnTo>
                <a:lnTo>
                  <a:pt x="76969" y="706751"/>
                </a:lnTo>
                <a:lnTo>
                  <a:pt x="67385" y="682771"/>
                </a:lnTo>
                <a:close/>
              </a:path>
              <a:path w="1783714" h="730885">
                <a:moveTo>
                  <a:pt x="76969" y="706751"/>
                </a:moveTo>
                <a:lnTo>
                  <a:pt x="64896" y="711580"/>
                </a:lnTo>
                <a:lnTo>
                  <a:pt x="78899" y="711580"/>
                </a:lnTo>
                <a:lnTo>
                  <a:pt x="76969" y="706751"/>
                </a:lnTo>
                <a:close/>
              </a:path>
              <a:path w="1783714" h="730885">
                <a:moveTo>
                  <a:pt x="1773809" y="0"/>
                </a:moveTo>
                <a:lnTo>
                  <a:pt x="67385" y="682771"/>
                </a:lnTo>
                <a:lnTo>
                  <a:pt x="76969" y="706751"/>
                </a:lnTo>
                <a:lnTo>
                  <a:pt x="1783461" y="24129"/>
                </a:lnTo>
                <a:lnTo>
                  <a:pt x="1773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288285" y="2175510"/>
            <a:ext cx="1091565" cy="748030"/>
          </a:xfrm>
          <a:custGeom>
            <a:avLst/>
            <a:gdLst/>
            <a:ahLst/>
            <a:cxnLst/>
            <a:rect l="l" t="t" r="r" b="b"/>
            <a:pathLst>
              <a:path w="1091564" h="748030">
                <a:moveTo>
                  <a:pt x="42418" y="672084"/>
                </a:moveTo>
                <a:lnTo>
                  <a:pt x="0" y="747902"/>
                </a:lnTo>
                <a:lnTo>
                  <a:pt x="86106" y="736345"/>
                </a:lnTo>
                <a:lnTo>
                  <a:pt x="76435" y="722122"/>
                </a:lnTo>
                <a:lnTo>
                  <a:pt x="60832" y="722122"/>
                </a:lnTo>
                <a:lnTo>
                  <a:pt x="46227" y="700786"/>
                </a:lnTo>
                <a:lnTo>
                  <a:pt x="56965" y="693482"/>
                </a:lnTo>
                <a:lnTo>
                  <a:pt x="42418" y="672084"/>
                </a:lnTo>
                <a:close/>
              </a:path>
              <a:path w="1091564" h="748030">
                <a:moveTo>
                  <a:pt x="56965" y="693482"/>
                </a:moveTo>
                <a:lnTo>
                  <a:pt x="46227" y="700786"/>
                </a:lnTo>
                <a:lnTo>
                  <a:pt x="60832" y="722122"/>
                </a:lnTo>
                <a:lnTo>
                  <a:pt x="71502" y="714865"/>
                </a:lnTo>
                <a:lnTo>
                  <a:pt x="56965" y="693482"/>
                </a:lnTo>
                <a:close/>
              </a:path>
              <a:path w="1091564" h="748030">
                <a:moveTo>
                  <a:pt x="71502" y="714865"/>
                </a:moveTo>
                <a:lnTo>
                  <a:pt x="60832" y="722122"/>
                </a:lnTo>
                <a:lnTo>
                  <a:pt x="76435" y="722122"/>
                </a:lnTo>
                <a:lnTo>
                  <a:pt x="71502" y="714865"/>
                </a:lnTo>
                <a:close/>
              </a:path>
              <a:path w="1091564" h="748030">
                <a:moveTo>
                  <a:pt x="1076578" y="0"/>
                </a:moveTo>
                <a:lnTo>
                  <a:pt x="56965" y="693482"/>
                </a:lnTo>
                <a:lnTo>
                  <a:pt x="71502" y="714865"/>
                </a:lnTo>
                <a:lnTo>
                  <a:pt x="1091184" y="21336"/>
                </a:lnTo>
                <a:lnTo>
                  <a:pt x="10765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343655" y="2185923"/>
            <a:ext cx="78105" cy="727075"/>
          </a:xfrm>
          <a:custGeom>
            <a:avLst/>
            <a:gdLst/>
            <a:ahLst/>
            <a:cxnLst/>
            <a:rect l="l" t="t" r="r" b="b"/>
            <a:pathLst>
              <a:path w="78104" h="727075">
                <a:moveTo>
                  <a:pt x="25947" y="649562"/>
                </a:moveTo>
                <a:lnTo>
                  <a:pt x="0" y="649986"/>
                </a:lnTo>
                <a:lnTo>
                  <a:pt x="40132" y="727075"/>
                </a:lnTo>
                <a:lnTo>
                  <a:pt x="71082" y="662559"/>
                </a:lnTo>
                <a:lnTo>
                  <a:pt x="26162" y="662559"/>
                </a:lnTo>
                <a:lnTo>
                  <a:pt x="25947" y="649562"/>
                </a:lnTo>
                <a:close/>
              </a:path>
              <a:path w="78104" h="727075">
                <a:moveTo>
                  <a:pt x="51856" y="649138"/>
                </a:moveTo>
                <a:lnTo>
                  <a:pt x="25947" y="649562"/>
                </a:lnTo>
                <a:lnTo>
                  <a:pt x="26162" y="662559"/>
                </a:lnTo>
                <a:lnTo>
                  <a:pt x="52070" y="662051"/>
                </a:lnTo>
                <a:lnTo>
                  <a:pt x="51856" y="649138"/>
                </a:lnTo>
                <a:close/>
              </a:path>
              <a:path w="78104" h="727075">
                <a:moveTo>
                  <a:pt x="77724" y="648715"/>
                </a:moveTo>
                <a:lnTo>
                  <a:pt x="51856" y="649138"/>
                </a:lnTo>
                <a:lnTo>
                  <a:pt x="52070" y="662051"/>
                </a:lnTo>
                <a:lnTo>
                  <a:pt x="26162" y="662559"/>
                </a:lnTo>
                <a:lnTo>
                  <a:pt x="71082" y="662559"/>
                </a:lnTo>
                <a:lnTo>
                  <a:pt x="77724" y="648715"/>
                </a:lnTo>
                <a:close/>
              </a:path>
              <a:path w="78104" h="727075">
                <a:moveTo>
                  <a:pt x="41148" y="0"/>
                </a:moveTo>
                <a:lnTo>
                  <a:pt x="15240" y="508"/>
                </a:lnTo>
                <a:lnTo>
                  <a:pt x="25947" y="649562"/>
                </a:lnTo>
                <a:lnTo>
                  <a:pt x="51856" y="649138"/>
                </a:lnTo>
                <a:lnTo>
                  <a:pt x="41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48383" y="461086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6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5" h="661670">
                <a:moveTo>
                  <a:pt x="77723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6" y="596773"/>
                </a:lnTo>
                <a:lnTo>
                  <a:pt x="77723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55520" y="461086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6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6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6" y="596773"/>
                </a:lnTo>
                <a:lnTo>
                  <a:pt x="51816" y="0"/>
                </a:lnTo>
                <a:close/>
              </a:path>
              <a:path w="78105" h="661670">
                <a:moveTo>
                  <a:pt x="77724" y="583819"/>
                </a:moveTo>
                <a:lnTo>
                  <a:pt x="51816" y="583819"/>
                </a:lnTo>
                <a:lnTo>
                  <a:pt x="51816" y="596773"/>
                </a:lnTo>
                <a:lnTo>
                  <a:pt x="71246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345179" y="4601717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8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8"/>
                </a:lnTo>
                <a:close/>
              </a:path>
              <a:path w="78104" h="661670">
                <a:moveTo>
                  <a:pt x="51816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6" y="596772"/>
                </a:lnTo>
                <a:lnTo>
                  <a:pt x="51816" y="0"/>
                </a:lnTo>
                <a:close/>
              </a:path>
              <a:path w="78104" h="661670">
                <a:moveTo>
                  <a:pt x="77724" y="583818"/>
                </a:moveTo>
                <a:lnTo>
                  <a:pt x="51816" y="583818"/>
                </a:lnTo>
                <a:lnTo>
                  <a:pt x="51816" y="596772"/>
                </a:lnTo>
                <a:lnTo>
                  <a:pt x="71247" y="596772"/>
                </a:lnTo>
                <a:lnTo>
                  <a:pt x="77724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87246" y="4602988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0" y="587248"/>
                </a:moveTo>
                <a:lnTo>
                  <a:pt x="0" y="668909"/>
                </a:lnTo>
                <a:lnTo>
                  <a:pt x="83184" y="643636"/>
                </a:lnTo>
                <a:lnTo>
                  <a:pt x="73769" y="633730"/>
                </a:lnTo>
                <a:lnTo>
                  <a:pt x="55879" y="633730"/>
                </a:lnTo>
                <a:lnTo>
                  <a:pt x="38100" y="614934"/>
                </a:lnTo>
                <a:lnTo>
                  <a:pt x="47459" y="606048"/>
                </a:lnTo>
                <a:lnTo>
                  <a:pt x="29590" y="587248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100" y="614934"/>
                </a:lnTo>
                <a:lnTo>
                  <a:pt x="55879" y="633730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79" y="633730"/>
                </a:lnTo>
                <a:lnTo>
                  <a:pt x="73769" y="633730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799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6" y="18795"/>
                </a:lnTo>
                <a:lnTo>
                  <a:pt x="685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78355" y="4601464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9" y="647446"/>
                </a:lnTo>
                <a:lnTo>
                  <a:pt x="703707" y="673100"/>
                </a:lnTo>
                <a:lnTo>
                  <a:pt x="690942" y="637667"/>
                </a:lnTo>
                <a:lnTo>
                  <a:pt x="647826" y="637667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6" y="637667"/>
                </a:lnTo>
                <a:lnTo>
                  <a:pt x="665733" y="618998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3" y="591312"/>
                </a:moveTo>
                <a:lnTo>
                  <a:pt x="656359" y="610042"/>
                </a:lnTo>
                <a:lnTo>
                  <a:pt x="665733" y="618998"/>
                </a:lnTo>
                <a:lnTo>
                  <a:pt x="647826" y="637667"/>
                </a:lnTo>
                <a:lnTo>
                  <a:pt x="690942" y="637667"/>
                </a:lnTo>
                <a:lnTo>
                  <a:pt x="674243" y="591312"/>
                </a:lnTo>
                <a:close/>
              </a:path>
              <a:path w="704214" h="673100">
                <a:moveTo>
                  <a:pt x="17780" y="0"/>
                </a:moveTo>
                <a:lnTo>
                  <a:pt x="0" y="18796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82800" y="4598670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8" y="675385"/>
                </a:lnTo>
                <a:lnTo>
                  <a:pt x="1795018" y="665479"/>
                </a:lnTo>
                <a:lnTo>
                  <a:pt x="1785530" y="655446"/>
                </a:lnTo>
                <a:lnTo>
                  <a:pt x="1729739" y="655446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39" y="655446"/>
                </a:lnTo>
                <a:lnTo>
                  <a:pt x="1738629" y="631062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7" y="602360"/>
                </a:moveTo>
                <a:lnTo>
                  <a:pt x="1726466" y="626625"/>
                </a:lnTo>
                <a:lnTo>
                  <a:pt x="1738629" y="631062"/>
                </a:lnTo>
                <a:lnTo>
                  <a:pt x="1729739" y="655446"/>
                </a:lnTo>
                <a:lnTo>
                  <a:pt x="1785530" y="655446"/>
                </a:lnTo>
                <a:lnTo>
                  <a:pt x="1735327" y="602360"/>
                </a:lnTo>
                <a:close/>
              </a:path>
              <a:path w="1795145" h="675639">
                <a:moveTo>
                  <a:pt x="8890" y="0"/>
                </a:moveTo>
                <a:lnTo>
                  <a:pt x="0" y="24383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275585" y="4601209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6" y="656081"/>
                </a:lnTo>
                <a:lnTo>
                  <a:pt x="1102360" y="662431"/>
                </a:lnTo>
                <a:lnTo>
                  <a:pt x="1088284" y="640460"/>
                </a:lnTo>
                <a:lnTo>
                  <a:pt x="1040129" y="640460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29" y="640460"/>
                </a:lnTo>
                <a:lnTo>
                  <a:pt x="1053338" y="618108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7" y="589279"/>
                </a:moveTo>
                <a:lnTo>
                  <a:pt x="1042259" y="611525"/>
                </a:lnTo>
                <a:lnTo>
                  <a:pt x="1053338" y="618108"/>
                </a:lnTo>
                <a:lnTo>
                  <a:pt x="1040129" y="640460"/>
                </a:lnTo>
                <a:lnTo>
                  <a:pt x="1088284" y="640460"/>
                </a:lnTo>
                <a:lnTo>
                  <a:pt x="1055497" y="589279"/>
                </a:lnTo>
                <a:close/>
              </a:path>
              <a:path w="1102360" h="662939">
                <a:moveTo>
                  <a:pt x="13207" y="0"/>
                </a:moveTo>
                <a:lnTo>
                  <a:pt x="0" y="22351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87246" y="4589526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1" y="618490"/>
                </a:moveTo>
                <a:lnTo>
                  <a:pt x="0" y="682117"/>
                </a:lnTo>
                <a:lnTo>
                  <a:pt x="86359" y="691261"/>
                </a:lnTo>
                <a:lnTo>
                  <a:pt x="78960" y="671449"/>
                </a:lnTo>
                <a:lnTo>
                  <a:pt x="65151" y="671449"/>
                </a:lnTo>
                <a:lnTo>
                  <a:pt x="56134" y="647192"/>
                </a:lnTo>
                <a:lnTo>
                  <a:pt x="68213" y="642672"/>
                </a:lnTo>
                <a:lnTo>
                  <a:pt x="59181" y="618490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4" y="647192"/>
                </a:lnTo>
                <a:lnTo>
                  <a:pt x="65151" y="671449"/>
                </a:lnTo>
                <a:lnTo>
                  <a:pt x="77268" y="666916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268" y="666916"/>
                </a:moveTo>
                <a:lnTo>
                  <a:pt x="65151" y="671449"/>
                </a:lnTo>
                <a:lnTo>
                  <a:pt x="78960" y="671449"/>
                </a:lnTo>
                <a:lnTo>
                  <a:pt x="77268" y="666916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268" y="666916"/>
                </a:lnTo>
                <a:lnTo>
                  <a:pt x="1795144" y="24384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282189" y="4590669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4" y="609218"/>
                </a:moveTo>
                <a:lnTo>
                  <a:pt x="0" y="683005"/>
                </a:lnTo>
                <a:lnTo>
                  <a:pt x="86614" y="675512"/>
                </a:lnTo>
                <a:lnTo>
                  <a:pt x="77193" y="660145"/>
                </a:lnTo>
                <a:lnTo>
                  <a:pt x="61976" y="660145"/>
                </a:lnTo>
                <a:lnTo>
                  <a:pt x="48387" y="638174"/>
                </a:lnTo>
                <a:lnTo>
                  <a:pt x="59534" y="631338"/>
                </a:lnTo>
                <a:lnTo>
                  <a:pt x="45974" y="609218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7" y="638174"/>
                </a:lnTo>
                <a:lnTo>
                  <a:pt x="61976" y="660145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6" y="660145"/>
                </a:lnTo>
                <a:lnTo>
                  <a:pt x="77193" y="660145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5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7"/>
                </a:lnTo>
                <a:lnTo>
                  <a:pt x="1089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 rot="10860000">
            <a:off x="2347184" y="6207099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249423" y="5560314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5" h="453389">
                <a:moveTo>
                  <a:pt x="51815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375659" y="559231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4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4" h="453389">
                <a:moveTo>
                  <a:pt x="51815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4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325880" y="528370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7"/>
                </a:moveTo>
                <a:lnTo>
                  <a:pt x="2368296" y="437387"/>
                </a:lnTo>
                <a:lnTo>
                  <a:pt x="2368296" y="0"/>
                </a:lnTo>
                <a:lnTo>
                  <a:pt x="0" y="0"/>
                </a:lnTo>
                <a:lnTo>
                  <a:pt x="0" y="43738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325880" y="528370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7"/>
                </a:moveTo>
                <a:lnTo>
                  <a:pt x="2368296" y="437387"/>
                </a:lnTo>
                <a:lnTo>
                  <a:pt x="2368296" y="0"/>
                </a:lnTo>
                <a:lnTo>
                  <a:pt x="0" y="0"/>
                </a:lnTo>
                <a:lnTo>
                  <a:pt x="0" y="43738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628388" y="2036064"/>
            <a:ext cx="2648712" cy="2865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822191" y="4117847"/>
            <a:ext cx="4562856" cy="5440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822191" y="5321808"/>
            <a:ext cx="4390644" cy="5425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293875" y="1735835"/>
            <a:ext cx="2420620" cy="1710055"/>
          </a:xfrm>
          <a:custGeom>
            <a:avLst/>
            <a:gdLst/>
            <a:ahLst/>
            <a:cxnLst/>
            <a:rect l="l" t="t" r="r" b="b"/>
            <a:pathLst>
              <a:path w="2420620" h="1710054">
                <a:moveTo>
                  <a:pt x="0" y="1709927"/>
                </a:moveTo>
                <a:lnTo>
                  <a:pt x="2420112" y="1709927"/>
                </a:lnTo>
                <a:lnTo>
                  <a:pt x="2420112" y="0"/>
                </a:lnTo>
                <a:lnTo>
                  <a:pt x="0" y="0"/>
                </a:lnTo>
                <a:lnTo>
                  <a:pt x="0" y="1709927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92352" y="3445764"/>
            <a:ext cx="2420620" cy="1226820"/>
          </a:xfrm>
          <a:custGeom>
            <a:avLst/>
            <a:gdLst/>
            <a:ahLst/>
            <a:cxnLst/>
            <a:rect l="l" t="t" r="r" b="b"/>
            <a:pathLst>
              <a:path w="2420620" h="1226820">
                <a:moveTo>
                  <a:pt x="0" y="1226820"/>
                </a:moveTo>
                <a:lnTo>
                  <a:pt x="2420112" y="1226820"/>
                </a:lnTo>
                <a:lnTo>
                  <a:pt x="2420112" y="0"/>
                </a:lnTo>
                <a:lnTo>
                  <a:pt x="0" y="0"/>
                </a:lnTo>
                <a:lnTo>
                  <a:pt x="0" y="122682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289303" y="4654296"/>
            <a:ext cx="2420620" cy="1210310"/>
          </a:xfrm>
          <a:custGeom>
            <a:avLst/>
            <a:gdLst/>
            <a:ahLst/>
            <a:cxnLst/>
            <a:rect l="l" t="t" r="r" b="b"/>
            <a:pathLst>
              <a:path w="2420620" h="1210310">
                <a:moveTo>
                  <a:pt x="0" y="1210055"/>
                </a:moveTo>
                <a:lnTo>
                  <a:pt x="2420112" y="1210055"/>
                </a:lnTo>
                <a:lnTo>
                  <a:pt x="2420112" y="0"/>
                </a:lnTo>
                <a:lnTo>
                  <a:pt x="0" y="0"/>
                </a:lnTo>
                <a:lnTo>
                  <a:pt x="0" y="121005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825240" y="2744723"/>
            <a:ext cx="4524756" cy="7421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347971" y="3482340"/>
            <a:ext cx="3640835" cy="579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314444" y="3435096"/>
            <a:ext cx="3707892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407408" y="3521964"/>
            <a:ext cx="3521964" cy="4617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347971" y="4721352"/>
            <a:ext cx="3640835" cy="5791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314444" y="4674108"/>
            <a:ext cx="3707892" cy="7589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407408" y="4760976"/>
            <a:ext cx="3521964" cy="461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707542" y="2990341"/>
            <a:ext cx="7085965" cy="270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500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849370">
              <a:lnSpc>
                <a:spcPct val="100000"/>
              </a:lnSpc>
              <a:spcBef>
                <a:spcPts val="151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model.add(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dropout(0.8)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500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849370">
              <a:lnSpc>
                <a:spcPct val="100000"/>
              </a:lnSpc>
              <a:spcBef>
                <a:spcPts val="179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model.add(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dropout(0.8)</a:t>
            </a:r>
            <a:r>
              <a:rPr sz="24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94130">
              <a:lnSpc>
                <a:spcPct val="100000"/>
              </a:lnSpc>
              <a:spcBef>
                <a:spcPts val="1160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Softmax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Let’s </a:t>
            </a:r>
            <a:r>
              <a:rPr spc="5" dirty="0"/>
              <a:t>try</a:t>
            </a:r>
            <a:r>
              <a:rPr spc="-40" dirty="0"/>
              <a:t> </a:t>
            </a:r>
            <a:r>
              <a:rPr dirty="0"/>
              <a:t>it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90116" y="2673095"/>
            <a:ext cx="5763767" cy="33878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95750" y="4968621"/>
            <a:ext cx="11652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70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ain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28515" y="3700271"/>
            <a:ext cx="1780032" cy="640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45279" y="3637788"/>
            <a:ext cx="1746503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87952" y="3739896"/>
            <a:ext cx="1661160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06265" y="3763136"/>
            <a:ext cx="12274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opout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6176" y="1975104"/>
            <a:ext cx="2087880" cy="6416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6927" y="1914144"/>
            <a:ext cx="2244852" cy="86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05612" y="2014727"/>
            <a:ext cx="1969008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27938" y="2037969"/>
            <a:ext cx="17252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2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Dropout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75382" y="2512441"/>
            <a:ext cx="806450" cy="381635"/>
          </a:xfrm>
          <a:custGeom>
            <a:avLst/>
            <a:gdLst/>
            <a:ahLst/>
            <a:cxnLst/>
            <a:rect l="l" t="t" r="r" b="b"/>
            <a:pathLst>
              <a:path w="806450" h="381635">
                <a:moveTo>
                  <a:pt x="635428" y="328495"/>
                </a:moveTo>
                <a:lnTo>
                  <a:pt x="612394" y="381635"/>
                </a:lnTo>
                <a:lnTo>
                  <a:pt x="806323" y="370967"/>
                </a:lnTo>
                <a:lnTo>
                  <a:pt x="780310" y="339979"/>
                </a:lnTo>
                <a:lnTo>
                  <a:pt x="661924" y="339979"/>
                </a:lnTo>
                <a:lnTo>
                  <a:pt x="635428" y="328495"/>
                </a:lnTo>
                <a:close/>
              </a:path>
              <a:path w="806450" h="381635">
                <a:moveTo>
                  <a:pt x="658455" y="275371"/>
                </a:moveTo>
                <a:lnTo>
                  <a:pt x="635428" y="328495"/>
                </a:lnTo>
                <a:lnTo>
                  <a:pt x="661924" y="339979"/>
                </a:lnTo>
                <a:lnTo>
                  <a:pt x="685038" y="286893"/>
                </a:lnTo>
                <a:lnTo>
                  <a:pt x="658455" y="275371"/>
                </a:lnTo>
                <a:close/>
              </a:path>
              <a:path w="806450" h="381635">
                <a:moveTo>
                  <a:pt x="681482" y="222250"/>
                </a:moveTo>
                <a:lnTo>
                  <a:pt x="658455" y="275371"/>
                </a:lnTo>
                <a:lnTo>
                  <a:pt x="685038" y="286893"/>
                </a:lnTo>
                <a:lnTo>
                  <a:pt x="661924" y="339979"/>
                </a:lnTo>
                <a:lnTo>
                  <a:pt x="780310" y="339979"/>
                </a:lnTo>
                <a:lnTo>
                  <a:pt x="681482" y="222250"/>
                </a:lnTo>
                <a:close/>
              </a:path>
              <a:path w="806450" h="381635">
                <a:moveTo>
                  <a:pt x="23114" y="0"/>
                </a:moveTo>
                <a:lnTo>
                  <a:pt x="0" y="53086"/>
                </a:lnTo>
                <a:lnTo>
                  <a:pt x="635428" y="328495"/>
                </a:lnTo>
                <a:lnTo>
                  <a:pt x="658455" y="275371"/>
                </a:lnTo>
                <a:lnTo>
                  <a:pt x="231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54679" y="3520440"/>
            <a:ext cx="1047115" cy="597535"/>
          </a:xfrm>
          <a:custGeom>
            <a:avLst/>
            <a:gdLst/>
            <a:ahLst/>
            <a:cxnLst/>
            <a:rect l="l" t="t" r="r" b="b"/>
            <a:pathLst>
              <a:path w="1047114" h="597535">
                <a:moveTo>
                  <a:pt x="166013" y="58833"/>
                </a:moveTo>
                <a:lnTo>
                  <a:pt x="137978" y="109524"/>
                </a:lnTo>
                <a:lnTo>
                  <a:pt x="1018920" y="597154"/>
                </a:lnTo>
                <a:lnTo>
                  <a:pt x="1046987" y="546481"/>
                </a:lnTo>
                <a:lnTo>
                  <a:pt x="166013" y="58833"/>
                </a:lnTo>
                <a:close/>
              </a:path>
              <a:path w="1047114" h="597535">
                <a:moveTo>
                  <a:pt x="0" y="0"/>
                </a:moveTo>
                <a:lnTo>
                  <a:pt x="109981" y="160147"/>
                </a:lnTo>
                <a:lnTo>
                  <a:pt x="137978" y="109524"/>
                </a:lnTo>
                <a:lnTo>
                  <a:pt x="112648" y="95504"/>
                </a:lnTo>
                <a:lnTo>
                  <a:pt x="140716" y="44831"/>
                </a:lnTo>
                <a:lnTo>
                  <a:pt x="173757" y="44831"/>
                </a:lnTo>
                <a:lnTo>
                  <a:pt x="194056" y="8127"/>
                </a:lnTo>
                <a:lnTo>
                  <a:pt x="0" y="0"/>
                </a:lnTo>
                <a:close/>
              </a:path>
              <a:path w="1047114" h="597535">
                <a:moveTo>
                  <a:pt x="140716" y="44831"/>
                </a:moveTo>
                <a:lnTo>
                  <a:pt x="112648" y="95504"/>
                </a:lnTo>
                <a:lnTo>
                  <a:pt x="137978" y="109524"/>
                </a:lnTo>
                <a:lnTo>
                  <a:pt x="166013" y="58833"/>
                </a:lnTo>
                <a:lnTo>
                  <a:pt x="140716" y="44831"/>
                </a:lnTo>
                <a:close/>
              </a:path>
              <a:path w="1047114" h="597535">
                <a:moveTo>
                  <a:pt x="173757" y="44831"/>
                </a:moveTo>
                <a:lnTo>
                  <a:pt x="140716" y="44831"/>
                </a:lnTo>
                <a:lnTo>
                  <a:pt x="166013" y="58833"/>
                </a:lnTo>
                <a:lnTo>
                  <a:pt x="173757" y="448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285615" y="6088379"/>
            <a:ext cx="78486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Epoch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97050" y="3740740"/>
            <a:ext cx="330200" cy="1134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cu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acy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5996940" y="5150484"/>
          <a:ext cx="29622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76"/>
                <a:gridCol w="1471549"/>
              </a:tblGrid>
              <a:tr h="457187"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19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Noisy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0.50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2400" spc="-7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dropout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0.63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6134227" y="4627626"/>
            <a:ext cx="11271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4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s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ng: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48784" y="35051"/>
            <a:ext cx="4184904" cy="34853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8011" y="1296924"/>
            <a:ext cx="4369308" cy="47076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58011" y="1296924"/>
            <a:ext cx="4369435" cy="4707890"/>
          </a:xfrm>
          <a:custGeom>
            <a:avLst/>
            <a:gdLst/>
            <a:ahLst/>
            <a:cxnLst/>
            <a:rect l="l" t="t" r="r" b="b"/>
            <a:pathLst>
              <a:path w="4369435" h="4707890">
                <a:moveTo>
                  <a:pt x="0" y="4707636"/>
                </a:moveTo>
                <a:lnTo>
                  <a:pt x="4369308" y="4707636"/>
                </a:lnTo>
                <a:lnTo>
                  <a:pt x="4369308" y="0"/>
                </a:lnTo>
                <a:lnTo>
                  <a:pt x="0" y="0"/>
                </a:lnTo>
                <a:lnTo>
                  <a:pt x="0" y="470763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248146" y="1907794"/>
            <a:ext cx="2037714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613650" y="1062228"/>
            <a:ext cx="4597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19555" y="1501139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161389" y="1733803"/>
            <a:ext cx="20828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Early</a:t>
            </a:r>
            <a:r>
              <a:rPr sz="2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Stopping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52EB1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19555" y="2624327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61389" y="2857246"/>
            <a:ext cx="6911975" cy="805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Regularization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ts val="282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5"/>
                </a:lnTo>
                <a:lnTo>
                  <a:pt x="0" y="811529"/>
                </a:lnTo>
                <a:lnTo>
                  <a:pt x="5797" y="854685"/>
                </a:lnTo>
                <a:lnTo>
                  <a:pt x="22160" y="893459"/>
                </a:lnTo>
                <a:lnTo>
                  <a:pt x="47539" y="926306"/>
                </a:lnTo>
                <a:lnTo>
                  <a:pt x="80388" y="951681"/>
                </a:lnTo>
                <a:lnTo>
                  <a:pt x="119159" y="968039"/>
                </a:lnTo>
                <a:lnTo>
                  <a:pt x="162306" y="973835"/>
                </a:lnTo>
                <a:lnTo>
                  <a:pt x="3883914" y="973835"/>
                </a:lnTo>
                <a:lnTo>
                  <a:pt x="3927069" y="968039"/>
                </a:lnTo>
                <a:lnTo>
                  <a:pt x="3965843" y="951681"/>
                </a:lnTo>
                <a:lnTo>
                  <a:pt x="3998690" y="926306"/>
                </a:lnTo>
                <a:lnTo>
                  <a:pt x="4024065" y="893459"/>
                </a:lnTo>
                <a:lnTo>
                  <a:pt x="4040423" y="854685"/>
                </a:lnTo>
                <a:lnTo>
                  <a:pt x="4046220" y="811529"/>
                </a:lnTo>
                <a:lnTo>
                  <a:pt x="4046220" y="162305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2DD6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19555" y="3747515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5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5"/>
                </a:lnTo>
                <a:lnTo>
                  <a:pt x="4046220" y="811529"/>
                </a:lnTo>
                <a:lnTo>
                  <a:pt x="4040423" y="854685"/>
                </a:lnTo>
                <a:lnTo>
                  <a:pt x="4024065" y="893459"/>
                </a:lnTo>
                <a:lnTo>
                  <a:pt x="3998690" y="926306"/>
                </a:lnTo>
                <a:lnTo>
                  <a:pt x="3965843" y="951681"/>
                </a:lnTo>
                <a:lnTo>
                  <a:pt x="3927069" y="968039"/>
                </a:lnTo>
                <a:lnTo>
                  <a:pt x="3883914" y="973835"/>
                </a:lnTo>
                <a:lnTo>
                  <a:pt x="162306" y="973835"/>
                </a:lnTo>
                <a:lnTo>
                  <a:pt x="119159" y="968039"/>
                </a:lnTo>
                <a:lnTo>
                  <a:pt x="80388" y="951681"/>
                </a:lnTo>
                <a:lnTo>
                  <a:pt x="47539" y="926306"/>
                </a:lnTo>
                <a:lnTo>
                  <a:pt x="22160" y="893459"/>
                </a:lnTo>
                <a:lnTo>
                  <a:pt x="5797" y="854685"/>
                </a:lnTo>
                <a:lnTo>
                  <a:pt x="0" y="811529"/>
                </a:lnTo>
                <a:lnTo>
                  <a:pt x="0" y="16230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161389" y="3980433"/>
            <a:ext cx="12274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opout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3883914" y="0"/>
                </a:moveTo>
                <a:lnTo>
                  <a:pt x="162306" y="0"/>
                </a:lnTo>
                <a:lnTo>
                  <a:pt x="119159" y="5796"/>
                </a:lnTo>
                <a:lnTo>
                  <a:pt x="80388" y="22154"/>
                </a:lnTo>
                <a:lnTo>
                  <a:pt x="47539" y="47529"/>
                </a:lnTo>
                <a:lnTo>
                  <a:pt x="22160" y="80376"/>
                </a:lnTo>
                <a:lnTo>
                  <a:pt x="5797" y="119150"/>
                </a:lnTo>
                <a:lnTo>
                  <a:pt x="0" y="162306"/>
                </a:lnTo>
                <a:lnTo>
                  <a:pt x="0" y="811530"/>
                </a:lnTo>
                <a:lnTo>
                  <a:pt x="5797" y="854676"/>
                </a:lnTo>
                <a:lnTo>
                  <a:pt x="22160" y="893447"/>
                </a:lnTo>
                <a:lnTo>
                  <a:pt x="47539" y="926296"/>
                </a:lnTo>
                <a:lnTo>
                  <a:pt x="80388" y="951675"/>
                </a:lnTo>
                <a:lnTo>
                  <a:pt x="119159" y="968038"/>
                </a:lnTo>
                <a:lnTo>
                  <a:pt x="162306" y="973836"/>
                </a:lnTo>
                <a:lnTo>
                  <a:pt x="3883914" y="973836"/>
                </a:lnTo>
                <a:lnTo>
                  <a:pt x="3927069" y="968038"/>
                </a:lnTo>
                <a:lnTo>
                  <a:pt x="3965843" y="951675"/>
                </a:lnTo>
                <a:lnTo>
                  <a:pt x="3998690" y="926296"/>
                </a:lnTo>
                <a:lnTo>
                  <a:pt x="4024065" y="893447"/>
                </a:lnTo>
                <a:lnTo>
                  <a:pt x="4040423" y="854676"/>
                </a:lnTo>
                <a:lnTo>
                  <a:pt x="4046220" y="811530"/>
                </a:lnTo>
                <a:lnTo>
                  <a:pt x="4046220" y="162306"/>
                </a:lnTo>
                <a:lnTo>
                  <a:pt x="4040423" y="119150"/>
                </a:lnTo>
                <a:lnTo>
                  <a:pt x="4024065" y="80376"/>
                </a:lnTo>
                <a:lnTo>
                  <a:pt x="3998690" y="47529"/>
                </a:lnTo>
                <a:lnTo>
                  <a:pt x="3965843" y="22154"/>
                </a:lnTo>
                <a:lnTo>
                  <a:pt x="3927069" y="5796"/>
                </a:lnTo>
                <a:lnTo>
                  <a:pt x="38839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19555" y="4870703"/>
            <a:ext cx="4046220" cy="974090"/>
          </a:xfrm>
          <a:custGeom>
            <a:avLst/>
            <a:gdLst/>
            <a:ahLst/>
            <a:cxnLst/>
            <a:rect l="l" t="t" r="r" b="b"/>
            <a:pathLst>
              <a:path w="4046220" h="974089">
                <a:moveTo>
                  <a:pt x="0" y="162306"/>
                </a:moveTo>
                <a:lnTo>
                  <a:pt x="5797" y="119150"/>
                </a:lnTo>
                <a:lnTo>
                  <a:pt x="22160" y="80376"/>
                </a:lnTo>
                <a:lnTo>
                  <a:pt x="47539" y="47529"/>
                </a:lnTo>
                <a:lnTo>
                  <a:pt x="80388" y="22154"/>
                </a:lnTo>
                <a:lnTo>
                  <a:pt x="119159" y="5796"/>
                </a:lnTo>
                <a:lnTo>
                  <a:pt x="162306" y="0"/>
                </a:lnTo>
                <a:lnTo>
                  <a:pt x="3883914" y="0"/>
                </a:lnTo>
                <a:lnTo>
                  <a:pt x="3927069" y="5796"/>
                </a:lnTo>
                <a:lnTo>
                  <a:pt x="3965843" y="22154"/>
                </a:lnTo>
                <a:lnTo>
                  <a:pt x="3998690" y="47529"/>
                </a:lnTo>
                <a:lnTo>
                  <a:pt x="4024065" y="80376"/>
                </a:lnTo>
                <a:lnTo>
                  <a:pt x="4040423" y="119150"/>
                </a:lnTo>
                <a:lnTo>
                  <a:pt x="4046220" y="162306"/>
                </a:lnTo>
                <a:lnTo>
                  <a:pt x="4046220" y="811530"/>
                </a:lnTo>
                <a:lnTo>
                  <a:pt x="4040423" y="854676"/>
                </a:lnTo>
                <a:lnTo>
                  <a:pt x="4024065" y="893447"/>
                </a:lnTo>
                <a:lnTo>
                  <a:pt x="3998690" y="926296"/>
                </a:lnTo>
                <a:lnTo>
                  <a:pt x="3965843" y="951675"/>
                </a:lnTo>
                <a:lnTo>
                  <a:pt x="3927069" y="968038"/>
                </a:lnTo>
                <a:lnTo>
                  <a:pt x="3883914" y="973836"/>
                </a:lnTo>
                <a:lnTo>
                  <a:pt x="162306" y="973836"/>
                </a:lnTo>
                <a:lnTo>
                  <a:pt x="119159" y="968038"/>
                </a:lnTo>
                <a:lnTo>
                  <a:pt x="80388" y="951675"/>
                </a:lnTo>
                <a:lnTo>
                  <a:pt x="47539" y="926296"/>
                </a:lnTo>
                <a:lnTo>
                  <a:pt x="22160" y="893447"/>
                </a:lnTo>
                <a:lnTo>
                  <a:pt x="5797" y="854676"/>
                </a:lnTo>
                <a:lnTo>
                  <a:pt x="0" y="811530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375665" y="0"/>
                </a:move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lnTo>
                  <a:pt x="375665" y="187833"/>
                </a:lnTo>
                <a:lnTo>
                  <a:pt x="37566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65776" y="1917192"/>
            <a:ext cx="909955" cy="751840"/>
          </a:xfrm>
          <a:custGeom>
            <a:avLst/>
            <a:gdLst/>
            <a:ahLst/>
            <a:cxnLst/>
            <a:rect l="l" t="t" r="r" b="b"/>
            <a:pathLst>
              <a:path w="909954" h="751839">
                <a:moveTo>
                  <a:pt x="909827" y="187833"/>
                </a:moveTo>
                <a:lnTo>
                  <a:pt x="375665" y="187833"/>
                </a:lnTo>
                <a:lnTo>
                  <a:pt x="375665" y="0"/>
                </a:lnTo>
                <a:lnTo>
                  <a:pt x="0" y="375666"/>
                </a:lnTo>
                <a:lnTo>
                  <a:pt x="375665" y="751332"/>
                </a:lnTo>
                <a:lnTo>
                  <a:pt x="375665" y="563499"/>
                </a:lnTo>
                <a:lnTo>
                  <a:pt x="909827" y="563499"/>
                </a:lnTo>
                <a:lnTo>
                  <a:pt x="909827" y="18783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129283" y="5059679"/>
            <a:ext cx="3789045" cy="652780"/>
          </a:xfrm>
          <a:custGeom>
            <a:avLst/>
            <a:gdLst/>
            <a:ahLst/>
            <a:cxnLst/>
            <a:rect l="l" t="t" r="r" b="b"/>
            <a:pathLst>
              <a:path w="3789045" h="652779">
                <a:moveTo>
                  <a:pt x="0" y="652272"/>
                </a:moveTo>
                <a:lnTo>
                  <a:pt x="3788664" y="652272"/>
                </a:lnTo>
                <a:lnTo>
                  <a:pt x="3788664" y="0"/>
                </a:lnTo>
                <a:lnTo>
                  <a:pt x="0" y="0"/>
                </a:lnTo>
                <a:lnTo>
                  <a:pt x="0" y="65227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99032" y="5672326"/>
            <a:ext cx="4541520" cy="107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277111" y="5611366"/>
            <a:ext cx="4668012" cy="1246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458467" y="5711952"/>
            <a:ext cx="4422648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61389" y="5104003"/>
            <a:ext cx="4523740" cy="1516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820545"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89255">
              <a:lnSpc>
                <a:spcPct val="100000"/>
              </a:lnSpc>
              <a:spcBef>
                <a:spcPts val="161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CNN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a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very good</a:t>
            </a:r>
            <a:r>
              <a:rPr sz="28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example!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89255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(next</a:t>
            </a:r>
            <a:r>
              <a:rPr sz="2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lecture)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64944" y="2180209"/>
            <a:ext cx="6215380" cy="178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6840"/>
              </a:lnSpc>
            </a:pPr>
            <a:r>
              <a:rPr sz="6000" b="0" spc="-5" dirty="0">
                <a:latin typeface="Calibri Light" panose="020F0302020204030204"/>
                <a:cs typeface="Calibri Light" panose="020F0302020204030204"/>
              </a:rPr>
              <a:t>Concluding</a:t>
            </a:r>
            <a:r>
              <a:rPr sz="6000" b="0" spc="-6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6000" b="0" spc="-35" dirty="0">
                <a:latin typeface="Calibri Light" panose="020F0302020204030204"/>
                <a:cs typeface="Calibri Light" panose="020F0302020204030204"/>
              </a:rPr>
              <a:t>Remarks</a:t>
            </a:r>
            <a:endParaRPr sz="6000">
              <a:latin typeface="Calibri Light" panose="020F0302020204030204"/>
              <a:cs typeface="Calibri Light" panose="020F0302020204030204"/>
            </a:endParaRPr>
          </a:p>
          <a:p>
            <a:pPr algn="ctr">
              <a:lnSpc>
                <a:spcPts val="6840"/>
              </a:lnSpc>
            </a:pPr>
            <a:r>
              <a:rPr sz="6000" b="0" spc="-5" dirty="0">
                <a:latin typeface="Calibri Light" panose="020F0302020204030204"/>
                <a:cs typeface="Calibri Light" panose="020F0302020204030204"/>
              </a:rPr>
              <a:t>of </a:t>
            </a:r>
            <a:r>
              <a:rPr sz="6000" b="0" spc="-15" dirty="0">
                <a:latin typeface="Calibri Light" panose="020F0302020204030204"/>
                <a:cs typeface="Calibri Light" panose="020F0302020204030204"/>
              </a:rPr>
              <a:t>Lecture</a:t>
            </a:r>
            <a:r>
              <a:rPr sz="6000" b="0" spc="-9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6000" b="0" spc="-5" dirty="0">
                <a:latin typeface="Calibri Light" panose="020F0302020204030204"/>
                <a:cs typeface="Calibri Light" panose="020F0302020204030204"/>
              </a:rPr>
              <a:t>II</a:t>
            </a:r>
            <a:endParaRPr sz="6000">
              <a:latin typeface="Calibri Light" panose="020F0302020204030204"/>
              <a:cs typeface="Calibri Light" panose="020F03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Neural</a:t>
            </a:r>
            <a:r>
              <a:rPr spc="-85" dirty="0"/>
              <a:t> </a:t>
            </a:r>
            <a:r>
              <a:rPr spc="-15" dirty="0"/>
              <a:t>Network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6482334" y="4607052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7" y="0"/>
                </a:moveTo>
                <a:lnTo>
                  <a:pt x="726947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7" y="0"/>
                </a:lnTo>
                <a:close/>
              </a:path>
              <a:path w="805179" h="78104">
                <a:moveTo>
                  <a:pt x="72694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7" y="51816"/>
                </a:lnTo>
                <a:lnTo>
                  <a:pt x="726947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55235" y="5666232"/>
            <a:ext cx="597535" cy="584200"/>
          </a:xfrm>
          <a:custGeom>
            <a:avLst/>
            <a:gdLst/>
            <a:ahLst/>
            <a:cxnLst/>
            <a:rect l="l" t="t" r="r" b="b"/>
            <a:pathLst>
              <a:path w="597535" h="584200">
                <a:moveTo>
                  <a:pt x="0" y="583692"/>
                </a:moveTo>
                <a:lnTo>
                  <a:pt x="597408" y="583692"/>
                </a:lnTo>
                <a:lnTo>
                  <a:pt x="597408" y="0"/>
                </a:lnTo>
                <a:lnTo>
                  <a:pt x="0" y="0"/>
                </a:lnTo>
                <a:lnTo>
                  <a:pt x="0" y="583692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64689" y="4656582"/>
            <a:ext cx="2152015" cy="1264920"/>
          </a:xfrm>
          <a:custGeom>
            <a:avLst/>
            <a:gdLst/>
            <a:ahLst/>
            <a:cxnLst/>
            <a:rect l="l" t="t" r="r" b="b"/>
            <a:pathLst>
              <a:path w="2152015" h="1264920">
                <a:moveTo>
                  <a:pt x="2078359" y="27989"/>
                </a:moveTo>
                <a:lnTo>
                  <a:pt x="0" y="1242136"/>
                </a:lnTo>
                <a:lnTo>
                  <a:pt x="12954" y="1264500"/>
                </a:lnTo>
                <a:lnTo>
                  <a:pt x="2091421" y="50351"/>
                </a:lnTo>
                <a:lnTo>
                  <a:pt x="2078359" y="27989"/>
                </a:lnTo>
                <a:close/>
              </a:path>
              <a:path w="2152015" h="1264920">
                <a:moveTo>
                  <a:pt x="2138005" y="21463"/>
                </a:moveTo>
                <a:lnTo>
                  <a:pt x="2089531" y="21463"/>
                </a:lnTo>
                <a:lnTo>
                  <a:pt x="2102612" y="43815"/>
                </a:lnTo>
                <a:lnTo>
                  <a:pt x="2091421" y="50351"/>
                </a:lnTo>
                <a:lnTo>
                  <a:pt x="2104516" y="72771"/>
                </a:lnTo>
                <a:lnTo>
                  <a:pt x="2138005" y="21463"/>
                </a:lnTo>
                <a:close/>
              </a:path>
              <a:path w="2152015" h="1264920">
                <a:moveTo>
                  <a:pt x="2089531" y="21463"/>
                </a:moveTo>
                <a:lnTo>
                  <a:pt x="2078359" y="27989"/>
                </a:lnTo>
                <a:lnTo>
                  <a:pt x="2091421" y="50351"/>
                </a:lnTo>
                <a:lnTo>
                  <a:pt x="2102612" y="43815"/>
                </a:lnTo>
                <a:lnTo>
                  <a:pt x="2089531" y="21463"/>
                </a:lnTo>
                <a:close/>
              </a:path>
              <a:path w="2152015" h="1264920">
                <a:moveTo>
                  <a:pt x="2152015" y="0"/>
                </a:moveTo>
                <a:lnTo>
                  <a:pt x="2065274" y="5588"/>
                </a:lnTo>
                <a:lnTo>
                  <a:pt x="2078359" y="27989"/>
                </a:lnTo>
                <a:lnTo>
                  <a:pt x="2089531" y="21463"/>
                </a:lnTo>
                <a:lnTo>
                  <a:pt x="2138005" y="21463"/>
                </a:lnTo>
                <a:lnTo>
                  <a:pt x="2152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71388" y="4146803"/>
            <a:ext cx="940308" cy="9418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71388" y="4146803"/>
            <a:ext cx="940435" cy="942340"/>
          </a:xfrm>
          <a:custGeom>
            <a:avLst/>
            <a:gdLst/>
            <a:ahLst/>
            <a:cxnLst/>
            <a:rect l="l" t="t" r="r" b="b"/>
            <a:pathLst>
              <a:path w="940434" h="942339">
                <a:moveTo>
                  <a:pt x="0" y="470916"/>
                </a:moveTo>
                <a:lnTo>
                  <a:pt x="2426" y="422764"/>
                </a:lnTo>
                <a:lnTo>
                  <a:pt x="9549" y="376005"/>
                </a:lnTo>
                <a:lnTo>
                  <a:pt x="21132" y="330873"/>
                </a:lnTo>
                <a:lnTo>
                  <a:pt x="36939" y="287607"/>
                </a:lnTo>
                <a:lnTo>
                  <a:pt x="56733" y="246442"/>
                </a:lnTo>
                <a:lnTo>
                  <a:pt x="80280" y="207615"/>
                </a:lnTo>
                <a:lnTo>
                  <a:pt x="107342" y="171362"/>
                </a:lnTo>
                <a:lnTo>
                  <a:pt x="137683" y="137922"/>
                </a:lnTo>
                <a:lnTo>
                  <a:pt x="171069" y="107529"/>
                </a:lnTo>
                <a:lnTo>
                  <a:pt x="207261" y="80420"/>
                </a:lnTo>
                <a:lnTo>
                  <a:pt x="246025" y="56833"/>
                </a:lnTo>
                <a:lnTo>
                  <a:pt x="287125" y="37004"/>
                </a:lnTo>
                <a:lnTo>
                  <a:pt x="330323" y="21170"/>
                </a:lnTo>
                <a:lnTo>
                  <a:pt x="375385" y="9566"/>
                </a:lnTo>
                <a:lnTo>
                  <a:pt x="422074" y="2431"/>
                </a:lnTo>
                <a:lnTo>
                  <a:pt x="470153" y="0"/>
                </a:lnTo>
                <a:lnTo>
                  <a:pt x="518233" y="2431"/>
                </a:lnTo>
                <a:lnTo>
                  <a:pt x="564922" y="9566"/>
                </a:lnTo>
                <a:lnTo>
                  <a:pt x="609984" y="21170"/>
                </a:lnTo>
                <a:lnTo>
                  <a:pt x="653182" y="37004"/>
                </a:lnTo>
                <a:lnTo>
                  <a:pt x="694282" y="56833"/>
                </a:lnTo>
                <a:lnTo>
                  <a:pt x="733046" y="80420"/>
                </a:lnTo>
                <a:lnTo>
                  <a:pt x="769238" y="107529"/>
                </a:lnTo>
                <a:lnTo>
                  <a:pt x="802624" y="137921"/>
                </a:lnTo>
                <a:lnTo>
                  <a:pt x="832965" y="171362"/>
                </a:lnTo>
                <a:lnTo>
                  <a:pt x="860027" y="207615"/>
                </a:lnTo>
                <a:lnTo>
                  <a:pt x="883574" y="246442"/>
                </a:lnTo>
                <a:lnTo>
                  <a:pt x="903368" y="287607"/>
                </a:lnTo>
                <a:lnTo>
                  <a:pt x="919175" y="330873"/>
                </a:lnTo>
                <a:lnTo>
                  <a:pt x="930758" y="376005"/>
                </a:lnTo>
                <a:lnTo>
                  <a:pt x="937881" y="422764"/>
                </a:lnTo>
                <a:lnTo>
                  <a:pt x="940308" y="470916"/>
                </a:lnTo>
                <a:lnTo>
                  <a:pt x="937881" y="519067"/>
                </a:lnTo>
                <a:lnTo>
                  <a:pt x="930758" y="565826"/>
                </a:lnTo>
                <a:lnTo>
                  <a:pt x="919175" y="610958"/>
                </a:lnTo>
                <a:lnTo>
                  <a:pt x="903368" y="654224"/>
                </a:lnTo>
                <a:lnTo>
                  <a:pt x="883574" y="695389"/>
                </a:lnTo>
                <a:lnTo>
                  <a:pt x="860027" y="734216"/>
                </a:lnTo>
                <a:lnTo>
                  <a:pt x="832965" y="770469"/>
                </a:lnTo>
                <a:lnTo>
                  <a:pt x="802624" y="803910"/>
                </a:lnTo>
                <a:lnTo>
                  <a:pt x="769238" y="834302"/>
                </a:lnTo>
                <a:lnTo>
                  <a:pt x="733046" y="861411"/>
                </a:lnTo>
                <a:lnTo>
                  <a:pt x="694282" y="884998"/>
                </a:lnTo>
                <a:lnTo>
                  <a:pt x="653182" y="904827"/>
                </a:lnTo>
                <a:lnTo>
                  <a:pt x="609984" y="920661"/>
                </a:lnTo>
                <a:lnTo>
                  <a:pt x="564922" y="932265"/>
                </a:lnTo>
                <a:lnTo>
                  <a:pt x="518233" y="939400"/>
                </a:lnTo>
                <a:lnTo>
                  <a:pt x="470153" y="941832"/>
                </a:lnTo>
                <a:lnTo>
                  <a:pt x="422074" y="939400"/>
                </a:lnTo>
                <a:lnTo>
                  <a:pt x="375385" y="932265"/>
                </a:lnTo>
                <a:lnTo>
                  <a:pt x="330323" y="920661"/>
                </a:lnTo>
                <a:lnTo>
                  <a:pt x="287125" y="904827"/>
                </a:lnTo>
                <a:lnTo>
                  <a:pt x="246025" y="884998"/>
                </a:lnTo>
                <a:lnTo>
                  <a:pt x="207261" y="861411"/>
                </a:lnTo>
                <a:lnTo>
                  <a:pt x="171069" y="834302"/>
                </a:lnTo>
                <a:lnTo>
                  <a:pt x="137683" y="803910"/>
                </a:lnTo>
                <a:lnTo>
                  <a:pt x="107342" y="770469"/>
                </a:lnTo>
                <a:lnTo>
                  <a:pt x="80280" y="734216"/>
                </a:lnTo>
                <a:lnTo>
                  <a:pt x="56733" y="695389"/>
                </a:lnTo>
                <a:lnTo>
                  <a:pt x="36939" y="654224"/>
                </a:lnTo>
                <a:lnTo>
                  <a:pt x="21132" y="610958"/>
                </a:lnTo>
                <a:lnTo>
                  <a:pt x="9549" y="565826"/>
                </a:lnTo>
                <a:lnTo>
                  <a:pt x="2426" y="519067"/>
                </a:lnTo>
                <a:lnTo>
                  <a:pt x="0" y="47091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8334" y="4587240"/>
            <a:ext cx="805180" cy="78105"/>
          </a:xfrm>
          <a:custGeom>
            <a:avLst/>
            <a:gdLst/>
            <a:ahLst/>
            <a:cxnLst/>
            <a:rect l="l" t="t" r="r" b="b"/>
            <a:pathLst>
              <a:path w="805179" h="78104">
                <a:moveTo>
                  <a:pt x="726948" y="0"/>
                </a:moveTo>
                <a:lnTo>
                  <a:pt x="726948" y="77724"/>
                </a:lnTo>
                <a:lnTo>
                  <a:pt x="778763" y="51816"/>
                </a:lnTo>
                <a:lnTo>
                  <a:pt x="739901" y="51816"/>
                </a:lnTo>
                <a:lnTo>
                  <a:pt x="739901" y="25908"/>
                </a:lnTo>
                <a:lnTo>
                  <a:pt x="778763" y="25908"/>
                </a:lnTo>
                <a:lnTo>
                  <a:pt x="726948" y="0"/>
                </a:lnTo>
                <a:close/>
              </a:path>
              <a:path w="805179" h="78104">
                <a:moveTo>
                  <a:pt x="72694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726948" y="51816"/>
                </a:lnTo>
                <a:lnTo>
                  <a:pt x="726948" y="25908"/>
                </a:lnTo>
                <a:close/>
              </a:path>
              <a:path w="805179" h="78104">
                <a:moveTo>
                  <a:pt x="778763" y="25908"/>
                </a:moveTo>
                <a:lnTo>
                  <a:pt x="739901" y="25908"/>
                </a:lnTo>
                <a:lnTo>
                  <a:pt x="739901" y="51816"/>
                </a:lnTo>
                <a:lnTo>
                  <a:pt x="778763" y="51816"/>
                </a:lnTo>
                <a:lnTo>
                  <a:pt x="804671" y="38862"/>
                </a:lnTo>
                <a:lnTo>
                  <a:pt x="77876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78785" y="4616069"/>
            <a:ext cx="2138045" cy="78105"/>
          </a:xfrm>
          <a:custGeom>
            <a:avLst/>
            <a:gdLst/>
            <a:ahLst/>
            <a:cxnLst/>
            <a:rect l="l" t="t" r="r" b="b"/>
            <a:pathLst>
              <a:path w="2138045" h="78104">
                <a:moveTo>
                  <a:pt x="2060151" y="51759"/>
                </a:moveTo>
                <a:lnTo>
                  <a:pt x="2060066" y="77723"/>
                </a:lnTo>
                <a:lnTo>
                  <a:pt x="2112309" y="51815"/>
                </a:lnTo>
                <a:lnTo>
                  <a:pt x="2073148" y="51815"/>
                </a:lnTo>
                <a:lnTo>
                  <a:pt x="2060151" y="51759"/>
                </a:lnTo>
                <a:close/>
              </a:path>
              <a:path w="2138045" h="78104">
                <a:moveTo>
                  <a:pt x="2060236" y="25851"/>
                </a:moveTo>
                <a:lnTo>
                  <a:pt x="2060151" y="51759"/>
                </a:lnTo>
                <a:lnTo>
                  <a:pt x="2073148" y="51815"/>
                </a:lnTo>
                <a:lnTo>
                  <a:pt x="2073275" y="25907"/>
                </a:lnTo>
                <a:lnTo>
                  <a:pt x="2060236" y="25851"/>
                </a:lnTo>
                <a:close/>
              </a:path>
              <a:path w="2138045" h="78104">
                <a:moveTo>
                  <a:pt x="2060321" y="0"/>
                </a:moveTo>
                <a:lnTo>
                  <a:pt x="2060236" y="25851"/>
                </a:lnTo>
                <a:lnTo>
                  <a:pt x="2073275" y="25907"/>
                </a:lnTo>
                <a:lnTo>
                  <a:pt x="2073148" y="51815"/>
                </a:lnTo>
                <a:lnTo>
                  <a:pt x="2112309" y="51815"/>
                </a:lnTo>
                <a:lnTo>
                  <a:pt x="2137917" y="39115"/>
                </a:lnTo>
                <a:lnTo>
                  <a:pt x="2060321" y="0"/>
                </a:lnTo>
                <a:close/>
              </a:path>
              <a:path w="2138045" h="78104">
                <a:moveTo>
                  <a:pt x="0" y="16890"/>
                </a:moveTo>
                <a:lnTo>
                  <a:pt x="0" y="42798"/>
                </a:lnTo>
                <a:lnTo>
                  <a:pt x="2060151" y="51759"/>
                </a:lnTo>
                <a:lnTo>
                  <a:pt x="2060236" y="25851"/>
                </a:lnTo>
                <a:lnTo>
                  <a:pt x="0" y="16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72054" y="3359277"/>
            <a:ext cx="2145030" cy="1296670"/>
          </a:xfrm>
          <a:custGeom>
            <a:avLst/>
            <a:gdLst/>
            <a:ahLst/>
            <a:cxnLst/>
            <a:rect l="l" t="t" r="r" b="b"/>
            <a:pathLst>
              <a:path w="2145029" h="1296670">
                <a:moveTo>
                  <a:pt x="2071383" y="1267606"/>
                </a:moveTo>
                <a:lnTo>
                  <a:pt x="2058034" y="1289812"/>
                </a:lnTo>
                <a:lnTo>
                  <a:pt x="2144648" y="1296543"/>
                </a:lnTo>
                <a:lnTo>
                  <a:pt x="2130512" y="1274318"/>
                </a:lnTo>
                <a:lnTo>
                  <a:pt x="2082545" y="1274318"/>
                </a:lnTo>
                <a:lnTo>
                  <a:pt x="2071383" y="1267606"/>
                </a:lnTo>
                <a:close/>
              </a:path>
              <a:path w="2145029" h="1296670">
                <a:moveTo>
                  <a:pt x="2084737" y="1245392"/>
                </a:moveTo>
                <a:lnTo>
                  <a:pt x="2071383" y="1267606"/>
                </a:lnTo>
                <a:lnTo>
                  <a:pt x="2082545" y="1274318"/>
                </a:lnTo>
                <a:lnTo>
                  <a:pt x="2095881" y="1252093"/>
                </a:lnTo>
                <a:lnTo>
                  <a:pt x="2084737" y="1245392"/>
                </a:lnTo>
                <a:close/>
              </a:path>
              <a:path w="2145029" h="1296670">
                <a:moveTo>
                  <a:pt x="2098040" y="1223264"/>
                </a:moveTo>
                <a:lnTo>
                  <a:pt x="2084737" y="1245392"/>
                </a:lnTo>
                <a:lnTo>
                  <a:pt x="2095881" y="1252093"/>
                </a:lnTo>
                <a:lnTo>
                  <a:pt x="2082545" y="1274318"/>
                </a:lnTo>
                <a:lnTo>
                  <a:pt x="2130512" y="1274318"/>
                </a:lnTo>
                <a:lnTo>
                  <a:pt x="2098040" y="1223264"/>
                </a:lnTo>
                <a:close/>
              </a:path>
              <a:path w="2145029" h="1296670">
                <a:moveTo>
                  <a:pt x="13462" y="0"/>
                </a:moveTo>
                <a:lnTo>
                  <a:pt x="0" y="22098"/>
                </a:lnTo>
                <a:lnTo>
                  <a:pt x="2071383" y="1267606"/>
                </a:lnTo>
                <a:lnTo>
                  <a:pt x="2084737" y="1245392"/>
                </a:lnTo>
                <a:lnTo>
                  <a:pt x="1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16196" y="4395215"/>
            <a:ext cx="519684" cy="519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616196" y="4395215"/>
            <a:ext cx="520065" cy="52006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3425"/>
              </a:lnSpc>
            </a:pPr>
            <a:r>
              <a:rPr sz="3300" dirty="0">
                <a:latin typeface="Symbol" panose="05050102010706020507"/>
                <a:cs typeface="Symbol" panose="05050102010706020507"/>
              </a:rPr>
              <a:t></a:t>
            </a:r>
            <a:endParaRPr sz="3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29555" y="4926329"/>
            <a:ext cx="78105" cy="755015"/>
          </a:xfrm>
          <a:custGeom>
            <a:avLst/>
            <a:gdLst/>
            <a:ahLst/>
            <a:cxnLst/>
            <a:rect l="l" t="t" r="r" b="b"/>
            <a:pathLst>
              <a:path w="78104" h="755014">
                <a:moveTo>
                  <a:pt x="51816" y="64770"/>
                </a:moveTo>
                <a:lnTo>
                  <a:pt x="25908" y="64770"/>
                </a:lnTo>
                <a:lnTo>
                  <a:pt x="25908" y="754773"/>
                </a:lnTo>
                <a:lnTo>
                  <a:pt x="51816" y="754773"/>
                </a:lnTo>
                <a:lnTo>
                  <a:pt x="51816" y="64770"/>
                </a:lnTo>
                <a:close/>
              </a:path>
              <a:path w="78104" h="75501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5501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260594" y="5836920"/>
            <a:ext cx="5207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bias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05653" y="4222967"/>
            <a:ext cx="1272540" cy="1596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2545" algn="ctr">
              <a:lnSpc>
                <a:spcPct val="100000"/>
              </a:lnSpc>
            </a:pPr>
            <a:r>
              <a:rPr sz="3100" i="1" spc="-190" dirty="0">
                <a:latin typeface="Symbol" panose="05050102010706020507"/>
                <a:cs typeface="Symbol" panose="05050102010706020507"/>
              </a:rPr>
              <a:t></a:t>
            </a:r>
            <a:r>
              <a:rPr sz="3900" spc="-190" dirty="0">
                <a:latin typeface="Symbol" panose="05050102010706020507"/>
                <a:cs typeface="Symbol" panose="05050102010706020507"/>
              </a:rPr>
              <a:t></a:t>
            </a:r>
            <a:r>
              <a:rPr sz="2950" i="1" spc="-19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3900" spc="-190" dirty="0">
                <a:latin typeface="Symbol" panose="05050102010706020507"/>
                <a:cs typeface="Symbol" panose="05050102010706020507"/>
              </a:rPr>
              <a:t></a:t>
            </a:r>
            <a:endParaRPr sz="3900">
              <a:latin typeface="Symbol" panose="05050102010706020507"/>
              <a:cs typeface="Symbol" panose="05050102010706020507"/>
            </a:endParaRPr>
          </a:p>
          <a:p>
            <a:pPr algn="ctr">
              <a:lnSpc>
                <a:spcPct val="100000"/>
              </a:lnSpc>
              <a:spcBef>
                <a:spcPts val="1905"/>
              </a:spcBef>
            </a:pP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Activation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5" algn="ct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07335" y="5836920"/>
            <a:ext cx="9848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eig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73963" y="1610740"/>
            <a:ext cx="1278890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Neuron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20567" y="3372611"/>
            <a:ext cx="547116" cy="537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20567" y="3372611"/>
            <a:ext cx="547370" cy="538480"/>
          </a:xfrm>
          <a:custGeom>
            <a:avLst/>
            <a:gdLst/>
            <a:ahLst/>
            <a:cxnLst/>
            <a:rect l="l" t="t" r="r" b="b"/>
            <a:pathLst>
              <a:path w="547370" h="538479">
                <a:moveTo>
                  <a:pt x="0" y="537971"/>
                </a:moveTo>
                <a:lnTo>
                  <a:pt x="547116" y="537971"/>
                </a:lnTo>
                <a:lnTo>
                  <a:pt x="547116" y="0"/>
                </a:lnTo>
                <a:lnTo>
                  <a:pt x="0" y="0"/>
                </a:lnTo>
                <a:lnTo>
                  <a:pt x="0" y="5379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204210" y="3442716"/>
            <a:ext cx="1803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20567" y="4273296"/>
            <a:ext cx="547116" cy="537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020567" y="4273296"/>
            <a:ext cx="547370" cy="538480"/>
          </a:xfrm>
          <a:custGeom>
            <a:avLst/>
            <a:gdLst/>
            <a:ahLst/>
            <a:cxnLst/>
            <a:rect l="l" t="t" r="r" b="b"/>
            <a:pathLst>
              <a:path w="547370" h="538479">
                <a:moveTo>
                  <a:pt x="0" y="537971"/>
                </a:moveTo>
                <a:lnTo>
                  <a:pt x="547116" y="537971"/>
                </a:lnTo>
                <a:lnTo>
                  <a:pt x="547116" y="0"/>
                </a:lnTo>
                <a:lnTo>
                  <a:pt x="0" y="0"/>
                </a:lnTo>
                <a:lnTo>
                  <a:pt x="0" y="5379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150489" y="4351273"/>
            <a:ext cx="27305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28188" y="5131308"/>
            <a:ext cx="545591" cy="536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028188" y="5131308"/>
            <a:ext cx="546100" cy="53657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66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55235" y="5666232"/>
            <a:ext cx="597535" cy="584200"/>
          </a:xfrm>
          <a:prstGeom prst="rect">
            <a:avLst/>
          </a:prstGeom>
          <a:ln w="6095">
            <a:solidFill>
              <a:srgbClr val="00AF50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28575" algn="ctr">
              <a:lnSpc>
                <a:spcPct val="100000"/>
              </a:lnSpc>
              <a:spcBef>
                <a:spcPts val="94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79092" y="3072383"/>
            <a:ext cx="545592" cy="537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879092" y="3072383"/>
            <a:ext cx="54610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54707" y="4323588"/>
            <a:ext cx="545592" cy="5379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854707" y="4323588"/>
            <a:ext cx="54610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5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880616" y="5617464"/>
            <a:ext cx="547116" cy="537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880616" y="5617464"/>
            <a:ext cx="547370" cy="5384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9653" y="4171822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44061" y="1375410"/>
            <a:ext cx="5297805" cy="2927350"/>
          </a:xfrm>
          <a:custGeom>
            <a:avLst/>
            <a:gdLst/>
            <a:ahLst/>
            <a:cxnLst/>
            <a:rect l="l" t="t" r="r" b="b"/>
            <a:pathLst>
              <a:path w="5297805" h="2927350">
                <a:moveTo>
                  <a:pt x="4414520" y="2078736"/>
                </a:moveTo>
                <a:lnTo>
                  <a:pt x="3090164" y="2078736"/>
                </a:lnTo>
                <a:lnTo>
                  <a:pt x="2728595" y="2927350"/>
                </a:lnTo>
                <a:lnTo>
                  <a:pt x="4414520" y="2078736"/>
                </a:lnTo>
                <a:close/>
              </a:path>
              <a:path w="5297805" h="2927350">
                <a:moveTo>
                  <a:pt x="4950968" y="0"/>
                </a:moveTo>
                <a:lnTo>
                  <a:pt x="346455" y="0"/>
                </a:lnTo>
                <a:lnTo>
                  <a:pt x="299434" y="3161"/>
                </a:lnTo>
                <a:lnTo>
                  <a:pt x="254338" y="12372"/>
                </a:lnTo>
                <a:lnTo>
                  <a:pt x="211580" y="27219"/>
                </a:lnTo>
                <a:lnTo>
                  <a:pt x="171572" y="47291"/>
                </a:lnTo>
                <a:lnTo>
                  <a:pt x="134727" y="72174"/>
                </a:lnTo>
                <a:lnTo>
                  <a:pt x="101457" y="101457"/>
                </a:lnTo>
                <a:lnTo>
                  <a:pt x="72174" y="134727"/>
                </a:lnTo>
                <a:lnTo>
                  <a:pt x="47291" y="171572"/>
                </a:lnTo>
                <a:lnTo>
                  <a:pt x="27219" y="211580"/>
                </a:lnTo>
                <a:lnTo>
                  <a:pt x="12372" y="254338"/>
                </a:lnTo>
                <a:lnTo>
                  <a:pt x="3161" y="299434"/>
                </a:lnTo>
                <a:lnTo>
                  <a:pt x="0" y="346455"/>
                </a:lnTo>
                <a:lnTo>
                  <a:pt x="0" y="1732279"/>
                </a:lnTo>
                <a:lnTo>
                  <a:pt x="3161" y="1779301"/>
                </a:lnTo>
                <a:lnTo>
                  <a:pt x="12372" y="1824397"/>
                </a:lnTo>
                <a:lnTo>
                  <a:pt x="27219" y="1867155"/>
                </a:lnTo>
                <a:lnTo>
                  <a:pt x="47291" y="1907163"/>
                </a:lnTo>
                <a:lnTo>
                  <a:pt x="72174" y="1944008"/>
                </a:lnTo>
                <a:lnTo>
                  <a:pt x="101457" y="1977278"/>
                </a:lnTo>
                <a:lnTo>
                  <a:pt x="134727" y="2006561"/>
                </a:lnTo>
                <a:lnTo>
                  <a:pt x="171572" y="2031444"/>
                </a:lnTo>
                <a:lnTo>
                  <a:pt x="211580" y="2051516"/>
                </a:lnTo>
                <a:lnTo>
                  <a:pt x="254338" y="2066363"/>
                </a:lnTo>
                <a:lnTo>
                  <a:pt x="299434" y="2075574"/>
                </a:lnTo>
                <a:lnTo>
                  <a:pt x="346455" y="2078736"/>
                </a:lnTo>
                <a:lnTo>
                  <a:pt x="4950968" y="2078736"/>
                </a:lnTo>
                <a:lnTo>
                  <a:pt x="4997989" y="2075574"/>
                </a:lnTo>
                <a:lnTo>
                  <a:pt x="5043085" y="2066363"/>
                </a:lnTo>
                <a:lnTo>
                  <a:pt x="5085843" y="2051516"/>
                </a:lnTo>
                <a:lnTo>
                  <a:pt x="5125851" y="2031444"/>
                </a:lnTo>
                <a:lnTo>
                  <a:pt x="5162696" y="2006561"/>
                </a:lnTo>
                <a:lnTo>
                  <a:pt x="5195966" y="1977278"/>
                </a:lnTo>
                <a:lnTo>
                  <a:pt x="5225249" y="1944008"/>
                </a:lnTo>
                <a:lnTo>
                  <a:pt x="5250132" y="1907163"/>
                </a:lnTo>
                <a:lnTo>
                  <a:pt x="5270204" y="1867155"/>
                </a:lnTo>
                <a:lnTo>
                  <a:pt x="5285051" y="1824397"/>
                </a:lnTo>
                <a:lnTo>
                  <a:pt x="5294262" y="1779301"/>
                </a:lnTo>
                <a:lnTo>
                  <a:pt x="5297423" y="1732279"/>
                </a:lnTo>
                <a:lnTo>
                  <a:pt x="5297423" y="346455"/>
                </a:lnTo>
                <a:lnTo>
                  <a:pt x="5294262" y="299434"/>
                </a:lnTo>
                <a:lnTo>
                  <a:pt x="5285051" y="254338"/>
                </a:lnTo>
                <a:lnTo>
                  <a:pt x="5270204" y="211580"/>
                </a:lnTo>
                <a:lnTo>
                  <a:pt x="5250132" y="171572"/>
                </a:lnTo>
                <a:lnTo>
                  <a:pt x="5225249" y="134727"/>
                </a:lnTo>
                <a:lnTo>
                  <a:pt x="5195966" y="101457"/>
                </a:lnTo>
                <a:lnTo>
                  <a:pt x="5162696" y="72174"/>
                </a:lnTo>
                <a:lnTo>
                  <a:pt x="5125851" y="47291"/>
                </a:lnTo>
                <a:lnTo>
                  <a:pt x="5085843" y="27219"/>
                </a:lnTo>
                <a:lnTo>
                  <a:pt x="5043085" y="12372"/>
                </a:lnTo>
                <a:lnTo>
                  <a:pt x="4997989" y="3161"/>
                </a:lnTo>
                <a:lnTo>
                  <a:pt x="49509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544061" y="1375410"/>
            <a:ext cx="5297805" cy="2927350"/>
          </a:xfrm>
          <a:custGeom>
            <a:avLst/>
            <a:gdLst/>
            <a:ahLst/>
            <a:cxnLst/>
            <a:rect l="l" t="t" r="r" b="b"/>
            <a:pathLst>
              <a:path w="5297805" h="2927350">
                <a:moveTo>
                  <a:pt x="0" y="346455"/>
                </a:moveTo>
                <a:lnTo>
                  <a:pt x="3161" y="299434"/>
                </a:lnTo>
                <a:lnTo>
                  <a:pt x="12372" y="254338"/>
                </a:lnTo>
                <a:lnTo>
                  <a:pt x="27219" y="211580"/>
                </a:lnTo>
                <a:lnTo>
                  <a:pt x="47291" y="171572"/>
                </a:lnTo>
                <a:lnTo>
                  <a:pt x="72174" y="134727"/>
                </a:lnTo>
                <a:lnTo>
                  <a:pt x="101457" y="101457"/>
                </a:lnTo>
                <a:lnTo>
                  <a:pt x="134727" y="72174"/>
                </a:lnTo>
                <a:lnTo>
                  <a:pt x="171572" y="47291"/>
                </a:lnTo>
                <a:lnTo>
                  <a:pt x="211580" y="27219"/>
                </a:lnTo>
                <a:lnTo>
                  <a:pt x="254338" y="12372"/>
                </a:lnTo>
                <a:lnTo>
                  <a:pt x="299434" y="3161"/>
                </a:lnTo>
                <a:lnTo>
                  <a:pt x="346455" y="0"/>
                </a:lnTo>
                <a:lnTo>
                  <a:pt x="3090164" y="0"/>
                </a:lnTo>
                <a:lnTo>
                  <a:pt x="4414520" y="0"/>
                </a:lnTo>
                <a:lnTo>
                  <a:pt x="4950968" y="0"/>
                </a:lnTo>
                <a:lnTo>
                  <a:pt x="4997989" y="3161"/>
                </a:lnTo>
                <a:lnTo>
                  <a:pt x="5043085" y="12372"/>
                </a:lnTo>
                <a:lnTo>
                  <a:pt x="5085843" y="27219"/>
                </a:lnTo>
                <a:lnTo>
                  <a:pt x="5125851" y="47291"/>
                </a:lnTo>
                <a:lnTo>
                  <a:pt x="5162696" y="72174"/>
                </a:lnTo>
                <a:lnTo>
                  <a:pt x="5195966" y="101457"/>
                </a:lnTo>
                <a:lnTo>
                  <a:pt x="5225249" y="134727"/>
                </a:lnTo>
                <a:lnTo>
                  <a:pt x="5250132" y="171572"/>
                </a:lnTo>
                <a:lnTo>
                  <a:pt x="5270204" y="211580"/>
                </a:lnTo>
                <a:lnTo>
                  <a:pt x="5285051" y="254338"/>
                </a:lnTo>
                <a:lnTo>
                  <a:pt x="5294262" y="299434"/>
                </a:lnTo>
                <a:lnTo>
                  <a:pt x="5297423" y="346455"/>
                </a:lnTo>
                <a:lnTo>
                  <a:pt x="5297423" y="1212595"/>
                </a:lnTo>
                <a:lnTo>
                  <a:pt x="5297423" y="1732279"/>
                </a:lnTo>
                <a:lnTo>
                  <a:pt x="5294262" y="1779301"/>
                </a:lnTo>
                <a:lnTo>
                  <a:pt x="5285051" y="1824397"/>
                </a:lnTo>
                <a:lnTo>
                  <a:pt x="5270204" y="1867155"/>
                </a:lnTo>
                <a:lnTo>
                  <a:pt x="5250132" y="1907163"/>
                </a:lnTo>
                <a:lnTo>
                  <a:pt x="5225249" y="1944008"/>
                </a:lnTo>
                <a:lnTo>
                  <a:pt x="5195966" y="1977278"/>
                </a:lnTo>
                <a:lnTo>
                  <a:pt x="5162696" y="2006561"/>
                </a:lnTo>
                <a:lnTo>
                  <a:pt x="5125851" y="2031444"/>
                </a:lnTo>
                <a:lnTo>
                  <a:pt x="5085843" y="2051516"/>
                </a:lnTo>
                <a:lnTo>
                  <a:pt x="5043085" y="2066363"/>
                </a:lnTo>
                <a:lnTo>
                  <a:pt x="4997989" y="2075574"/>
                </a:lnTo>
                <a:lnTo>
                  <a:pt x="4950968" y="2078736"/>
                </a:lnTo>
                <a:lnTo>
                  <a:pt x="4414520" y="2078736"/>
                </a:lnTo>
                <a:lnTo>
                  <a:pt x="2728595" y="2927350"/>
                </a:lnTo>
                <a:lnTo>
                  <a:pt x="3090164" y="2078736"/>
                </a:lnTo>
                <a:lnTo>
                  <a:pt x="346455" y="2078736"/>
                </a:lnTo>
                <a:lnTo>
                  <a:pt x="299434" y="2075574"/>
                </a:lnTo>
                <a:lnTo>
                  <a:pt x="254338" y="2066363"/>
                </a:lnTo>
                <a:lnTo>
                  <a:pt x="211580" y="2051516"/>
                </a:lnTo>
                <a:lnTo>
                  <a:pt x="171572" y="2031444"/>
                </a:lnTo>
                <a:lnTo>
                  <a:pt x="134727" y="2006561"/>
                </a:lnTo>
                <a:lnTo>
                  <a:pt x="101457" y="1977278"/>
                </a:lnTo>
                <a:lnTo>
                  <a:pt x="72174" y="1944008"/>
                </a:lnTo>
                <a:lnTo>
                  <a:pt x="47291" y="1907163"/>
                </a:lnTo>
                <a:lnTo>
                  <a:pt x="27219" y="1867155"/>
                </a:lnTo>
                <a:lnTo>
                  <a:pt x="12372" y="1824397"/>
                </a:lnTo>
                <a:lnTo>
                  <a:pt x="3161" y="1779301"/>
                </a:lnTo>
                <a:lnTo>
                  <a:pt x="0" y="1732279"/>
                </a:lnTo>
                <a:lnTo>
                  <a:pt x="0" y="1212595"/>
                </a:lnTo>
                <a:lnTo>
                  <a:pt x="0" y="346455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20740" y="1427988"/>
            <a:ext cx="2572512" cy="18379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290509" y="1433593"/>
            <a:ext cx="707390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i="1" spc="-175" dirty="0">
                <a:latin typeface="Symbol" panose="05050102010706020507"/>
                <a:cs typeface="Symbol" panose="05050102010706020507"/>
              </a:rPr>
              <a:t></a:t>
            </a:r>
            <a:r>
              <a:rPr sz="3550" spc="-175" dirty="0">
                <a:latin typeface="Symbol" panose="05050102010706020507"/>
                <a:cs typeface="Symbol" panose="05050102010706020507"/>
              </a:rPr>
              <a:t></a:t>
            </a:r>
            <a:r>
              <a:rPr sz="2700" i="1" spc="-17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3550" spc="-175" dirty="0">
                <a:latin typeface="Symbol" panose="05050102010706020507"/>
                <a:cs typeface="Symbol" panose="05050102010706020507"/>
              </a:rPr>
              <a:t></a:t>
            </a:r>
            <a:endParaRPr sz="35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02482" y="2746257"/>
            <a:ext cx="177800" cy="4768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i="1" spc="10" dirty="0">
                <a:latin typeface="Times New Roman" panose="02020603050405020304"/>
                <a:cs typeface="Times New Roman" panose="02020603050405020304"/>
              </a:rPr>
              <a:t>z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889782" y="2567892"/>
            <a:ext cx="957580" cy="0"/>
          </a:xfrm>
          <a:custGeom>
            <a:avLst/>
            <a:gdLst/>
            <a:ahLst/>
            <a:cxnLst/>
            <a:rect l="l" t="t" r="r" b="b"/>
            <a:pathLst>
              <a:path w="957579">
                <a:moveTo>
                  <a:pt x="0" y="0"/>
                </a:moveTo>
                <a:lnTo>
                  <a:pt x="957174" y="0"/>
                </a:lnTo>
              </a:path>
            </a:pathLst>
          </a:custGeom>
          <a:ln w="157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861304" y="2582179"/>
            <a:ext cx="931544" cy="461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3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950" spc="130" dirty="0">
                <a:latin typeface="Symbol" panose="05050102010706020507"/>
                <a:cs typeface="Symbol" panose="05050102010706020507"/>
              </a:rPr>
              <a:t></a:t>
            </a:r>
            <a:r>
              <a:rPr sz="2950" spc="-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i="1" spc="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50" spc="127" baseline="44000" dirty="0">
                <a:latin typeface="Symbol" panose="05050102010706020507"/>
                <a:cs typeface="Symbol" panose="05050102010706020507"/>
              </a:rPr>
              <a:t></a:t>
            </a:r>
            <a:r>
              <a:rPr sz="2550" spc="-412" baseline="4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15" baseline="44000" dirty="0">
                <a:latin typeface="Times New Roman" panose="02020603050405020304"/>
                <a:cs typeface="Times New Roman" panose="02020603050405020304"/>
              </a:rPr>
              <a:t>z</a:t>
            </a:r>
            <a:endParaRPr sz="2550" baseline="4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61131" y="2049826"/>
            <a:ext cx="214629" cy="461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" dirty="0">
                <a:latin typeface="Times New Roman" panose="02020603050405020304"/>
                <a:cs typeface="Times New Roman" panose="02020603050405020304"/>
              </a:rPr>
              <a:t>1</a:t>
            </a:r>
            <a:endParaRPr sz="2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70264" y="2166870"/>
            <a:ext cx="1038860" cy="59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i="1" spc="-80" dirty="0">
                <a:latin typeface="Symbol" panose="05050102010706020507"/>
                <a:cs typeface="Symbol" panose="05050102010706020507"/>
              </a:rPr>
              <a:t></a:t>
            </a:r>
            <a:r>
              <a:rPr sz="3900" spc="-80" dirty="0">
                <a:latin typeface="Symbol" panose="05050102010706020507"/>
                <a:cs typeface="Symbol" panose="05050102010706020507"/>
              </a:rPr>
              <a:t></a:t>
            </a:r>
            <a:r>
              <a:rPr sz="2950" i="1" spc="-8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3900" spc="-80" dirty="0">
                <a:latin typeface="Symbol" panose="05050102010706020507"/>
                <a:cs typeface="Symbol" panose="05050102010706020507"/>
              </a:rPr>
              <a:t></a:t>
            </a:r>
            <a:r>
              <a:rPr sz="2950" spc="-80" dirty="0">
                <a:latin typeface="Symbol" panose="05050102010706020507"/>
                <a:cs typeface="Symbol" panose="05050102010706020507"/>
              </a:rPr>
              <a:t></a:t>
            </a:r>
            <a:endParaRPr sz="29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56990" y="1518539"/>
            <a:ext cx="21628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Sigmoid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47204" y="4375403"/>
            <a:ext cx="877824" cy="4602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347204" y="4375403"/>
            <a:ext cx="878205" cy="46037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180"/>
              </a:spcBef>
            </a:pP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0.98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77184" y="5367528"/>
            <a:ext cx="2764536" cy="13289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20" y="5554979"/>
            <a:ext cx="1956816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07764" y="5507735"/>
            <a:ext cx="1554480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67555" y="5594603"/>
            <a:ext cx="1837944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38269" y="5621731"/>
            <a:ext cx="10953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449580" marR="25971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6967" y="4200144"/>
            <a:ext cx="3137916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86967" y="2932176"/>
            <a:ext cx="3137916" cy="1280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6967" y="1664207"/>
            <a:ext cx="3137916" cy="12801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08659" y="1485900"/>
            <a:ext cx="3520440" cy="3738879"/>
          </a:xfrm>
          <a:prstGeom prst="rect">
            <a:avLst/>
          </a:prstGeom>
          <a:ln w="57912">
            <a:solidFill>
              <a:srgbClr val="FF0000"/>
            </a:solidFill>
          </a:ln>
        </p:spPr>
        <p:txBody>
          <a:bodyPr vert="horz" wrap="square" lIns="0" tIns="158750" rIns="0" bIns="0" rtlCol="0">
            <a:spAutoFit/>
          </a:bodyPr>
          <a:lstStyle/>
          <a:p>
            <a:pPr marL="495300" marR="514985" indent="-1905" algn="ctr">
              <a:lnSpc>
                <a:spcPts val="3070"/>
              </a:lnSpc>
              <a:spcBef>
                <a:spcPts val="125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495300" marR="514985" algn="ctr">
              <a:lnSpc>
                <a:spcPts val="3070"/>
              </a:lnSpc>
              <a:spcBef>
                <a:spcPts val="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607060" marR="627380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</a:t>
            </a:r>
            <a:r>
              <a:rPr sz="2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5"/>
                </a:lnTo>
                <a:lnTo>
                  <a:pt x="272796" y="545591"/>
                </a:lnTo>
                <a:lnTo>
                  <a:pt x="272796" y="409193"/>
                </a:lnTo>
                <a:lnTo>
                  <a:pt x="1597152" y="409193"/>
                </a:lnTo>
                <a:lnTo>
                  <a:pt x="1597152" y="136397"/>
                </a:lnTo>
                <a:lnTo>
                  <a:pt x="272796" y="136397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7"/>
                </a:lnTo>
                <a:lnTo>
                  <a:pt x="1597152" y="136397"/>
                </a:lnTo>
                <a:lnTo>
                  <a:pt x="1597152" y="409193"/>
                </a:lnTo>
                <a:lnTo>
                  <a:pt x="272796" y="409193"/>
                </a:lnTo>
                <a:lnTo>
                  <a:pt x="272796" y="545591"/>
                </a:lnTo>
                <a:lnTo>
                  <a:pt x="0" y="272795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246125" y="0"/>
                </a:moveTo>
                <a:lnTo>
                  <a:pt x="0" y="0"/>
                </a:ln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81" y="608720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926972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close/>
              </a:path>
              <a:path w="1050289" h="984885">
                <a:moveTo>
                  <a:pt x="803909" y="492251"/>
                </a:moveTo>
                <a:lnTo>
                  <a:pt x="803909" y="615314"/>
                </a:lnTo>
                <a:lnTo>
                  <a:pt x="926972" y="615314"/>
                </a:lnTo>
                <a:lnTo>
                  <a:pt x="803909" y="4922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0" y="0"/>
                </a:move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26" y="608614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803909" y="492251"/>
                </a:lnTo>
                <a:lnTo>
                  <a:pt x="803909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613650" y="3268726"/>
            <a:ext cx="4597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13650" y="1062228"/>
            <a:ext cx="4597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74082" y="3909948"/>
            <a:ext cx="4241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6"/>
                </a:lnTo>
                <a:lnTo>
                  <a:pt x="272796" y="545591"/>
                </a:lnTo>
                <a:lnTo>
                  <a:pt x="272796" y="409194"/>
                </a:lnTo>
                <a:lnTo>
                  <a:pt x="1597152" y="409194"/>
                </a:lnTo>
                <a:lnTo>
                  <a:pt x="1597152" y="136398"/>
                </a:lnTo>
                <a:lnTo>
                  <a:pt x="272796" y="136398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8"/>
                </a:lnTo>
                <a:lnTo>
                  <a:pt x="1597152" y="136398"/>
                </a:lnTo>
                <a:lnTo>
                  <a:pt x="1597152" y="409194"/>
                </a:lnTo>
                <a:lnTo>
                  <a:pt x="272796" y="409194"/>
                </a:lnTo>
                <a:lnTo>
                  <a:pt x="272796" y="545591"/>
                </a:lnTo>
                <a:lnTo>
                  <a:pt x="0" y="272796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974082" y="1593850"/>
            <a:ext cx="4241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9977" y="3003550"/>
            <a:ext cx="6464300" cy="965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0" spc="-40" dirty="0">
                <a:solidFill>
                  <a:srgbClr val="FF0000"/>
                </a:solidFill>
                <a:latin typeface="Calibri Light" panose="020F0302020204030204"/>
                <a:cs typeface="Calibri Light" panose="020F0302020204030204"/>
              </a:rPr>
              <a:t>Let’s </a:t>
            </a:r>
            <a:r>
              <a:rPr sz="6000" b="0" dirty="0">
                <a:solidFill>
                  <a:srgbClr val="FF0000"/>
                </a:solidFill>
                <a:latin typeface="Calibri Light" panose="020F0302020204030204"/>
                <a:cs typeface="Calibri Light" panose="020F0302020204030204"/>
              </a:rPr>
              <a:t>try another</a:t>
            </a:r>
            <a:r>
              <a:rPr sz="6000" b="0" spc="-25" dirty="0">
                <a:solidFill>
                  <a:srgbClr val="FF0000"/>
                </a:solidFill>
                <a:latin typeface="Calibri Light" panose="020F0302020204030204"/>
                <a:cs typeface="Calibri Light" panose="020F0302020204030204"/>
              </a:rPr>
              <a:t> task</a:t>
            </a:r>
            <a:endParaRPr sz="6000">
              <a:latin typeface="Calibri Light" panose="020F0302020204030204"/>
              <a:cs typeface="Calibri Light" panose="020F0302020204030204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Document</a:t>
            </a:r>
            <a:r>
              <a:rPr spc="-55" dirty="0"/>
              <a:t> </a:t>
            </a:r>
            <a:r>
              <a:rPr spc="-10" dirty="0"/>
              <a:t>Classification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483108" y="2424683"/>
            <a:ext cx="5003292" cy="37520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66927" y="6159398"/>
            <a:ext cx="294068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  <a:hlinkClick r:id="rId2"/>
              </a:rPr>
              <a:t>http://top-breaking-news.com/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7447" y="2104644"/>
            <a:ext cx="1720850" cy="124523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26695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Machine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34911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211074" y="0"/>
                </a:moveTo>
                <a:lnTo>
                  <a:pt x="211074" y="140588"/>
                </a:lnTo>
                <a:lnTo>
                  <a:pt x="0" y="140588"/>
                </a:lnTo>
                <a:lnTo>
                  <a:pt x="0" y="421766"/>
                </a:lnTo>
                <a:lnTo>
                  <a:pt x="211074" y="421766"/>
                </a:lnTo>
                <a:lnTo>
                  <a:pt x="211074" y="562355"/>
                </a:lnTo>
                <a:lnTo>
                  <a:pt x="422148" y="281177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34911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0" y="140588"/>
                </a:moveTo>
                <a:lnTo>
                  <a:pt x="211074" y="140588"/>
                </a:lnTo>
                <a:lnTo>
                  <a:pt x="211074" y="0"/>
                </a:lnTo>
                <a:lnTo>
                  <a:pt x="422148" y="281177"/>
                </a:lnTo>
                <a:lnTo>
                  <a:pt x="211074" y="562355"/>
                </a:lnTo>
                <a:lnTo>
                  <a:pt x="211074" y="421766"/>
                </a:lnTo>
                <a:lnTo>
                  <a:pt x="0" y="421766"/>
                </a:lnTo>
                <a:lnTo>
                  <a:pt x="0" y="1405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96867" y="1979676"/>
            <a:ext cx="274320" cy="1495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29100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211074" y="0"/>
                </a:moveTo>
                <a:lnTo>
                  <a:pt x="211074" y="140588"/>
                </a:lnTo>
                <a:lnTo>
                  <a:pt x="0" y="140588"/>
                </a:lnTo>
                <a:lnTo>
                  <a:pt x="0" y="421766"/>
                </a:lnTo>
                <a:lnTo>
                  <a:pt x="211074" y="421766"/>
                </a:lnTo>
                <a:lnTo>
                  <a:pt x="211074" y="562355"/>
                </a:lnTo>
                <a:lnTo>
                  <a:pt x="422148" y="281177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29100" y="2446020"/>
            <a:ext cx="422275" cy="562610"/>
          </a:xfrm>
          <a:custGeom>
            <a:avLst/>
            <a:gdLst/>
            <a:ahLst/>
            <a:cxnLst/>
            <a:rect l="l" t="t" r="r" b="b"/>
            <a:pathLst>
              <a:path w="422275" h="562610">
                <a:moveTo>
                  <a:pt x="0" y="140588"/>
                </a:moveTo>
                <a:lnTo>
                  <a:pt x="211074" y="140588"/>
                </a:lnTo>
                <a:lnTo>
                  <a:pt x="211074" y="0"/>
                </a:lnTo>
                <a:lnTo>
                  <a:pt x="422148" y="281177"/>
                </a:lnTo>
                <a:lnTo>
                  <a:pt x="211074" y="562355"/>
                </a:lnTo>
                <a:lnTo>
                  <a:pt x="211074" y="421766"/>
                </a:lnTo>
                <a:lnTo>
                  <a:pt x="0" y="421766"/>
                </a:lnTo>
                <a:lnTo>
                  <a:pt x="0" y="14058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96683" y="2017776"/>
            <a:ext cx="291083" cy="1510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767066" y="1478279"/>
            <a:ext cx="6350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PMingLiU"/>
                <a:cs typeface="PMingLiU"/>
              </a:rPr>
              <a:t>政治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53020" y="1770126"/>
            <a:ext cx="471170" cy="475615"/>
          </a:xfrm>
          <a:custGeom>
            <a:avLst/>
            <a:gdLst/>
            <a:ahLst/>
            <a:cxnLst/>
            <a:rect l="l" t="t" r="r" b="b"/>
            <a:pathLst>
              <a:path w="471170" h="475614">
                <a:moveTo>
                  <a:pt x="376811" y="67820"/>
                </a:moveTo>
                <a:lnTo>
                  <a:pt x="0" y="448310"/>
                </a:lnTo>
                <a:lnTo>
                  <a:pt x="27177" y="475107"/>
                </a:lnTo>
                <a:lnTo>
                  <a:pt x="403864" y="94619"/>
                </a:lnTo>
                <a:lnTo>
                  <a:pt x="376811" y="67820"/>
                </a:lnTo>
                <a:close/>
              </a:path>
              <a:path w="471170" h="475614">
                <a:moveTo>
                  <a:pt x="452977" y="54228"/>
                </a:moveTo>
                <a:lnTo>
                  <a:pt x="390271" y="54228"/>
                </a:lnTo>
                <a:lnTo>
                  <a:pt x="417322" y="81025"/>
                </a:lnTo>
                <a:lnTo>
                  <a:pt x="403864" y="94619"/>
                </a:lnTo>
                <a:lnTo>
                  <a:pt x="430910" y="121412"/>
                </a:lnTo>
                <a:lnTo>
                  <a:pt x="452977" y="54228"/>
                </a:lnTo>
                <a:close/>
              </a:path>
              <a:path w="471170" h="475614">
                <a:moveTo>
                  <a:pt x="390271" y="54228"/>
                </a:moveTo>
                <a:lnTo>
                  <a:pt x="376811" y="67820"/>
                </a:lnTo>
                <a:lnTo>
                  <a:pt x="403864" y="94619"/>
                </a:lnTo>
                <a:lnTo>
                  <a:pt x="417322" y="81025"/>
                </a:lnTo>
                <a:lnTo>
                  <a:pt x="390271" y="54228"/>
                </a:lnTo>
                <a:close/>
              </a:path>
              <a:path w="471170" h="475614">
                <a:moveTo>
                  <a:pt x="470788" y="0"/>
                </a:moveTo>
                <a:lnTo>
                  <a:pt x="349757" y="41021"/>
                </a:lnTo>
                <a:lnTo>
                  <a:pt x="376811" y="67820"/>
                </a:lnTo>
                <a:lnTo>
                  <a:pt x="390271" y="54228"/>
                </a:lnTo>
                <a:lnTo>
                  <a:pt x="452977" y="54228"/>
                </a:lnTo>
                <a:lnTo>
                  <a:pt x="47078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47179" y="2342895"/>
            <a:ext cx="690245" cy="254000"/>
          </a:xfrm>
          <a:custGeom>
            <a:avLst/>
            <a:gdLst/>
            <a:ahLst/>
            <a:cxnLst/>
            <a:rect l="l" t="t" r="r" b="b"/>
            <a:pathLst>
              <a:path w="690245" h="254000">
                <a:moveTo>
                  <a:pt x="575109" y="36356"/>
                </a:moveTo>
                <a:lnTo>
                  <a:pt x="0" y="217677"/>
                </a:lnTo>
                <a:lnTo>
                  <a:pt x="11429" y="254000"/>
                </a:lnTo>
                <a:lnTo>
                  <a:pt x="586577" y="72666"/>
                </a:lnTo>
                <a:lnTo>
                  <a:pt x="575109" y="36356"/>
                </a:lnTo>
                <a:close/>
              </a:path>
              <a:path w="690245" h="254000">
                <a:moveTo>
                  <a:pt x="678976" y="30606"/>
                </a:moveTo>
                <a:lnTo>
                  <a:pt x="593344" y="30606"/>
                </a:lnTo>
                <a:lnTo>
                  <a:pt x="604774" y="66928"/>
                </a:lnTo>
                <a:lnTo>
                  <a:pt x="586577" y="72666"/>
                </a:lnTo>
                <a:lnTo>
                  <a:pt x="598043" y="108965"/>
                </a:lnTo>
                <a:lnTo>
                  <a:pt x="678976" y="30606"/>
                </a:lnTo>
                <a:close/>
              </a:path>
              <a:path w="690245" h="254000">
                <a:moveTo>
                  <a:pt x="593344" y="30606"/>
                </a:moveTo>
                <a:lnTo>
                  <a:pt x="575109" y="36356"/>
                </a:lnTo>
                <a:lnTo>
                  <a:pt x="586577" y="72666"/>
                </a:lnTo>
                <a:lnTo>
                  <a:pt x="604774" y="66928"/>
                </a:lnTo>
                <a:lnTo>
                  <a:pt x="593344" y="30606"/>
                </a:lnTo>
                <a:close/>
              </a:path>
              <a:path w="690245" h="254000">
                <a:moveTo>
                  <a:pt x="563626" y="0"/>
                </a:moveTo>
                <a:lnTo>
                  <a:pt x="575109" y="36356"/>
                </a:lnTo>
                <a:lnTo>
                  <a:pt x="593344" y="30606"/>
                </a:lnTo>
                <a:lnTo>
                  <a:pt x="678976" y="30606"/>
                </a:lnTo>
                <a:lnTo>
                  <a:pt x="689864" y="20065"/>
                </a:lnTo>
                <a:lnTo>
                  <a:pt x="56362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57593" y="3333750"/>
            <a:ext cx="506730" cy="286385"/>
          </a:xfrm>
          <a:custGeom>
            <a:avLst/>
            <a:gdLst/>
            <a:ahLst/>
            <a:cxnLst/>
            <a:rect l="l" t="t" r="r" b="b"/>
            <a:pathLst>
              <a:path w="506729" h="286385">
                <a:moveTo>
                  <a:pt x="396609" y="248221"/>
                </a:moveTo>
                <a:lnTo>
                  <a:pt x="378459" y="281686"/>
                </a:lnTo>
                <a:lnTo>
                  <a:pt x="506222" y="285876"/>
                </a:lnTo>
                <a:lnTo>
                  <a:pt x="486212" y="257301"/>
                </a:lnTo>
                <a:lnTo>
                  <a:pt x="413384" y="257301"/>
                </a:lnTo>
                <a:lnTo>
                  <a:pt x="396609" y="248221"/>
                </a:lnTo>
                <a:close/>
              </a:path>
              <a:path w="506729" h="286385">
                <a:moveTo>
                  <a:pt x="414787" y="214704"/>
                </a:moveTo>
                <a:lnTo>
                  <a:pt x="396609" y="248221"/>
                </a:lnTo>
                <a:lnTo>
                  <a:pt x="413384" y="257301"/>
                </a:lnTo>
                <a:lnTo>
                  <a:pt x="431546" y="223774"/>
                </a:lnTo>
                <a:lnTo>
                  <a:pt x="414787" y="214704"/>
                </a:lnTo>
                <a:close/>
              </a:path>
              <a:path w="506729" h="286385">
                <a:moveTo>
                  <a:pt x="432942" y="181228"/>
                </a:moveTo>
                <a:lnTo>
                  <a:pt x="414787" y="214704"/>
                </a:lnTo>
                <a:lnTo>
                  <a:pt x="431546" y="223774"/>
                </a:lnTo>
                <a:lnTo>
                  <a:pt x="413384" y="257301"/>
                </a:lnTo>
                <a:lnTo>
                  <a:pt x="486212" y="257301"/>
                </a:lnTo>
                <a:lnTo>
                  <a:pt x="432942" y="181228"/>
                </a:lnTo>
                <a:close/>
              </a:path>
              <a:path w="506729" h="286385">
                <a:moveTo>
                  <a:pt x="18033" y="0"/>
                </a:moveTo>
                <a:lnTo>
                  <a:pt x="0" y="33527"/>
                </a:lnTo>
                <a:lnTo>
                  <a:pt x="396609" y="248221"/>
                </a:lnTo>
                <a:lnTo>
                  <a:pt x="414787" y="214704"/>
                </a:lnTo>
                <a:lnTo>
                  <a:pt x="18033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964169" y="2133346"/>
            <a:ext cx="6350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經濟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93619" y="2365248"/>
            <a:ext cx="1009015" cy="677545"/>
          </a:xfrm>
          <a:custGeom>
            <a:avLst/>
            <a:gdLst/>
            <a:ahLst/>
            <a:cxnLst/>
            <a:rect l="l" t="t" r="r" b="b"/>
            <a:pathLst>
              <a:path w="1009014" h="677544">
                <a:moveTo>
                  <a:pt x="427100" y="64007"/>
                </a:moveTo>
                <a:lnTo>
                  <a:pt x="387095" y="64262"/>
                </a:lnTo>
                <a:lnTo>
                  <a:pt x="348106" y="65024"/>
                </a:lnTo>
                <a:lnTo>
                  <a:pt x="273938" y="67944"/>
                </a:lnTo>
                <a:lnTo>
                  <a:pt x="222631" y="71754"/>
                </a:lnTo>
                <a:lnTo>
                  <a:pt x="176022" y="77215"/>
                </a:lnTo>
                <a:lnTo>
                  <a:pt x="134238" y="84709"/>
                </a:lnTo>
                <a:lnTo>
                  <a:pt x="87249" y="98425"/>
                </a:lnTo>
                <a:lnTo>
                  <a:pt x="43814" y="125602"/>
                </a:lnTo>
                <a:lnTo>
                  <a:pt x="12954" y="167004"/>
                </a:lnTo>
                <a:lnTo>
                  <a:pt x="290" y="215518"/>
                </a:lnTo>
                <a:lnTo>
                  <a:pt x="0" y="232537"/>
                </a:lnTo>
                <a:lnTo>
                  <a:pt x="1016" y="249300"/>
                </a:lnTo>
                <a:lnTo>
                  <a:pt x="12192" y="300227"/>
                </a:lnTo>
                <a:lnTo>
                  <a:pt x="32893" y="352551"/>
                </a:lnTo>
                <a:lnTo>
                  <a:pt x="51054" y="388238"/>
                </a:lnTo>
                <a:lnTo>
                  <a:pt x="72136" y="425068"/>
                </a:lnTo>
                <a:lnTo>
                  <a:pt x="95757" y="462406"/>
                </a:lnTo>
                <a:lnTo>
                  <a:pt x="135128" y="519684"/>
                </a:lnTo>
                <a:lnTo>
                  <a:pt x="163322" y="558673"/>
                </a:lnTo>
                <a:lnTo>
                  <a:pt x="192658" y="597915"/>
                </a:lnTo>
                <a:lnTo>
                  <a:pt x="222631" y="637539"/>
                </a:lnTo>
                <a:lnTo>
                  <a:pt x="252983" y="677037"/>
                </a:lnTo>
                <a:lnTo>
                  <a:pt x="313436" y="630554"/>
                </a:lnTo>
                <a:lnTo>
                  <a:pt x="283307" y="591312"/>
                </a:lnTo>
                <a:lnTo>
                  <a:pt x="253364" y="551941"/>
                </a:lnTo>
                <a:lnTo>
                  <a:pt x="224821" y="513714"/>
                </a:lnTo>
                <a:lnTo>
                  <a:pt x="196976" y="475361"/>
                </a:lnTo>
                <a:lnTo>
                  <a:pt x="197129" y="475361"/>
                </a:lnTo>
                <a:lnTo>
                  <a:pt x="171195" y="438276"/>
                </a:lnTo>
                <a:lnTo>
                  <a:pt x="159257" y="420369"/>
                </a:lnTo>
                <a:lnTo>
                  <a:pt x="147955" y="402716"/>
                </a:lnTo>
                <a:lnTo>
                  <a:pt x="137632" y="385952"/>
                </a:lnTo>
                <a:lnTo>
                  <a:pt x="127527" y="369062"/>
                </a:lnTo>
                <a:lnTo>
                  <a:pt x="127000" y="368173"/>
                </a:lnTo>
                <a:lnTo>
                  <a:pt x="118345" y="352425"/>
                </a:lnTo>
                <a:lnTo>
                  <a:pt x="109811" y="336296"/>
                </a:lnTo>
                <a:lnTo>
                  <a:pt x="101600" y="319659"/>
                </a:lnTo>
                <a:lnTo>
                  <a:pt x="94995" y="304673"/>
                </a:lnTo>
                <a:lnTo>
                  <a:pt x="89992" y="291973"/>
                </a:lnTo>
                <a:lnTo>
                  <a:pt x="89281" y="290194"/>
                </a:lnTo>
                <a:lnTo>
                  <a:pt x="84581" y="276478"/>
                </a:lnTo>
                <a:lnTo>
                  <a:pt x="81526" y="265556"/>
                </a:lnTo>
                <a:lnTo>
                  <a:pt x="81023" y="263925"/>
                </a:lnTo>
                <a:lnTo>
                  <a:pt x="80937" y="263398"/>
                </a:lnTo>
                <a:lnTo>
                  <a:pt x="78811" y="253618"/>
                </a:lnTo>
                <a:lnTo>
                  <a:pt x="78231" y="250951"/>
                </a:lnTo>
                <a:lnTo>
                  <a:pt x="77071" y="242824"/>
                </a:lnTo>
                <a:lnTo>
                  <a:pt x="76581" y="239649"/>
                </a:lnTo>
                <a:lnTo>
                  <a:pt x="76752" y="239649"/>
                </a:lnTo>
                <a:lnTo>
                  <a:pt x="76282" y="232537"/>
                </a:lnTo>
                <a:lnTo>
                  <a:pt x="76073" y="229362"/>
                </a:lnTo>
                <a:lnTo>
                  <a:pt x="76262" y="229362"/>
                </a:lnTo>
                <a:lnTo>
                  <a:pt x="76366" y="224027"/>
                </a:lnTo>
                <a:lnTo>
                  <a:pt x="76073" y="224027"/>
                </a:lnTo>
                <a:lnTo>
                  <a:pt x="76454" y="219582"/>
                </a:lnTo>
                <a:lnTo>
                  <a:pt x="76701" y="219582"/>
                </a:lnTo>
                <a:lnTo>
                  <a:pt x="77276" y="215518"/>
                </a:lnTo>
                <a:lnTo>
                  <a:pt x="77088" y="215518"/>
                </a:lnTo>
                <a:lnTo>
                  <a:pt x="77850" y="211454"/>
                </a:lnTo>
                <a:lnTo>
                  <a:pt x="78094" y="211454"/>
                </a:lnTo>
                <a:lnTo>
                  <a:pt x="78785" y="208661"/>
                </a:lnTo>
                <a:lnTo>
                  <a:pt x="78358" y="208661"/>
                </a:lnTo>
                <a:lnTo>
                  <a:pt x="80010" y="203707"/>
                </a:lnTo>
                <a:lnTo>
                  <a:pt x="80351" y="203707"/>
                </a:lnTo>
                <a:lnTo>
                  <a:pt x="81169" y="201675"/>
                </a:lnTo>
                <a:lnTo>
                  <a:pt x="80899" y="201675"/>
                </a:lnTo>
                <a:lnTo>
                  <a:pt x="82804" y="197612"/>
                </a:lnTo>
                <a:lnTo>
                  <a:pt x="83151" y="197612"/>
                </a:lnTo>
                <a:lnTo>
                  <a:pt x="84347" y="195452"/>
                </a:lnTo>
                <a:lnTo>
                  <a:pt x="83947" y="195452"/>
                </a:lnTo>
                <a:lnTo>
                  <a:pt x="86741" y="191135"/>
                </a:lnTo>
                <a:lnTo>
                  <a:pt x="87157" y="191135"/>
                </a:lnTo>
                <a:lnTo>
                  <a:pt x="88479" y="189356"/>
                </a:lnTo>
                <a:lnTo>
                  <a:pt x="88011" y="189356"/>
                </a:lnTo>
                <a:lnTo>
                  <a:pt x="91312" y="185547"/>
                </a:lnTo>
                <a:lnTo>
                  <a:pt x="91715" y="185547"/>
                </a:lnTo>
                <a:lnTo>
                  <a:pt x="94061" y="183134"/>
                </a:lnTo>
                <a:lnTo>
                  <a:pt x="93725" y="183134"/>
                </a:lnTo>
                <a:lnTo>
                  <a:pt x="96900" y="180212"/>
                </a:lnTo>
                <a:lnTo>
                  <a:pt x="97248" y="180212"/>
                </a:lnTo>
                <a:lnTo>
                  <a:pt x="101077" y="177037"/>
                </a:lnTo>
                <a:lnTo>
                  <a:pt x="100711" y="177037"/>
                </a:lnTo>
                <a:lnTo>
                  <a:pt x="104139" y="174498"/>
                </a:lnTo>
                <a:lnTo>
                  <a:pt x="104539" y="174498"/>
                </a:lnTo>
                <a:lnTo>
                  <a:pt x="106933" y="173100"/>
                </a:lnTo>
                <a:lnTo>
                  <a:pt x="107319" y="173100"/>
                </a:lnTo>
                <a:lnTo>
                  <a:pt x="108790" y="172338"/>
                </a:lnTo>
                <a:lnTo>
                  <a:pt x="108585" y="172338"/>
                </a:lnTo>
                <a:lnTo>
                  <a:pt x="110998" y="171196"/>
                </a:lnTo>
                <a:lnTo>
                  <a:pt x="111197" y="171196"/>
                </a:lnTo>
                <a:lnTo>
                  <a:pt x="114971" y="169544"/>
                </a:lnTo>
                <a:lnTo>
                  <a:pt x="114807" y="169544"/>
                </a:lnTo>
                <a:lnTo>
                  <a:pt x="116712" y="168782"/>
                </a:lnTo>
                <a:lnTo>
                  <a:pt x="116859" y="168782"/>
                </a:lnTo>
                <a:lnTo>
                  <a:pt x="121988" y="166877"/>
                </a:lnTo>
                <a:lnTo>
                  <a:pt x="121793" y="166877"/>
                </a:lnTo>
                <a:lnTo>
                  <a:pt x="123698" y="166242"/>
                </a:lnTo>
                <a:lnTo>
                  <a:pt x="123830" y="166242"/>
                </a:lnTo>
                <a:lnTo>
                  <a:pt x="130349" y="164211"/>
                </a:lnTo>
                <a:lnTo>
                  <a:pt x="130175" y="164211"/>
                </a:lnTo>
                <a:lnTo>
                  <a:pt x="131572" y="163829"/>
                </a:lnTo>
                <a:lnTo>
                  <a:pt x="139873" y="161671"/>
                </a:lnTo>
                <a:lnTo>
                  <a:pt x="139573" y="161671"/>
                </a:lnTo>
                <a:lnTo>
                  <a:pt x="151003" y="159003"/>
                </a:lnTo>
                <a:lnTo>
                  <a:pt x="151414" y="159003"/>
                </a:lnTo>
                <a:lnTo>
                  <a:pt x="162560" y="156590"/>
                </a:lnTo>
                <a:lnTo>
                  <a:pt x="162856" y="156590"/>
                </a:lnTo>
                <a:lnTo>
                  <a:pt x="173651" y="154686"/>
                </a:lnTo>
                <a:lnTo>
                  <a:pt x="173481" y="154686"/>
                </a:lnTo>
                <a:lnTo>
                  <a:pt x="187198" y="152653"/>
                </a:lnTo>
                <a:lnTo>
                  <a:pt x="187392" y="152653"/>
                </a:lnTo>
                <a:lnTo>
                  <a:pt x="200787" y="150875"/>
                </a:lnTo>
                <a:lnTo>
                  <a:pt x="200025" y="150875"/>
                </a:lnTo>
                <a:lnTo>
                  <a:pt x="215011" y="149225"/>
                </a:lnTo>
                <a:lnTo>
                  <a:pt x="214630" y="149225"/>
                </a:lnTo>
                <a:lnTo>
                  <a:pt x="230250" y="147574"/>
                </a:lnTo>
                <a:lnTo>
                  <a:pt x="231082" y="147574"/>
                </a:lnTo>
                <a:lnTo>
                  <a:pt x="245744" y="146303"/>
                </a:lnTo>
                <a:lnTo>
                  <a:pt x="244982" y="146303"/>
                </a:lnTo>
                <a:lnTo>
                  <a:pt x="278764" y="144017"/>
                </a:lnTo>
                <a:lnTo>
                  <a:pt x="278130" y="144017"/>
                </a:lnTo>
                <a:lnTo>
                  <a:pt x="313689" y="142239"/>
                </a:lnTo>
                <a:lnTo>
                  <a:pt x="312928" y="142239"/>
                </a:lnTo>
                <a:lnTo>
                  <a:pt x="350266" y="141097"/>
                </a:lnTo>
                <a:lnTo>
                  <a:pt x="349757" y="141097"/>
                </a:lnTo>
                <a:lnTo>
                  <a:pt x="388238" y="140335"/>
                </a:lnTo>
                <a:lnTo>
                  <a:pt x="387731" y="140335"/>
                </a:lnTo>
                <a:lnTo>
                  <a:pt x="778798" y="140207"/>
                </a:lnTo>
                <a:lnTo>
                  <a:pt x="783361" y="76219"/>
                </a:lnTo>
                <a:lnTo>
                  <a:pt x="749045" y="74040"/>
                </a:lnTo>
                <a:lnTo>
                  <a:pt x="631697" y="68452"/>
                </a:lnTo>
                <a:lnTo>
                  <a:pt x="590931" y="66928"/>
                </a:lnTo>
                <a:lnTo>
                  <a:pt x="508761" y="64769"/>
                </a:lnTo>
                <a:lnTo>
                  <a:pt x="427100" y="64007"/>
                </a:lnTo>
                <a:close/>
              </a:path>
              <a:path w="1009014" h="677544">
                <a:moveTo>
                  <a:pt x="283240" y="591185"/>
                </a:moveTo>
                <a:close/>
              </a:path>
              <a:path w="1009014" h="677544">
                <a:moveTo>
                  <a:pt x="253428" y="551941"/>
                </a:moveTo>
                <a:lnTo>
                  <a:pt x="253619" y="552196"/>
                </a:lnTo>
                <a:lnTo>
                  <a:pt x="253428" y="551941"/>
                </a:lnTo>
                <a:close/>
              </a:path>
              <a:path w="1009014" h="677544">
                <a:moveTo>
                  <a:pt x="224536" y="513334"/>
                </a:moveTo>
                <a:lnTo>
                  <a:pt x="224789" y="513714"/>
                </a:lnTo>
                <a:lnTo>
                  <a:pt x="224536" y="513334"/>
                </a:lnTo>
                <a:close/>
              </a:path>
              <a:path w="1009014" h="677544">
                <a:moveTo>
                  <a:pt x="197129" y="475361"/>
                </a:moveTo>
                <a:lnTo>
                  <a:pt x="196976" y="475361"/>
                </a:lnTo>
                <a:lnTo>
                  <a:pt x="197485" y="475868"/>
                </a:lnTo>
                <a:lnTo>
                  <a:pt x="197129" y="475361"/>
                </a:lnTo>
                <a:close/>
              </a:path>
              <a:path w="1009014" h="677544">
                <a:moveTo>
                  <a:pt x="171277" y="438276"/>
                </a:moveTo>
                <a:lnTo>
                  <a:pt x="171704" y="438912"/>
                </a:lnTo>
                <a:lnTo>
                  <a:pt x="171277" y="438276"/>
                </a:lnTo>
                <a:close/>
              </a:path>
              <a:path w="1009014" h="677544">
                <a:moveTo>
                  <a:pt x="159312" y="420369"/>
                </a:moveTo>
                <a:lnTo>
                  <a:pt x="159638" y="420877"/>
                </a:lnTo>
                <a:lnTo>
                  <a:pt x="159312" y="420369"/>
                </a:lnTo>
                <a:close/>
              </a:path>
              <a:path w="1009014" h="677544">
                <a:moveTo>
                  <a:pt x="148021" y="402716"/>
                </a:moveTo>
                <a:lnTo>
                  <a:pt x="148336" y="403225"/>
                </a:lnTo>
                <a:lnTo>
                  <a:pt x="148021" y="402716"/>
                </a:lnTo>
                <a:close/>
              </a:path>
              <a:path w="1009014" h="677544">
                <a:moveTo>
                  <a:pt x="137160" y="385190"/>
                </a:moveTo>
                <a:lnTo>
                  <a:pt x="137541" y="385952"/>
                </a:lnTo>
                <a:lnTo>
                  <a:pt x="137160" y="385190"/>
                </a:lnTo>
                <a:close/>
              </a:path>
              <a:path w="1009014" h="677544">
                <a:moveTo>
                  <a:pt x="127258" y="368609"/>
                </a:moveTo>
                <a:lnTo>
                  <a:pt x="127507" y="369062"/>
                </a:lnTo>
                <a:lnTo>
                  <a:pt x="127258" y="368609"/>
                </a:lnTo>
                <a:close/>
              </a:path>
              <a:path w="1009014" h="677544">
                <a:moveTo>
                  <a:pt x="127018" y="368173"/>
                </a:moveTo>
                <a:lnTo>
                  <a:pt x="127258" y="368609"/>
                </a:lnTo>
                <a:lnTo>
                  <a:pt x="127018" y="368173"/>
                </a:lnTo>
                <a:close/>
              </a:path>
              <a:path w="1009014" h="677544">
                <a:moveTo>
                  <a:pt x="117856" y="351536"/>
                </a:moveTo>
                <a:lnTo>
                  <a:pt x="118237" y="352425"/>
                </a:lnTo>
                <a:lnTo>
                  <a:pt x="117856" y="351536"/>
                </a:lnTo>
                <a:close/>
              </a:path>
              <a:path w="1009014" h="677544">
                <a:moveTo>
                  <a:pt x="109347" y="335406"/>
                </a:moveTo>
                <a:lnTo>
                  <a:pt x="109728" y="336296"/>
                </a:lnTo>
                <a:lnTo>
                  <a:pt x="109347" y="335406"/>
                </a:lnTo>
                <a:close/>
              </a:path>
              <a:path w="1009014" h="677544">
                <a:moveTo>
                  <a:pt x="101669" y="319659"/>
                </a:moveTo>
                <a:lnTo>
                  <a:pt x="102235" y="320928"/>
                </a:lnTo>
                <a:lnTo>
                  <a:pt x="101669" y="319659"/>
                </a:lnTo>
                <a:close/>
              </a:path>
              <a:path w="1009014" h="677544">
                <a:moveTo>
                  <a:pt x="95072" y="304673"/>
                </a:moveTo>
                <a:lnTo>
                  <a:pt x="95631" y="306069"/>
                </a:lnTo>
                <a:lnTo>
                  <a:pt x="95072" y="304673"/>
                </a:lnTo>
                <a:close/>
              </a:path>
              <a:path w="1009014" h="677544">
                <a:moveTo>
                  <a:pt x="89281" y="290194"/>
                </a:moveTo>
                <a:lnTo>
                  <a:pt x="89916" y="291973"/>
                </a:lnTo>
                <a:lnTo>
                  <a:pt x="89445" y="290605"/>
                </a:lnTo>
                <a:lnTo>
                  <a:pt x="89281" y="290194"/>
                </a:lnTo>
                <a:close/>
              </a:path>
              <a:path w="1009014" h="677544">
                <a:moveTo>
                  <a:pt x="89445" y="290605"/>
                </a:moveTo>
                <a:lnTo>
                  <a:pt x="89916" y="291973"/>
                </a:lnTo>
                <a:lnTo>
                  <a:pt x="89445" y="290605"/>
                </a:lnTo>
                <a:close/>
              </a:path>
              <a:path w="1009014" h="677544">
                <a:moveTo>
                  <a:pt x="89303" y="290194"/>
                </a:moveTo>
                <a:lnTo>
                  <a:pt x="89445" y="290605"/>
                </a:lnTo>
                <a:lnTo>
                  <a:pt x="89303" y="290194"/>
                </a:lnTo>
                <a:close/>
              </a:path>
              <a:path w="1009014" h="677544">
                <a:moveTo>
                  <a:pt x="84700" y="276478"/>
                </a:moveTo>
                <a:lnTo>
                  <a:pt x="85217" y="278256"/>
                </a:lnTo>
                <a:lnTo>
                  <a:pt x="84700" y="276478"/>
                </a:lnTo>
                <a:close/>
              </a:path>
              <a:path w="1009014" h="677544">
                <a:moveTo>
                  <a:pt x="80899" y="263398"/>
                </a:moveTo>
                <a:lnTo>
                  <a:pt x="81406" y="265556"/>
                </a:lnTo>
                <a:lnTo>
                  <a:pt x="81052" y="263925"/>
                </a:lnTo>
                <a:lnTo>
                  <a:pt x="80899" y="263398"/>
                </a:lnTo>
                <a:close/>
              </a:path>
              <a:path w="1009014" h="677544">
                <a:moveTo>
                  <a:pt x="81052" y="263925"/>
                </a:moveTo>
                <a:lnTo>
                  <a:pt x="81406" y="265556"/>
                </a:lnTo>
                <a:lnTo>
                  <a:pt x="81052" y="263925"/>
                </a:lnTo>
                <a:close/>
              </a:path>
              <a:path w="1009014" h="677544">
                <a:moveTo>
                  <a:pt x="80937" y="263398"/>
                </a:moveTo>
                <a:lnTo>
                  <a:pt x="81052" y="263925"/>
                </a:lnTo>
                <a:lnTo>
                  <a:pt x="80937" y="263398"/>
                </a:lnTo>
                <a:close/>
              </a:path>
              <a:path w="1009014" h="677544">
                <a:moveTo>
                  <a:pt x="78231" y="250951"/>
                </a:moveTo>
                <a:lnTo>
                  <a:pt x="78739" y="253618"/>
                </a:lnTo>
                <a:lnTo>
                  <a:pt x="78563" y="252476"/>
                </a:lnTo>
                <a:lnTo>
                  <a:pt x="78231" y="250951"/>
                </a:lnTo>
                <a:close/>
              </a:path>
              <a:path w="1009014" h="677544">
                <a:moveTo>
                  <a:pt x="78563" y="252476"/>
                </a:moveTo>
                <a:lnTo>
                  <a:pt x="78739" y="253618"/>
                </a:lnTo>
                <a:lnTo>
                  <a:pt x="78563" y="252476"/>
                </a:lnTo>
                <a:close/>
              </a:path>
              <a:path w="1009014" h="677544">
                <a:moveTo>
                  <a:pt x="78327" y="250951"/>
                </a:moveTo>
                <a:lnTo>
                  <a:pt x="78563" y="252476"/>
                </a:lnTo>
                <a:lnTo>
                  <a:pt x="78327" y="250951"/>
                </a:lnTo>
                <a:close/>
              </a:path>
              <a:path w="1009014" h="677544">
                <a:moveTo>
                  <a:pt x="76581" y="239649"/>
                </a:moveTo>
                <a:lnTo>
                  <a:pt x="76962" y="242824"/>
                </a:lnTo>
                <a:lnTo>
                  <a:pt x="76880" y="241584"/>
                </a:lnTo>
                <a:lnTo>
                  <a:pt x="76581" y="239649"/>
                </a:lnTo>
                <a:close/>
              </a:path>
              <a:path w="1009014" h="677544">
                <a:moveTo>
                  <a:pt x="76880" y="241584"/>
                </a:moveTo>
                <a:lnTo>
                  <a:pt x="76962" y="242824"/>
                </a:lnTo>
                <a:lnTo>
                  <a:pt x="76880" y="241584"/>
                </a:lnTo>
                <a:close/>
              </a:path>
              <a:path w="1009014" h="677544">
                <a:moveTo>
                  <a:pt x="76752" y="239649"/>
                </a:moveTo>
                <a:lnTo>
                  <a:pt x="76581" y="239649"/>
                </a:lnTo>
                <a:lnTo>
                  <a:pt x="76880" y="241584"/>
                </a:lnTo>
                <a:lnTo>
                  <a:pt x="76752" y="239649"/>
                </a:lnTo>
                <a:close/>
              </a:path>
              <a:path w="1009014" h="677544">
                <a:moveTo>
                  <a:pt x="76073" y="229362"/>
                </a:moveTo>
                <a:lnTo>
                  <a:pt x="76200" y="232537"/>
                </a:lnTo>
                <a:lnTo>
                  <a:pt x="76218" y="231571"/>
                </a:lnTo>
                <a:lnTo>
                  <a:pt x="76073" y="229362"/>
                </a:lnTo>
                <a:close/>
              </a:path>
              <a:path w="1009014" h="677544">
                <a:moveTo>
                  <a:pt x="76218" y="231571"/>
                </a:moveTo>
                <a:lnTo>
                  <a:pt x="76200" y="232537"/>
                </a:lnTo>
                <a:lnTo>
                  <a:pt x="76218" y="231571"/>
                </a:lnTo>
                <a:close/>
              </a:path>
              <a:path w="1009014" h="677544">
                <a:moveTo>
                  <a:pt x="76262" y="229362"/>
                </a:moveTo>
                <a:lnTo>
                  <a:pt x="76073" y="229362"/>
                </a:lnTo>
                <a:lnTo>
                  <a:pt x="76218" y="231571"/>
                </a:lnTo>
                <a:lnTo>
                  <a:pt x="76262" y="229362"/>
                </a:lnTo>
                <a:close/>
              </a:path>
              <a:path w="1009014" h="677544">
                <a:moveTo>
                  <a:pt x="777940" y="152250"/>
                </a:moveTo>
                <a:lnTo>
                  <a:pt x="772541" y="227964"/>
                </a:lnTo>
                <a:lnTo>
                  <a:pt x="949457" y="154686"/>
                </a:lnTo>
                <a:lnTo>
                  <a:pt x="816229" y="154686"/>
                </a:lnTo>
                <a:lnTo>
                  <a:pt x="777940" y="152250"/>
                </a:lnTo>
                <a:close/>
              </a:path>
              <a:path w="1009014" h="677544">
                <a:moveTo>
                  <a:pt x="76454" y="219582"/>
                </a:moveTo>
                <a:lnTo>
                  <a:pt x="76073" y="224027"/>
                </a:lnTo>
                <a:lnTo>
                  <a:pt x="76414" y="221615"/>
                </a:lnTo>
                <a:lnTo>
                  <a:pt x="76454" y="219582"/>
                </a:lnTo>
                <a:close/>
              </a:path>
              <a:path w="1009014" h="677544">
                <a:moveTo>
                  <a:pt x="76414" y="221615"/>
                </a:moveTo>
                <a:lnTo>
                  <a:pt x="76073" y="224027"/>
                </a:lnTo>
                <a:lnTo>
                  <a:pt x="76366" y="224027"/>
                </a:lnTo>
                <a:lnTo>
                  <a:pt x="76414" y="221615"/>
                </a:lnTo>
                <a:close/>
              </a:path>
              <a:path w="1009014" h="677544">
                <a:moveTo>
                  <a:pt x="76701" y="219582"/>
                </a:moveTo>
                <a:lnTo>
                  <a:pt x="76454" y="219582"/>
                </a:lnTo>
                <a:lnTo>
                  <a:pt x="76414" y="221615"/>
                </a:lnTo>
                <a:lnTo>
                  <a:pt x="76701" y="219582"/>
                </a:lnTo>
                <a:close/>
              </a:path>
              <a:path w="1009014" h="677544">
                <a:moveTo>
                  <a:pt x="77850" y="211454"/>
                </a:moveTo>
                <a:lnTo>
                  <a:pt x="77088" y="215518"/>
                </a:lnTo>
                <a:lnTo>
                  <a:pt x="77526" y="213750"/>
                </a:lnTo>
                <a:lnTo>
                  <a:pt x="77850" y="211454"/>
                </a:lnTo>
                <a:close/>
              </a:path>
              <a:path w="1009014" h="677544">
                <a:moveTo>
                  <a:pt x="77526" y="213750"/>
                </a:moveTo>
                <a:lnTo>
                  <a:pt x="77088" y="215518"/>
                </a:lnTo>
                <a:lnTo>
                  <a:pt x="77276" y="215518"/>
                </a:lnTo>
                <a:lnTo>
                  <a:pt x="77526" y="213750"/>
                </a:lnTo>
                <a:close/>
              </a:path>
              <a:path w="1009014" h="677544">
                <a:moveTo>
                  <a:pt x="78094" y="211454"/>
                </a:moveTo>
                <a:lnTo>
                  <a:pt x="77850" y="211454"/>
                </a:lnTo>
                <a:lnTo>
                  <a:pt x="77526" y="213750"/>
                </a:lnTo>
                <a:lnTo>
                  <a:pt x="78094" y="211454"/>
                </a:lnTo>
                <a:close/>
              </a:path>
              <a:path w="1009014" h="677544">
                <a:moveTo>
                  <a:pt x="80010" y="203707"/>
                </a:moveTo>
                <a:lnTo>
                  <a:pt x="78358" y="208661"/>
                </a:lnTo>
                <a:lnTo>
                  <a:pt x="79464" y="205911"/>
                </a:lnTo>
                <a:lnTo>
                  <a:pt x="80010" y="203707"/>
                </a:lnTo>
                <a:close/>
              </a:path>
              <a:path w="1009014" h="677544">
                <a:moveTo>
                  <a:pt x="79464" y="205911"/>
                </a:moveTo>
                <a:lnTo>
                  <a:pt x="78358" y="208661"/>
                </a:lnTo>
                <a:lnTo>
                  <a:pt x="78785" y="208661"/>
                </a:lnTo>
                <a:lnTo>
                  <a:pt x="79464" y="205911"/>
                </a:lnTo>
                <a:close/>
              </a:path>
              <a:path w="1009014" h="677544">
                <a:moveTo>
                  <a:pt x="80351" y="203707"/>
                </a:moveTo>
                <a:lnTo>
                  <a:pt x="80010" y="203707"/>
                </a:lnTo>
                <a:lnTo>
                  <a:pt x="79464" y="205911"/>
                </a:lnTo>
                <a:lnTo>
                  <a:pt x="80351" y="203707"/>
                </a:lnTo>
                <a:close/>
              </a:path>
              <a:path w="1009014" h="677544">
                <a:moveTo>
                  <a:pt x="82804" y="197612"/>
                </a:moveTo>
                <a:lnTo>
                  <a:pt x="80899" y="201675"/>
                </a:lnTo>
                <a:lnTo>
                  <a:pt x="81884" y="199898"/>
                </a:lnTo>
                <a:lnTo>
                  <a:pt x="82804" y="197612"/>
                </a:lnTo>
                <a:close/>
              </a:path>
              <a:path w="1009014" h="677544">
                <a:moveTo>
                  <a:pt x="81884" y="199898"/>
                </a:moveTo>
                <a:lnTo>
                  <a:pt x="80899" y="201675"/>
                </a:lnTo>
                <a:lnTo>
                  <a:pt x="81169" y="201675"/>
                </a:lnTo>
                <a:lnTo>
                  <a:pt x="81884" y="199898"/>
                </a:lnTo>
                <a:close/>
              </a:path>
              <a:path w="1009014" h="677544">
                <a:moveTo>
                  <a:pt x="83151" y="197612"/>
                </a:moveTo>
                <a:lnTo>
                  <a:pt x="82804" y="197612"/>
                </a:lnTo>
                <a:lnTo>
                  <a:pt x="81884" y="199898"/>
                </a:lnTo>
                <a:lnTo>
                  <a:pt x="83151" y="197612"/>
                </a:lnTo>
                <a:close/>
              </a:path>
              <a:path w="1009014" h="677544">
                <a:moveTo>
                  <a:pt x="86741" y="191135"/>
                </a:moveTo>
                <a:lnTo>
                  <a:pt x="83947" y="195452"/>
                </a:lnTo>
                <a:lnTo>
                  <a:pt x="85521" y="193336"/>
                </a:lnTo>
                <a:lnTo>
                  <a:pt x="86741" y="191135"/>
                </a:lnTo>
                <a:close/>
              </a:path>
              <a:path w="1009014" h="677544">
                <a:moveTo>
                  <a:pt x="85521" y="193336"/>
                </a:moveTo>
                <a:lnTo>
                  <a:pt x="83947" y="195452"/>
                </a:lnTo>
                <a:lnTo>
                  <a:pt x="84347" y="195452"/>
                </a:lnTo>
                <a:lnTo>
                  <a:pt x="85521" y="193336"/>
                </a:lnTo>
                <a:close/>
              </a:path>
              <a:path w="1009014" h="677544">
                <a:moveTo>
                  <a:pt x="87157" y="191135"/>
                </a:moveTo>
                <a:lnTo>
                  <a:pt x="86741" y="191135"/>
                </a:lnTo>
                <a:lnTo>
                  <a:pt x="85521" y="193336"/>
                </a:lnTo>
                <a:lnTo>
                  <a:pt x="87157" y="191135"/>
                </a:lnTo>
                <a:close/>
              </a:path>
              <a:path w="1009014" h="677544">
                <a:moveTo>
                  <a:pt x="91312" y="185547"/>
                </a:moveTo>
                <a:lnTo>
                  <a:pt x="88011" y="189356"/>
                </a:lnTo>
                <a:lnTo>
                  <a:pt x="90005" y="187306"/>
                </a:lnTo>
                <a:lnTo>
                  <a:pt x="91312" y="185547"/>
                </a:lnTo>
                <a:close/>
              </a:path>
              <a:path w="1009014" h="677544">
                <a:moveTo>
                  <a:pt x="90005" y="187306"/>
                </a:moveTo>
                <a:lnTo>
                  <a:pt x="88011" y="189356"/>
                </a:lnTo>
                <a:lnTo>
                  <a:pt x="88479" y="189356"/>
                </a:lnTo>
                <a:lnTo>
                  <a:pt x="90005" y="187306"/>
                </a:lnTo>
                <a:close/>
              </a:path>
              <a:path w="1009014" h="677544">
                <a:moveTo>
                  <a:pt x="91715" y="185547"/>
                </a:moveTo>
                <a:lnTo>
                  <a:pt x="91312" y="185547"/>
                </a:lnTo>
                <a:lnTo>
                  <a:pt x="90005" y="187306"/>
                </a:lnTo>
                <a:lnTo>
                  <a:pt x="91715" y="185547"/>
                </a:lnTo>
                <a:close/>
              </a:path>
              <a:path w="1009014" h="677544">
                <a:moveTo>
                  <a:pt x="96900" y="180212"/>
                </a:moveTo>
                <a:lnTo>
                  <a:pt x="93725" y="183134"/>
                </a:lnTo>
                <a:lnTo>
                  <a:pt x="95455" y="181699"/>
                </a:lnTo>
                <a:lnTo>
                  <a:pt x="96900" y="180212"/>
                </a:lnTo>
                <a:close/>
              </a:path>
              <a:path w="1009014" h="677544">
                <a:moveTo>
                  <a:pt x="95455" y="181699"/>
                </a:moveTo>
                <a:lnTo>
                  <a:pt x="93725" y="183134"/>
                </a:lnTo>
                <a:lnTo>
                  <a:pt x="94061" y="183134"/>
                </a:lnTo>
                <a:lnTo>
                  <a:pt x="95455" y="181699"/>
                </a:lnTo>
                <a:close/>
              </a:path>
              <a:path w="1009014" h="677544">
                <a:moveTo>
                  <a:pt x="97248" y="180212"/>
                </a:moveTo>
                <a:lnTo>
                  <a:pt x="96900" y="180212"/>
                </a:lnTo>
                <a:lnTo>
                  <a:pt x="95455" y="181699"/>
                </a:lnTo>
                <a:lnTo>
                  <a:pt x="97248" y="180212"/>
                </a:lnTo>
                <a:close/>
              </a:path>
              <a:path w="1009014" h="677544">
                <a:moveTo>
                  <a:pt x="104139" y="174498"/>
                </a:moveTo>
                <a:lnTo>
                  <a:pt x="100711" y="177037"/>
                </a:lnTo>
                <a:lnTo>
                  <a:pt x="102254" y="176061"/>
                </a:lnTo>
                <a:lnTo>
                  <a:pt x="104139" y="174498"/>
                </a:lnTo>
                <a:close/>
              </a:path>
              <a:path w="1009014" h="677544">
                <a:moveTo>
                  <a:pt x="102254" y="176061"/>
                </a:moveTo>
                <a:lnTo>
                  <a:pt x="100711" y="177037"/>
                </a:lnTo>
                <a:lnTo>
                  <a:pt x="101077" y="177037"/>
                </a:lnTo>
                <a:lnTo>
                  <a:pt x="102254" y="176061"/>
                </a:lnTo>
                <a:close/>
              </a:path>
              <a:path w="1009014" h="677544">
                <a:moveTo>
                  <a:pt x="104539" y="174498"/>
                </a:moveTo>
                <a:lnTo>
                  <a:pt x="104139" y="174498"/>
                </a:lnTo>
                <a:lnTo>
                  <a:pt x="102254" y="176061"/>
                </a:lnTo>
                <a:lnTo>
                  <a:pt x="104123" y="174878"/>
                </a:lnTo>
                <a:lnTo>
                  <a:pt x="103886" y="174878"/>
                </a:lnTo>
                <a:lnTo>
                  <a:pt x="104539" y="174498"/>
                </a:lnTo>
                <a:close/>
              </a:path>
              <a:path w="1009014" h="677544">
                <a:moveTo>
                  <a:pt x="106933" y="173100"/>
                </a:moveTo>
                <a:lnTo>
                  <a:pt x="103886" y="174878"/>
                </a:lnTo>
                <a:lnTo>
                  <a:pt x="105195" y="174200"/>
                </a:lnTo>
                <a:lnTo>
                  <a:pt x="106933" y="173100"/>
                </a:lnTo>
                <a:close/>
              </a:path>
              <a:path w="1009014" h="677544">
                <a:moveTo>
                  <a:pt x="105195" y="174200"/>
                </a:moveTo>
                <a:lnTo>
                  <a:pt x="103886" y="174878"/>
                </a:lnTo>
                <a:lnTo>
                  <a:pt x="104123" y="174878"/>
                </a:lnTo>
                <a:lnTo>
                  <a:pt x="105195" y="174200"/>
                </a:lnTo>
                <a:close/>
              </a:path>
              <a:path w="1009014" h="677544">
                <a:moveTo>
                  <a:pt x="107319" y="173100"/>
                </a:moveTo>
                <a:lnTo>
                  <a:pt x="106933" y="173100"/>
                </a:lnTo>
                <a:lnTo>
                  <a:pt x="105195" y="174200"/>
                </a:lnTo>
                <a:lnTo>
                  <a:pt x="107319" y="173100"/>
                </a:lnTo>
                <a:close/>
              </a:path>
              <a:path w="1009014" h="677544">
                <a:moveTo>
                  <a:pt x="110998" y="171196"/>
                </a:moveTo>
                <a:lnTo>
                  <a:pt x="108585" y="172338"/>
                </a:lnTo>
                <a:lnTo>
                  <a:pt x="109911" y="171758"/>
                </a:lnTo>
                <a:lnTo>
                  <a:pt x="110998" y="171196"/>
                </a:lnTo>
                <a:close/>
              </a:path>
              <a:path w="1009014" h="677544">
                <a:moveTo>
                  <a:pt x="109911" y="171758"/>
                </a:moveTo>
                <a:lnTo>
                  <a:pt x="108585" y="172338"/>
                </a:lnTo>
                <a:lnTo>
                  <a:pt x="108790" y="172338"/>
                </a:lnTo>
                <a:lnTo>
                  <a:pt x="109911" y="171758"/>
                </a:lnTo>
                <a:close/>
              </a:path>
              <a:path w="1009014" h="677544">
                <a:moveTo>
                  <a:pt x="111197" y="171196"/>
                </a:moveTo>
                <a:lnTo>
                  <a:pt x="110998" y="171196"/>
                </a:lnTo>
                <a:lnTo>
                  <a:pt x="109911" y="171758"/>
                </a:lnTo>
                <a:lnTo>
                  <a:pt x="111197" y="171196"/>
                </a:lnTo>
                <a:close/>
              </a:path>
              <a:path w="1009014" h="677544">
                <a:moveTo>
                  <a:pt x="116712" y="168782"/>
                </a:moveTo>
                <a:lnTo>
                  <a:pt x="114807" y="169544"/>
                </a:lnTo>
                <a:lnTo>
                  <a:pt x="115889" y="169143"/>
                </a:lnTo>
                <a:lnTo>
                  <a:pt x="116712" y="168782"/>
                </a:lnTo>
                <a:close/>
              </a:path>
              <a:path w="1009014" h="677544">
                <a:moveTo>
                  <a:pt x="115889" y="169143"/>
                </a:moveTo>
                <a:lnTo>
                  <a:pt x="114807" y="169544"/>
                </a:lnTo>
                <a:lnTo>
                  <a:pt x="114971" y="169544"/>
                </a:lnTo>
                <a:lnTo>
                  <a:pt x="115889" y="169143"/>
                </a:lnTo>
                <a:close/>
              </a:path>
              <a:path w="1009014" h="677544">
                <a:moveTo>
                  <a:pt x="116859" y="168782"/>
                </a:moveTo>
                <a:lnTo>
                  <a:pt x="116712" y="168782"/>
                </a:lnTo>
                <a:lnTo>
                  <a:pt x="115889" y="169143"/>
                </a:lnTo>
                <a:lnTo>
                  <a:pt x="116859" y="168782"/>
                </a:lnTo>
                <a:close/>
              </a:path>
              <a:path w="1009014" h="677544">
                <a:moveTo>
                  <a:pt x="123698" y="166242"/>
                </a:moveTo>
                <a:lnTo>
                  <a:pt x="121793" y="166877"/>
                </a:lnTo>
                <a:lnTo>
                  <a:pt x="123007" y="166499"/>
                </a:lnTo>
                <a:lnTo>
                  <a:pt x="123698" y="166242"/>
                </a:lnTo>
                <a:close/>
              </a:path>
              <a:path w="1009014" h="677544">
                <a:moveTo>
                  <a:pt x="123007" y="166499"/>
                </a:moveTo>
                <a:lnTo>
                  <a:pt x="121793" y="166877"/>
                </a:lnTo>
                <a:lnTo>
                  <a:pt x="121988" y="166877"/>
                </a:lnTo>
                <a:lnTo>
                  <a:pt x="123007" y="166499"/>
                </a:lnTo>
                <a:close/>
              </a:path>
              <a:path w="1009014" h="677544">
                <a:moveTo>
                  <a:pt x="123830" y="166242"/>
                </a:moveTo>
                <a:lnTo>
                  <a:pt x="123698" y="166242"/>
                </a:lnTo>
                <a:lnTo>
                  <a:pt x="123007" y="166499"/>
                </a:lnTo>
                <a:lnTo>
                  <a:pt x="123830" y="166242"/>
                </a:lnTo>
                <a:close/>
              </a:path>
              <a:path w="1009014" h="677544">
                <a:moveTo>
                  <a:pt x="131268" y="163924"/>
                </a:moveTo>
                <a:lnTo>
                  <a:pt x="130175" y="164211"/>
                </a:lnTo>
                <a:lnTo>
                  <a:pt x="130349" y="164211"/>
                </a:lnTo>
                <a:lnTo>
                  <a:pt x="131268" y="163924"/>
                </a:lnTo>
                <a:close/>
              </a:path>
              <a:path w="1009014" h="677544">
                <a:moveTo>
                  <a:pt x="131629" y="163829"/>
                </a:moveTo>
                <a:lnTo>
                  <a:pt x="131268" y="163924"/>
                </a:lnTo>
                <a:lnTo>
                  <a:pt x="131629" y="163829"/>
                </a:lnTo>
                <a:close/>
              </a:path>
              <a:path w="1009014" h="677544">
                <a:moveTo>
                  <a:pt x="140843" y="161416"/>
                </a:moveTo>
                <a:lnTo>
                  <a:pt x="139573" y="161671"/>
                </a:lnTo>
                <a:lnTo>
                  <a:pt x="139873" y="161671"/>
                </a:lnTo>
                <a:lnTo>
                  <a:pt x="140843" y="161416"/>
                </a:lnTo>
                <a:close/>
              </a:path>
              <a:path w="1009014" h="677544">
                <a:moveTo>
                  <a:pt x="151414" y="159003"/>
                </a:moveTo>
                <a:lnTo>
                  <a:pt x="151003" y="159003"/>
                </a:lnTo>
                <a:lnTo>
                  <a:pt x="150241" y="159257"/>
                </a:lnTo>
                <a:lnTo>
                  <a:pt x="151414" y="159003"/>
                </a:lnTo>
                <a:close/>
              </a:path>
              <a:path w="1009014" h="677544">
                <a:moveTo>
                  <a:pt x="162856" y="156590"/>
                </a:moveTo>
                <a:lnTo>
                  <a:pt x="162560" y="156590"/>
                </a:lnTo>
                <a:lnTo>
                  <a:pt x="161417" y="156844"/>
                </a:lnTo>
                <a:lnTo>
                  <a:pt x="162856" y="156590"/>
                </a:lnTo>
                <a:close/>
              </a:path>
              <a:path w="1009014" h="677544">
                <a:moveTo>
                  <a:pt x="174370" y="154559"/>
                </a:moveTo>
                <a:lnTo>
                  <a:pt x="173481" y="154686"/>
                </a:lnTo>
                <a:lnTo>
                  <a:pt x="173651" y="154686"/>
                </a:lnTo>
                <a:lnTo>
                  <a:pt x="174370" y="154559"/>
                </a:lnTo>
                <a:close/>
              </a:path>
              <a:path w="1009014" h="677544">
                <a:moveTo>
                  <a:pt x="783361" y="76219"/>
                </a:moveTo>
                <a:lnTo>
                  <a:pt x="777940" y="152250"/>
                </a:lnTo>
                <a:lnTo>
                  <a:pt x="816229" y="154686"/>
                </a:lnTo>
                <a:lnTo>
                  <a:pt x="821055" y="78612"/>
                </a:lnTo>
                <a:lnTo>
                  <a:pt x="783361" y="76219"/>
                </a:lnTo>
                <a:close/>
              </a:path>
              <a:path w="1009014" h="677544">
                <a:moveTo>
                  <a:pt x="788796" y="0"/>
                </a:moveTo>
                <a:lnTo>
                  <a:pt x="783361" y="76219"/>
                </a:lnTo>
                <a:lnTo>
                  <a:pt x="821055" y="78612"/>
                </a:lnTo>
                <a:lnTo>
                  <a:pt x="816229" y="154686"/>
                </a:lnTo>
                <a:lnTo>
                  <a:pt x="949457" y="154686"/>
                </a:lnTo>
                <a:lnTo>
                  <a:pt x="1008633" y="130175"/>
                </a:lnTo>
                <a:lnTo>
                  <a:pt x="788796" y="0"/>
                </a:lnTo>
                <a:close/>
              </a:path>
              <a:path w="1009014" h="677544">
                <a:moveTo>
                  <a:pt x="187392" y="152653"/>
                </a:moveTo>
                <a:lnTo>
                  <a:pt x="187198" y="152653"/>
                </a:lnTo>
                <a:lnTo>
                  <a:pt x="186436" y="152780"/>
                </a:lnTo>
                <a:lnTo>
                  <a:pt x="187392" y="152653"/>
                </a:lnTo>
                <a:close/>
              </a:path>
              <a:path w="1009014" h="677544">
                <a:moveTo>
                  <a:pt x="778798" y="140207"/>
                </a:moveTo>
                <a:lnTo>
                  <a:pt x="427228" y="140207"/>
                </a:lnTo>
                <a:lnTo>
                  <a:pt x="467232" y="140335"/>
                </a:lnTo>
                <a:lnTo>
                  <a:pt x="466852" y="140335"/>
                </a:lnTo>
                <a:lnTo>
                  <a:pt x="507492" y="140969"/>
                </a:lnTo>
                <a:lnTo>
                  <a:pt x="506983" y="140969"/>
                </a:lnTo>
                <a:lnTo>
                  <a:pt x="588771" y="143128"/>
                </a:lnTo>
                <a:lnTo>
                  <a:pt x="588264" y="143128"/>
                </a:lnTo>
                <a:lnTo>
                  <a:pt x="668528" y="146303"/>
                </a:lnTo>
                <a:lnTo>
                  <a:pt x="668146" y="146303"/>
                </a:lnTo>
                <a:lnTo>
                  <a:pt x="707135" y="148209"/>
                </a:lnTo>
                <a:lnTo>
                  <a:pt x="744855" y="150113"/>
                </a:lnTo>
                <a:lnTo>
                  <a:pt x="744346" y="150113"/>
                </a:lnTo>
                <a:lnTo>
                  <a:pt x="777940" y="152250"/>
                </a:lnTo>
                <a:lnTo>
                  <a:pt x="778798" y="140207"/>
                </a:lnTo>
                <a:close/>
              </a:path>
              <a:path w="1009014" h="677544">
                <a:moveTo>
                  <a:pt x="231082" y="147574"/>
                </a:moveTo>
                <a:lnTo>
                  <a:pt x="230250" y="147574"/>
                </a:lnTo>
                <a:lnTo>
                  <a:pt x="229616" y="147700"/>
                </a:lnTo>
                <a:lnTo>
                  <a:pt x="231082" y="14757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979670" y="3510660"/>
            <a:ext cx="3422650" cy="80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9715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體育</a:t>
            </a:r>
            <a:endParaRPr sz="24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“president” in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document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5144" y="1670050"/>
            <a:ext cx="254444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“stock”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document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73829" y="3332226"/>
            <a:ext cx="1097280" cy="604520"/>
          </a:xfrm>
          <a:custGeom>
            <a:avLst/>
            <a:gdLst/>
            <a:ahLst/>
            <a:cxnLst/>
            <a:rect l="l" t="t" r="r" b="b"/>
            <a:pathLst>
              <a:path w="1097279" h="604520">
                <a:moveTo>
                  <a:pt x="109672" y="37538"/>
                </a:moveTo>
                <a:lnTo>
                  <a:pt x="91572" y="71030"/>
                </a:lnTo>
                <a:lnTo>
                  <a:pt x="1079119" y="604266"/>
                </a:lnTo>
                <a:lnTo>
                  <a:pt x="1097153" y="570738"/>
                </a:lnTo>
                <a:lnTo>
                  <a:pt x="109672" y="37538"/>
                </a:lnTo>
                <a:close/>
              </a:path>
              <a:path w="1097279" h="604520">
                <a:moveTo>
                  <a:pt x="0" y="0"/>
                </a:moveTo>
                <a:lnTo>
                  <a:pt x="73406" y="104648"/>
                </a:lnTo>
                <a:lnTo>
                  <a:pt x="91572" y="71030"/>
                </a:lnTo>
                <a:lnTo>
                  <a:pt x="74803" y="61975"/>
                </a:lnTo>
                <a:lnTo>
                  <a:pt x="92837" y="28448"/>
                </a:lnTo>
                <a:lnTo>
                  <a:pt x="114584" y="28448"/>
                </a:lnTo>
                <a:lnTo>
                  <a:pt x="127762" y="4063"/>
                </a:lnTo>
                <a:lnTo>
                  <a:pt x="0" y="0"/>
                </a:lnTo>
                <a:close/>
              </a:path>
              <a:path w="1097279" h="604520">
                <a:moveTo>
                  <a:pt x="92837" y="28448"/>
                </a:moveTo>
                <a:lnTo>
                  <a:pt x="74803" y="61975"/>
                </a:lnTo>
                <a:lnTo>
                  <a:pt x="91572" y="71030"/>
                </a:lnTo>
                <a:lnTo>
                  <a:pt x="109672" y="37538"/>
                </a:lnTo>
                <a:lnTo>
                  <a:pt x="92837" y="28448"/>
                </a:lnTo>
                <a:close/>
              </a:path>
              <a:path w="1097279" h="604520">
                <a:moveTo>
                  <a:pt x="114584" y="28448"/>
                </a:moveTo>
                <a:lnTo>
                  <a:pt x="92837" y="28448"/>
                </a:lnTo>
                <a:lnTo>
                  <a:pt x="109672" y="37538"/>
                </a:lnTo>
                <a:lnTo>
                  <a:pt x="114584" y="28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30929" y="1879345"/>
            <a:ext cx="399415" cy="280035"/>
          </a:xfrm>
          <a:custGeom>
            <a:avLst/>
            <a:gdLst/>
            <a:ahLst/>
            <a:cxnLst/>
            <a:rect l="l" t="t" r="r" b="b"/>
            <a:pathLst>
              <a:path w="399414" h="280035">
                <a:moveTo>
                  <a:pt x="293775" y="231485"/>
                </a:moveTo>
                <a:lnTo>
                  <a:pt x="272288" y="263016"/>
                </a:lnTo>
                <a:lnTo>
                  <a:pt x="399034" y="280034"/>
                </a:lnTo>
                <a:lnTo>
                  <a:pt x="377869" y="242188"/>
                </a:lnTo>
                <a:lnTo>
                  <a:pt x="309499" y="242188"/>
                </a:lnTo>
                <a:lnTo>
                  <a:pt x="293775" y="231485"/>
                </a:lnTo>
                <a:close/>
              </a:path>
              <a:path w="399414" h="280035">
                <a:moveTo>
                  <a:pt x="315236" y="199992"/>
                </a:moveTo>
                <a:lnTo>
                  <a:pt x="293775" y="231485"/>
                </a:lnTo>
                <a:lnTo>
                  <a:pt x="309499" y="242188"/>
                </a:lnTo>
                <a:lnTo>
                  <a:pt x="330962" y="210692"/>
                </a:lnTo>
                <a:lnTo>
                  <a:pt x="315236" y="199992"/>
                </a:lnTo>
                <a:close/>
              </a:path>
              <a:path w="399414" h="280035">
                <a:moveTo>
                  <a:pt x="336677" y="168528"/>
                </a:moveTo>
                <a:lnTo>
                  <a:pt x="315236" y="199992"/>
                </a:lnTo>
                <a:lnTo>
                  <a:pt x="330962" y="210692"/>
                </a:lnTo>
                <a:lnTo>
                  <a:pt x="309499" y="242188"/>
                </a:lnTo>
                <a:lnTo>
                  <a:pt x="377869" y="242188"/>
                </a:lnTo>
                <a:lnTo>
                  <a:pt x="336677" y="168528"/>
                </a:lnTo>
                <a:close/>
              </a:path>
              <a:path w="399414" h="280035">
                <a:moveTo>
                  <a:pt x="21336" y="0"/>
                </a:moveTo>
                <a:lnTo>
                  <a:pt x="0" y="31495"/>
                </a:lnTo>
                <a:lnTo>
                  <a:pt x="293775" y="231485"/>
                </a:lnTo>
                <a:lnTo>
                  <a:pt x="315236" y="199992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49367" y="4738115"/>
            <a:ext cx="1094232" cy="1094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70676" y="4751832"/>
            <a:ext cx="1092707" cy="1092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84364" y="4768596"/>
            <a:ext cx="1094231" cy="1094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079238" y="5861608"/>
            <a:ext cx="6350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體育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70065" y="5864047"/>
            <a:ext cx="6350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政治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14615" y="5889345"/>
            <a:ext cx="6356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財經</a:t>
            </a:r>
            <a:endParaRPr sz="24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</a:t>
            </a:r>
            <a:r>
              <a:rPr spc="-45" dirty="0"/>
              <a:t>a</a:t>
            </a:r>
            <a:r>
              <a:rPr spc="-60" dirty="0"/>
              <a:t>t</a:t>
            </a:r>
            <a:r>
              <a:rPr dirty="0"/>
              <a:t>a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45819" y="1690116"/>
            <a:ext cx="7452359" cy="36286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45819" y="5452871"/>
            <a:ext cx="7452359" cy="118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93308" y="472440"/>
            <a:ext cx="2839212" cy="2543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696" y="2031492"/>
            <a:ext cx="7519416" cy="46070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7542" y="623189"/>
            <a:ext cx="102425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MSE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9412" y="1825752"/>
            <a:ext cx="7559040" cy="46497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Adaptive</a:t>
            </a:r>
            <a:r>
              <a:rPr spc="-70" dirty="0"/>
              <a:t> </a:t>
            </a:r>
            <a:r>
              <a:rPr dirty="0"/>
              <a:t>Lear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796678" y="762279"/>
            <a:ext cx="2578100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0" dirty="0">
                <a:latin typeface="Calibri Light" panose="020F0302020204030204"/>
                <a:cs typeface="Calibri Light" panose="020F0302020204030204"/>
              </a:rPr>
              <a:t>ning</a:t>
            </a:r>
            <a:r>
              <a:rPr sz="4400" b="0" spc="-114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spc="-25" dirty="0">
                <a:latin typeface="Calibri Light" panose="020F0302020204030204"/>
                <a:cs typeface="Calibri Light" panose="020F0302020204030204"/>
              </a:rPr>
              <a:t>Rate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1372" y="2014727"/>
            <a:ext cx="6833616" cy="42976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099814" y="18415"/>
          <a:ext cx="4556125" cy="2664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8220"/>
                <a:gridCol w="2268346"/>
              </a:tblGrid>
              <a:tr h="822959">
                <a:tc>
                  <a:txBody>
                    <a:bodyPr/>
                    <a:lstStyle/>
                    <a:p>
                      <a:endParaRPr sz="44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MSE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0.36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CE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0.55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2400" spc="-10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20" dirty="0">
                          <a:latin typeface="Calibri" panose="020F0502020204030204"/>
                          <a:cs typeface="Calibri" panose="020F0502020204030204"/>
                        </a:rPr>
                        <a:t>ReLU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0.75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2400" spc="-9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Adam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0.77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Dropout</a:t>
            </a:r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099814" y="18415"/>
          <a:ext cx="4556125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8220"/>
                <a:gridCol w="2268346"/>
              </a:tblGrid>
              <a:tr h="822959">
                <a:tc>
                  <a:txBody>
                    <a:bodyPr/>
                    <a:lstStyle/>
                    <a:p/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Adam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0.77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+</a:t>
                      </a:r>
                      <a:r>
                        <a:rPr sz="24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dropout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0.79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1028700" y="2103119"/>
            <a:ext cx="6649211" cy="41193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1976" y="1900047"/>
            <a:ext cx="494220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905" algn="ctr">
              <a:lnSpc>
                <a:spcPts val="5830"/>
              </a:lnSpc>
            </a:pPr>
            <a:r>
              <a:rPr sz="5400" spc="-15" dirty="0"/>
              <a:t>Lecture </a:t>
            </a:r>
            <a:r>
              <a:rPr sz="5400" dirty="0"/>
              <a:t>III:  </a:t>
            </a:r>
            <a:r>
              <a:rPr sz="5400" spc="-45" dirty="0">
                <a:solidFill>
                  <a:srgbClr val="0000FF"/>
                </a:solidFill>
              </a:rPr>
              <a:t>Variants </a:t>
            </a:r>
            <a:r>
              <a:rPr sz="5400" spc="-5" dirty="0">
                <a:solidFill>
                  <a:srgbClr val="0000FF"/>
                </a:solidFill>
              </a:rPr>
              <a:t>of</a:t>
            </a:r>
            <a:r>
              <a:rPr sz="5400" spc="-55" dirty="0">
                <a:solidFill>
                  <a:srgbClr val="0000FF"/>
                </a:solidFill>
              </a:rPr>
              <a:t> </a:t>
            </a:r>
            <a:r>
              <a:rPr sz="5400" spc="-25" dirty="0">
                <a:solidFill>
                  <a:srgbClr val="0000FF"/>
                </a:solidFill>
              </a:rPr>
              <a:t>Neural  </a:t>
            </a:r>
            <a:r>
              <a:rPr sz="5400" spc="-20" dirty="0">
                <a:solidFill>
                  <a:srgbClr val="0000FF"/>
                </a:solidFill>
              </a:rPr>
              <a:t>Networks</a:t>
            </a:r>
            <a:endParaRPr sz="54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0" dirty="0"/>
              <a:t>Variants </a:t>
            </a:r>
            <a:r>
              <a:rPr dirty="0"/>
              <a:t>of </a:t>
            </a:r>
            <a:r>
              <a:rPr spc="-15" dirty="0"/>
              <a:t>Neural</a:t>
            </a:r>
            <a:r>
              <a:rPr spc="10" dirty="0"/>
              <a:t> </a:t>
            </a:r>
            <a:r>
              <a:rPr spc="-20" dirty="0"/>
              <a:t>Networks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91946" y="2184527"/>
            <a:ext cx="5236845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Convolutional</a:t>
            </a:r>
            <a:r>
              <a:rPr sz="4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endParaRPr sz="4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1946" y="2855086"/>
            <a:ext cx="3783965" cy="775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4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(CNN)</a:t>
            </a:r>
            <a:endParaRPr sz="4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91946" y="4273295"/>
            <a:ext cx="6529705" cy="1445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520"/>
              </a:lnSpc>
            </a:pPr>
            <a:r>
              <a:rPr sz="4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Recurrent </a:t>
            </a:r>
            <a:r>
              <a:rPr sz="4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r>
              <a:rPr sz="4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4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5520"/>
              </a:lnSpc>
            </a:pPr>
            <a:r>
              <a:rPr sz="4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(RNN)</a:t>
            </a:r>
            <a:endParaRPr sz="4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73252" y="2156460"/>
            <a:ext cx="7397750" cy="1624965"/>
          </a:xfrm>
          <a:custGeom>
            <a:avLst/>
            <a:gdLst/>
            <a:ahLst/>
            <a:cxnLst/>
            <a:rect l="l" t="t" r="r" b="b"/>
            <a:pathLst>
              <a:path w="7397750" h="1624964">
                <a:moveTo>
                  <a:pt x="0" y="1624583"/>
                </a:moveTo>
                <a:lnTo>
                  <a:pt x="7397496" y="1624583"/>
                </a:lnTo>
                <a:lnTo>
                  <a:pt x="7397496" y="0"/>
                </a:lnTo>
                <a:lnTo>
                  <a:pt x="0" y="0"/>
                </a:lnTo>
                <a:lnTo>
                  <a:pt x="0" y="1624583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02223" y="2929127"/>
            <a:ext cx="3095244" cy="10713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32703" y="2866644"/>
            <a:ext cx="3031236" cy="1292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61659" y="2968751"/>
            <a:ext cx="2976372" cy="954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077203" y="2991739"/>
            <a:ext cx="214820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Widely used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4323" y="3418458"/>
            <a:ext cx="25107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image</a:t>
            </a:r>
            <a:r>
              <a:rPr sz="2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processing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Neural</a:t>
            </a:r>
            <a:r>
              <a:rPr spc="-85" dirty="0"/>
              <a:t> </a:t>
            </a:r>
            <a:r>
              <a:rPr spc="-15" dirty="0"/>
              <a:t>Network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4698491" y="789431"/>
            <a:ext cx="3409188" cy="21549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08647" y="841247"/>
            <a:ext cx="1731263" cy="1039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45429" y="3854196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39" y="51815"/>
                </a:lnTo>
                <a:lnTo>
                  <a:pt x="497078" y="51815"/>
                </a:lnTo>
                <a:lnTo>
                  <a:pt x="497078" y="25907"/>
                </a:lnTo>
                <a:lnTo>
                  <a:pt x="535940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40" y="25907"/>
                </a:moveTo>
                <a:lnTo>
                  <a:pt x="497078" y="25907"/>
                </a:lnTo>
                <a:lnTo>
                  <a:pt x="497078" y="51815"/>
                </a:lnTo>
                <a:lnTo>
                  <a:pt x="535939" y="51815"/>
                </a:lnTo>
                <a:lnTo>
                  <a:pt x="561848" y="38861"/>
                </a:lnTo>
                <a:lnTo>
                  <a:pt x="53594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56047" y="3610355"/>
            <a:ext cx="565403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956047" y="3610355"/>
            <a:ext cx="565785" cy="567055"/>
          </a:xfrm>
          <a:custGeom>
            <a:avLst/>
            <a:gdLst/>
            <a:ahLst/>
            <a:cxnLst/>
            <a:rect l="l" t="t" r="r" b="b"/>
            <a:pathLst>
              <a:path w="565785" h="567054">
                <a:moveTo>
                  <a:pt x="0" y="283464"/>
                </a:moveTo>
                <a:lnTo>
                  <a:pt x="3701" y="237475"/>
                </a:lnTo>
                <a:lnTo>
                  <a:pt x="14417" y="193852"/>
                </a:lnTo>
                <a:lnTo>
                  <a:pt x="31563" y="153179"/>
                </a:lnTo>
                <a:lnTo>
                  <a:pt x="54559" y="116037"/>
                </a:lnTo>
                <a:lnTo>
                  <a:pt x="82819" y="83010"/>
                </a:lnTo>
                <a:lnTo>
                  <a:pt x="115763" y="54681"/>
                </a:lnTo>
                <a:lnTo>
                  <a:pt x="152805" y="31632"/>
                </a:lnTo>
                <a:lnTo>
                  <a:pt x="193365" y="14447"/>
                </a:lnTo>
                <a:lnTo>
                  <a:pt x="236858" y="3709"/>
                </a:lnTo>
                <a:lnTo>
                  <a:pt x="282701" y="0"/>
                </a:lnTo>
                <a:lnTo>
                  <a:pt x="328545" y="3709"/>
                </a:lnTo>
                <a:lnTo>
                  <a:pt x="372038" y="14447"/>
                </a:lnTo>
                <a:lnTo>
                  <a:pt x="412598" y="31632"/>
                </a:lnTo>
                <a:lnTo>
                  <a:pt x="449640" y="54681"/>
                </a:lnTo>
                <a:lnTo>
                  <a:pt x="482584" y="83010"/>
                </a:lnTo>
                <a:lnTo>
                  <a:pt x="510844" y="116037"/>
                </a:lnTo>
                <a:lnTo>
                  <a:pt x="533840" y="153179"/>
                </a:lnTo>
                <a:lnTo>
                  <a:pt x="550986" y="193852"/>
                </a:lnTo>
                <a:lnTo>
                  <a:pt x="561702" y="237475"/>
                </a:lnTo>
                <a:lnTo>
                  <a:pt x="565403" y="283464"/>
                </a:lnTo>
                <a:lnTo>
                  <a:pt x="561702" y="329452"/>
                </a:lnTo>
                <a:lnTo>
                  <a:pt x="550986" y="373075"/>
                </a:lnTo>
                <a:lnTo>
                  <a:pt x="533840" y="413748"/>
                </a:lnTo>
                <a:lnTo>
                  <a:pt x="510844" y="450890"/>
                </a:lnTo>
                <a:lnTo>
                  <a:pt x="482584" y="483917"/>
                </a:lnTo>
                <a:lnTo>
                  <a:pt x="449640" y="512246"/>
                </a:lnTo>
                <a:lnTo>
                  <a:pt x="412598" y="535295"/>
                </a:lnTo>
                <a:lnTo>
                  <a:pt x="372038" y="552480"/>
                </a:lnTo>
                <a:lnTo>
                  <a:pt x="328545" y="563218"/>
                </a:lnTo>
                <a:lnTo>
                  <a:pt x="282701" y="566928"/>
                </a:lnTo>
                <a:lnTo>
                  <a:pt x="236858" y="563218"/>
                </a:lnTo>
                <a:lnTo>
                  <a:pt x="193365" y="552480"/>
                </a:lnTo>
                <a:lnTo>
                  <a:pt x="152805" y="535295"/>
                </a:lnTo>
                <a:lnTo>
                  <a:pt x="115763" y="512246"/>
                </a:lnTo>
                <a:lnTo>
                  <a:pt x="82819" y="483917"/>
                </a:lnTo>
                <a:lnTo>
                  <a:pt x="54559" y="450890"/>
                </a:lnTo>
                <a:lnTo>
                  <a:pt x="31563" y="413748"/>
                </a:lnTo>
                <a:lnTo>
                  <a:pt x="14417" y="373075"/>
                </a:lnTo>
                <a:lnTo>
                  <a:pt x="3701" y="329452"/>
                </a:lnTo>
                <a:lnTo>
                  <a:pt x="0" y="2834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79214" y="3870959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31781" y="3599385"/>
            <a:ext cx="57975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i="1" spc="-145" dirty="0">
                <a:latin typeface="Symbol" panose="05050102010706020507"/>
                <a:cs typeface="Symbol" panose="05050102010706020507"/>
              </a:rPr>
              <a:t></a:t>
            </a:r>
            <a:r>
              <a:rPr sz="2900" spc="-145" dirty="0">
                <a:latin typeface="Symbol" panose="05050102010706020507"/>
                <a:cs typeface="Symbol" panose="05050102010706020507"/>
              </a:rPr>
              <a:t></a:t>
            </a:r>
            <a:r>
              <a:rPr sz="2200" i="1" spc="-14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900" spc="-145" dirty="0">
                <a:latin typeface="Symbol" panose="05050102010706020507"/>
                <a:cs typeface="Symbol" panose="05050102010706020507"/>
              </a:rPr>
              <a:t></a:t>
            </a:r>
            <a:endParaRPr sz="29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90976" y="3987546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4" h="914400">
                <a:moveTo>
                  <a:pt x="627872" y="54629"/>
                </a:moveTo>
                <a:lnTo>
                  <a:pt x="0" y="898524"/>
                </a:lnTo>
                <a:lnTo>
                  <a:pt x="20827" y="913891"/>
                </a:lnTo>
                <a:lnTo>
                  <a:pt x="648684" y="70143"/>
                </a:lnTo>
                <a:lnTo>
                  <a:pt x="627872" y="54629"/>
                </a:lnTo>
                <a:close/>
              </a:path>
              <a:path w="685164" h="914400">
                <a:moveTo>
                  <a:pt x="676788" y="44195"/>
                </a:moveTo>
                <a:lnTo>
                  <a:pt x="635635" y="44195"/>
                </a:lnTo>
                <a:lnTo>
                  <a:pt x="656463" y="59689"/>
                </a:lnTo>
                <a:lnTo>
                  <a:pt x="648684" y="70143"/>
                </a:lnTo>
                <a:lnTo>
                  <a:pt x="669416" y="85597"/>
                </a:lnTo>
                <a:lnTo>
                  <a:pt x="676788" y="44195"/>
                </a:lnTo>
                <a:close/>
              </a:path>
              <a:path w="685164" h="914400">
                <a:moveTo>
                  <a:pt x="635635" y="44195"/>
                </a:moveTo>
                <a:lnTo>
                  <a:pt x="627872" y="54629"/>
                </a:lnTo>
                <a:lnTo>
                  <a:pt x="648684" y="70143"/>
                </a:lnTo>
                <a:lnTo>
                  <a:pt x="656463" y="59689"/>
                </a:lnTo>
                <a:lnTo>
                  <a:pt x="635635" y="44195"/>
                </a:lnTo>
                <a:close/>
              </a:path>
              <a:path w="685164" h="914400">
                <a:moveTo>
                  <a:pt x="684657" y="0"/>
                </a:moveTo>
                <a:lnTo>
                  <a:pt x="607060" y="39115"/>
                </a:lnTo>
                <a:lnTo>
                  <a:pt x="627872" y="54629"/>
                </a:lnTo>
                <a:lnTo>
                  <a:pt x="635635" y="44195"/>
                </a:lnTo>
                <a:lnTo>
                  <a:pt x="676788" y="44195"/>
                </a:lnTo>
                <a:lnTo>
                  <a:pt x="6846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81704" y="3138551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39" h="701039">
                <a:moveTo>
                  <a:pt x="649074" y="655469"/>
                </a:moveTo>
                <a:lnTo>
                  <a:pt x="630936" y="673988"/>
                </a:lnTo>
                <a:lnTo>
                  <a:pt x="713613" y="700659"/>
                </a:lnTo>
                <a:lnTo>
                  <a:pt x="701137" y="664463"/>
                </a:lnTo>
                <a:lnTo>
                  <a:pt x="658241" y="664463"/>
                </a:lnTo>
                <a:lnTo>
                  <a:pt x="649074" y="655469"/>
                </a:lnTo>
                <a:close/>
              </a:path>
              <a:path w="713739" h="701039">
                <a:moveTo>
                  <a:pt x="667171" y="636991"/>
                </a:moveTo>
                <a:lnTo>
                  <a:pt x="649074" y="655469"/>
                </a:lnTo>
                <a:lnTo>
                  <a:pt x="658241" y="664463"/>
                </a:lnTo>
                <a:lnTo>
                  <a:pt x="676402" y="646049"/>
                </a:lnTo>
                <a:lnTo>
                  <a:pt x="667171" y="636991"/>
                </a:lnTo>
                <a:close/>
              </a:path>
              <a:path w="713739" h="701039">
                <a:moveTo>
                  <a:pt x="685292" y="618490"/>
                </a:moveTo>
                <a:lnTo>
                  <a:pt x="667171" y="636991"/>
                </a:lnTo>
                <a:lnTo>
                  <a:pt x="676402" y="646049"/>
                </a:lnTo>
                <a:lnTo>
                  <a:pt x="658241" y="664463"/>
                </a:lnTo>
                <a:lnTo>
                  <a:pt x="701137" y="664463"/>
                </a:lnTo>
                <a:lnTo>
                  <a:pt x="685292" y="618490"/>
                </a:lnTo>
                <a:close/>
              </a:path>
              <a:path w="713739" h="701039">
                <a:moveTo>
                  <a:pt x="18034" y="0"/>
                </a:moveTo>
                <a:lnTo>
                  <a:pt x="0" y="18541"/>
                </a:lnTo>
                <a:lnTo>
                  <a:pt x="649074" y="655469"/>
                </a:lnTo>
                <a:lnTo>
                  <a:pt x="667171" y="636991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23003" y="3683508"/>
            <a:ext cx="440436" cy="4404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23003" y="3683508"/>
            <a:ext cx="440690" cy="440690"/>
          </a:xfrm>
          <a:custGeom>
            <a:avLst/>
            <a:gdLst/>
            <a:ahLst/>
            <a:cxnLst/>
            <a:rect l="l" t="t" r="r" b="b"/>
            <a:pathLst>
              <a:path w="440689" h="440689">
                <a:moveTo>
                  <a:pt x="0" y="440436"/>
                </a:moveTo>
                <a:lnTo>
                  <a:pt x="440436" y="440436"/>
                </a:lnTo>
                <a:lnTo>
                  <a:pt x="440436" y="0"/>
                </a:lnTo>
                <a:lnTo>
                  <a:pt x="0" y="0"/>
                </a:lnTo>
                <a:lnTo>
                  <a:pt x="0" y="4404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311987" y="3597554"/>
            <a:ext cx="255904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dirty="0">
                <a:latin typeface="Symbol" panose="05050102010706020507"/>
                <a:cs typeface="Symbol" panose="05050102010706020507"/>
              </a:rPr>
              <a:t></a:t>
            </a:r>
            <a:endParaRPr sz="3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38244" y="4666488"/>
            <a:ext cx="385572" cy="37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38244" y="4666488"/>
            <a:ext cx="386080" cy="378460"/>
          </a:xfrm>
          <a:custGeom>
            <a:avLst/>
            <a:gdLst/>
            <a:ahLst/>
            <a:cxnLst/>
            <a:rect l="l" t="t" r="r" b="b"/>
            <a:pathLst>
              <a:path w="386079" h="378460">
                <a:moveTo>
                  <a:pt x="0" y="377951"/>
                </a:moveTo>
                <a:lnTo>
                  <a:pt x="385572" y="377951"/>
                </a:lnTo>
                <a:lnTo>
                  <a:pt x="385572" y="0"/>
                </a:lnTo>
                <a:lnTo>
                  <a:pt x="0" y="0"/>
                </a:lnTo>
                <a:lnTo>
                  <a:pt x="0" y="37795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98264" y="4139946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4" h="517525">
                <a:moveTo>
                  <a:pt x="51815" y="64769"/>
                </a:moveTo>
                <a:lnTo>
                  <a:pt x="25908" y="64769"/>
                </a:lnTo>
                <a:lnTo>
                  <a:pt x="25908" y="517016"/>
                </a:lnTo>
                <a:lnTo>
                  <a:pt x="51815" y="517016"/>
                </a:lnTo>
                <a:lnTo>
                  <a:pt x="51815" y="64769"/>
                </a:lnTo>
                <a:close/>
              </a:path>
              <a:path w="78104" h="51752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17525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09009" y="3883152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20" h="78104">
                <a:moveTo>
                  <a:pt x="615314" y="0"/>
                </a:moveTo>
                <a:lnTo>
                  <a:pt x="615314" y="77724"/>
                </a:lnTo>
                <a:lnTo>
                  <a:pt x="667130" y="51816"/>
                </a:lnTo>
                <a:lnTo>
                  <a:pt x="628268" y="51816"/>
                </a:lnTo>
                <a:lnTo>
                  <a:pt x="628268" y="25908"/>
                </a:lnTo>
                <a:lnTo>
                  <a:pt x="667131" y="25908"/>
                </a:lnTo>
                <a:lnTo>
                  <a:pt x="615314" y="0"/>
                </a:lnTo>
                <a:close/>
              </a:path>
              <a:path w="693420" h="78104">
                <a:moveTo>
                  <a:pt x="61531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15314" y="51816"/>
                </a:lnTo>
                <a:lnTo>
                  <a:pt x="615314" y="25908"/>
                </a:lnTo>
                <a:close/>
              </a:path>
              <a:path w="693420" h="78104">
                <a:moveTo>
                  <a:pt x="667131" y="25908"/>
                </a:moveTo>
                <a:lnTo>
                  <a:pt x="628268" y="25908"/>
                </a:lnTo>
                <a:lnTo>
                  <a:pt x="628268" y="51816"/>
                </a:lnTo>
                <a:lnTo>
                  <a:pt x="667130" y="51816"/>
                </a:lnTo>
                <a:lnTo>
                  <a:pt x="693038" y="38862"/>
                </a:lnTo>
                <a:lnTo>
                  <a:pt x="6671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81122" y="309676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5">
                <a:moveTo>
                  <a:pt x="484124" y="0"/>
                </a:moveTo>
                <a:lnTo>
                  <a:pt x="484124" y="77724"/>
                </a:lnTo>
                <a:lnTo>
                  <a:pt x="535939" y="51816"/>
                </a:lnTo>
                <a:lnTo>
                  <a:pt x="497077" y="51816"/>
                </a:lnTo>
                <a:lnTo>
                  <a:pt x="497077" y="25908"/>
                </a:lnTo>
                <a:lnTo>
                  <a:pt x="535940" y="25908"/>
                </a:lnTo>
                <a:lnTo>
                  <a:pt x="484124" y="0"/>
                </a:lnTo>
                <a:close/>
              </a:path>
              <a:path w="561975" h="78105">
                <a:moveTo>
                  <a:pt x="48412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84124" y="51816"/>
                </a:lnTo>
                <a:lnTo>
                  <a:pt x="484124" y="25908"/>
                </a:lnTo>
                <a:close/>
              </a:path>
              <a:path w="561975" h="78105">
                <a:moveTo>
                  <a:pt x="535940" y="25908"/>
                </a:moveTo>
                <a:lnTo>
                  <a:pt x="497077" y="25908"/>
                </a:lnTo>
                <a:lnTo>
                  <a:pt x="497077" y="51816"/>
                </a:lnTo>
                <a:lnTo>
                  <a:pt x="535939" y="51816"/>
                </a:lnTo>
                <a:lnTo>
                  <a:pt x="561848" y="38862"/>
                </a:lnTo>
                <a:lnTo>
                  <a:pt x="5359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91739" y="2854451"/>
            <a:ext cx="565404" cy="5654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91739" y="2854451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0" y="282701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2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4" y="282701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2" y="565403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14905" y="3113532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5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5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5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467473" y="2841957"/>
            <a:ext cx="57975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i="1" spc="-145" dirty="0">
                <a:latin typeface="Symbol" panose="05050102010706020507"/>
                <a:cs typeface="Symbol" panose="05050102010706020507"/>
              </a:rPr>
              <a:t></a:t>
            </a:r>
            <a:r>
              <a:rPr sz="2900" spc="-145" dirty="0">
                <a:latin typeface="Symbol" panose="05050102010706020507"/>
                <a:cs typeface="Symbol" panose="05050102010706020507"/>
              </a:rPr>
              <a:t></a:t>
            </a:r>
            <a:r>
              <a:rPr sz="2200" i="1" spc="-14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900" spc="-145" dirty="0">
                <a:latin typeface="Symbol" panose="05050102010706020507"/>
                <a:cs typeface="Symbol" panose="05050102010706020507"/>
              </a:rPr>
              <a:t></a:t>
            </a:r>
            <a:endParaRPr sz="29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97381" y="3230117"/>
            <a:ext cx="514350" cy="685165"/>
          </a:xfrm>
          <a:custGeom>
            <a:avLst/>
            <a:gdLst/>
            <a:ahLst/>
            <a:cxnLst/>
            <a:rect l="l" t="t" r="r" b="b"/>
            <a:pathLst>
              <a:path w="514350" h="685164">
                <a:moveTo>
                  <a:pt x="457331" y="54569"/>
                </a:moveTo>
                <a:lnTo>
                  <a:pt x="0" y="669290"/>
                </a:lnTo>
                <a:lnTo>
                  <a:pt x="20777" y="684784"/>
                </a:lnTo>
                <a:lnTo>
                  <a:pt x="478143" y="70082"/>
                </a:lnTo>
                <a:lnTo>
                  <a:pt x="457331" y="54569"/>
                </a:lnTo>
                <a:close/>
              </a:path>
              <a:path w="514350" h="685164">
                <a:moveTo>
                  <a:pt x="506328" y="44196"/>
                </a:moveTo>
                <a:lnTo>
                  <a:pt x="465048" y="44196"/>
                </a:lnTo>
                <a:lnTo>
                  <a:pt x="485876" y="59690"/>
                </a:lnTo>
                <a:lnTo>
                  <a:pt x="478143" y="70082"/>
                </a:lnTo>
                <a:lnTo>
                  <a:pt x="498957" y="85598"/>
                </a:lnTo>
                <a:lnTo>
                  <a:pt x="506328" y="44196"/>
                </a:lnTo>
                <a:close/>
              </a:path>
              <a:path w="514350" h="685164">
                <a:moveTo>
                  <a:pt x="465048" y="44196"/>
                </a:moveTo>
                <a:lnTo>
                  <a:pt x="457331" y="54569"/>
                </a:lnTo>
                <a:lnTo>
                  <a:pt x="478143" y="70082"/>
                </a:lnTo>
                <a:lnTo>
                  <a:pt x="485876" y="59690"/>
                </a:lnTo>
                <a:lnTo>
                  <a:pt x="465048" y="44196"/>
                </a:lnTo>
                <a:close/>
              </a:path>
              <a:path w="514350" h="685164">
                <a:moveTo>
                  <a:pt x="514197" y="0"/>
                </a:moveTo>
                <a:lnTo>
                  <a:pt x="436600" y="39116"/>
                </a:lnTo>
                <a:lnTo>
                  <a:pt x="457331" y="54569"/>
                </a:lnTo>
                <a:lnTo>
                  <a:pt x="465048" y="44196"/>
                </a:lnTo>
                <a:lnTo>
                  <a:pt x="506328" y="44196"/>
                </a:lnTo>
                <a:lnTo>
                  <a:pt x="5141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17346" y="2381123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39" h="701039">
                <a:moveTo>
                  <a:pt x="649124" y="655469"/>
                </a:moveTo>
                <a:lnTo>
                  <a:pt x="630986" y="673988"/>
                </a:lnTo>
                <a:lnTo>
                  <a:pt x="713663" y="700659"/>
                </a:lnTo>
                <a:lnTo>
                  <a:pt x="701188" y="664463"/>
                </a:lnTo>
                <a:lnTo>
                  <a:pt x="658291" y="664463"/>
                </a:lnTo>
                <a:lnTo>
                  <a:pt x="649124" y="655469"/>
                </a:lnTo>
                <a:close/>
              </a:path>
              <a:path w="713739" h="701039">
                <a:moveTo>
                  <a:pt x="667222" y="636991"/>
                </a:moveTo>
                <a:lnTo>
                  <a:pt x="649124" y="655469"/>
                </a:lnTo>
                <a:lnTo>
                  <a:pt x="658291" y="664463"/>
                </a:lnTo>
                <a:lnTo>
                  <a:pt x="676452" y="646049"/>
                </a:lnTo>
                <a:lnTo>
                  <a:pt x="667222" y="636991"/>
                </a:lnTo>
                <a:close/>
              </a:path>
              <a:path w="713739" h="701039">
                <a:moveTo>
                  <a:pt x="685342" y="618489"/>
                </a:moveTo>
                <a:lnTo>
                  <a:pt x="667222" y="636991"/>
                </a:lnTo>
                <a:lnTo>
                  <a:pt x="676452" y="646049"/>
                </a:lnTo>
                <a:lnTo>
                  <a:pt x="658291" y="664463"/>
                </a:lnTo>
                <a:lnTo>
                  <a:pt x="701188" y="664463"/>
                </a:lnTo>
                <a:lnTo>
                  <a:pt x="685342" y="618489"/>
                </a:lnTo>
                <a:close/>
              </a:path>
              <a:path w="713739" h="701039">
                <a:moveTo>
                  <a:pt x="18135" y="0"/>
                </a:moveTo>
                <a:lnTo>
                  <a:pt x="0" y="18541"/>
                </a:lnTo>
                <a:lnTo>
                  <a:pt x="649124" y="655469"/>
                </a:lnTo>
                <a:lnTo>
                  <a:pt x="667222" y="636991"/>
                </a:lnTo>
                <a:lnTo>
                  <a:pt x="18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58695" y="2927604"/>
            <a:ext cx="438912" cy="4389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58695" y="292760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847679" y="2840127"/>
            <a:ext cx="255904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dirty="0">
                <a:latin typeface="Symbol" panose="05050102010706020507"/>
                <a:cs typeface="Symbol" panose="05050102010706020507"/>
              </a:rPr>
              <a:t></a:t>
            </a:r>
            <a:endParaRPr sz="3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73935" y="3910584"/>
            <a:ext cx="385572" cy="3764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73935" y="3910584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80" h="376554">
                <a:moveTo>
                  <a:pt x="0" y="376427"/>
                </a:moveTo>
                <a:lnTo>
                  <a:pt x="385572" y="376427"/>
                </a:lnTo>
                <a:lnTo>
                  <a:pt x="385572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933955" y="3384041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5" h="517525">
                <a:moveTo>
                  <a:pt x="51816" y="64770"/>
                </a:moveTo>
                <a:lnTo>
                  <a:pt x="25907" y="64770"/>
                </a:lnTo>
                <a:lnTo>
                  <a:pt x="25907" y="517017"/>
                </a:lnTo>
                <a:lnTo>
                  <a:pt x="51816" y="517017"/>
                </a:lnTo>
                <a:lnTo>
                  <a:pt x="51816" y="64770"/>
                </a:lnTo>
                <a:close/>
              </a:path>
              <a:path w="78105" h="5175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5175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44702" y="3125723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19" h="78105">
                <a:moveTo>
                  <a:pt x="615315" y="0"/>
                </a:moveTo>
                <a:lnTo>
                  <a:pt x="615315" y="77724"/>
                </a:lnTo>
                <a:lnTo>
                  <a:pt x="667131" y="51815"/>
                </a:lnTo>
                <a:lnTo>
                  <a:pt x="628268" y="51815"/>
                </a:lnTo>
                <a:lnTo>
                  <a:pt x="628268" y="25908"/>
                </a:lnTo>
                <a:lnTo>
                  <a:pt x="667131" y="25908"/>
                </a:lnTo>
                <a:lnTo>
                  <a:pt x="615315" y="0"/>
                </a:lnTo>
                <a:close/>
              </a:path>
              <a:path w="693419" h="78105">
                <a:moveTo>
                  <a:pt x="6153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15315" y="51815"/>
                </a:lnTo>
                <a:lnTo>
                  <a:pt x="615315" y="25908"/>
                </a:lnTo>
                <a:close/>
              </a:path>
              <a:path w="693419" h="78105">
                <a:moveTo>
                  <a:pt x="667131" y="25908"/>
                </a:moveTo>
                <a:lnTo>
                  <a:pt x="628268" y="25908"/>
                </a:lnTo>
                <a:lnTo>
                  <a:pt x="628268" y="51815"/>
                </a:lnTo>
                <a:lnTo>
                  <a:pt x="667131" y="51815"/>
                </a:lnTo>
                <a:lnTo>
                  <a:pt x="693039" y="38862"/>
                </a:lnTo>
                <a:lnTo>
                  <a:pt x="6671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99410" y="484174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510027" y="4599432"/>
            <a:ext cx="565404" cy="5654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510027" y="4599432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0" y="282702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2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4" y="282702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2" y="565404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33194" y="4858511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5"/>
                </a:lnTo>
                <a:lnTo>
                  <a:pt x="497078" y="51815"/>
                </a:lnTo>
                <a:lnTo>
                  <a:pt x="497078" y="25907"/>
                </a:lnTo>
                <a:lnTo>
                  <a:pt x="535939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39" y="25907"/>
                </a:moveTo>
                <a:lnTo>
                  <a:pt x="497078" y="25907"/>
                </a:lnTo>
                <a:lnTo>
                  <a:pt x="497078" y="51815"/>
                </a:lnTo>
                <a:lnTo>
                  <a:pt x="535940" y="51815"/>
                </a:lnTo>
                <a:lnTo>
                  <a:pt x="561848" y="38862"/>
                </a:lnTo>
                <a:lnTo>
                  <a:pt x="53593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485761" y="4586937"/>
            <a:ext cx="579755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i="1" spc="-145" dirty="0">
                <a:latin typeface="Symbol" panose="05050102010706020507"/>
                <a:cs typeface="Symbol" panose="05050102010706020507"/>
              </a:rPr>
              <a:t></a:t>
            </a:r>
            <a:r>
              <a:rPr sz="2900" spc="-145" dirty="0">
                <a:latin typeface="Symbol" panose="05050102010706020507"/>
                <a:cs typeface="Symbol" panose="05050102010706020507"/>
              </a:rPr>
              <a:t></a:t>
            </a:r>
            <a:r>
              <a:rPr sz="2200" i="1" spc="-14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900" spc="-145" dirty="0">
                <a:latin typeface="Symbol" panose="05050102010706020507"/>
                <a:cs typeface="Symbol" panose="05050102010706020507"/>
              </a:rPr>
              <a:t></a:t>
            </a:r>
            <a:endParaRPr sz="29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44981" y="4975097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4" h="914400">
                <a:moveTo>
                  <a:pt x="627846" y="54629"/>
                </a:moveTo>
                <a:lnTo>
                  <a:pt x="0" y="898474"/>
                </a:lnTo>
                <a:lnTo>
                  <a:pt x="20777" y="913930"/>
                </a:lnTo>
                <a:lnTo>
                  <a:pt x="648658" y="70143"/>
                </a:lnTo>
                <a:lnTo>
                  <a:pt x="627846" y="54629"/>
                </a:lnTo>
                <a:close/>
              </a:path>
              <a:path w="685164" h="914400">
                <a:moveTo>
                  <a:pt x="676762" y="44195"/>
                </a:moveTo>
                <a:lnTo>
                  <a:pt x="635609" y="44195"/>
                </a:lnTo>
                <a:lnTo>
                  <a:pt x="656437" y="59689"/>
                </a:lnTo>
                <a:lnTo>
                  <a:pt x="648658" y="70143"/>
                </a:lnTo>
                <a:lnTo>
                  <a:pt x="669391" y="85597"/>
                </a:lnTo>
                <a:lnTo>
                  <a:pt x="676762" y="44195"/>
                </a:lnTo>
                <a:close/>
              </a:path>
              <a:path w="685164" h="914400">
                <a:moveTo>
                  <a:pt x="635609" y="44195"/>
                </a:moveTo>
                <a:lnTo>
                  <a:pt x="627846" y="54629"/>
                </a:lnTo>
                <a:lnTo>
                  <a:pt x="648658" y="70143"/>
                </a:lnTo>
                <a:lnTo>
                  <a:pt x="656437" y="59689"/>
                </a:lnTo>
                <a:lnTo>
                  <a:pt x="635609" y="44195"/>
                </a:lnTo>
                <a:close/>
              </a:path>
              <a:path w="685164" h="914400">
                <a:moveTo>
                  <a:pt x="684631" y="0"/>
                </a:moveTo>
                <a:lnTo>
                  <a:pt x="607034" y="39115"/>
                </a:lnTo>
                <a:lnTo>
                  <a:pt x="627846" y="54629"/>
                </a:lnTo>
                <a:lnTo>
                  <a:pt x="635609" y="44195"/>
                </a:lnTo>
                <a:lnTo>
                  <a:pt x="676762" y="44195"/>
                </a:lnTo>
                <a:lnTo>
                  <a:pt x="684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52982" y="4241927"/>
            <a:ext cx="596265" cy="585470"/>
          </a:xfrm>
          <a:custGeom>
            <a:avLst/>
            <a:gdLst/>
            <a:ahLst/>
            <a:cxnLst/>
            <a:rect l="l" t="t" r="r" b="b"/>
            <a:pathLst>
              <a:path w="596264" h="585470">
                <a:moveTo>
                  <a:pt x="531437" y="539943"/>
                </a:moveTo>
                <a:lnTo>
                  <a:pt x="513257" y="558419"/>
                </a:lnTo>
                <a:lnTo>
                  <a:pt x="595934" y="585216"/>
                </a:lnTo>
                <a:lnTo>
                  <a:pt x="583515" y="549021"/>
                </a:lnTo>
                <a:lnTo>
                  <a:pt x="540689" y="549021"/>
                </a:lnTo>
                <a:lnTo>
                  <a:pt x="531437" y="539943"/>
                </a:lnTo>
                <a:close/>
              </a:path>
              <a:path w="596264" h="585470">
                <a:moveTo>
                  <a:pt x="549577" y="521506"/>
                </a:moveTo>
                <a:lnTo>
                  <a:pt x="531437" y="539943"/>
                </a:lnTo>
                <a:lnTo>
                  <a:pt x="540689" y="549021"/>
                </a:lnTo>
                <a:lnTo>
                  <a:pt x="558850" y="530606"/>
                </a:lnTo>
                <a:lnTo>
                  <a:pt x="549577" y="521506"/>
                </a:lnTo>
                <a:close/>
              </a:path>
              <a:path w="596264" h="585470">
                <a:moveTo>
                  <a:pt x="567740" y="503047"/>
                </a:moveTo>
                <a:lnTo>
                  <a:pt x="549577" y="521506"/>
                </a:lnTo>
                <a:lnTo>
                  <a:pt x="558850" y="530606"/>
                </a:lnTo>
                <a:lnTo>
                  <a:pt x="540689" y="549021"/>
                </a:lnTo>
                <a:lnTo>
                  <a:pt x="583515" y="549021"/>
                </a:lnTo>
                <a:lnTo>
                  <a:pt x="567740" y="503047"/>
                </a:lnTo>
                <a:close/>
              </a:path>
              <a:path w="596264" h="585470">
                <a:moveTo>
                  <a:pt x="18135" y="0"/>
                </a:moveTo>
                <a:lnTo>
                  <a:pt x="0" y="18542"/>
                </a:lnTo>
                <a:lnTo>
                  <a:pt x="531437" y="539943"/>
                </a:lnTo>
                <a:lnTo>
                  <a:pt x="549577" y="521506"/>
                </a:lnTo>
                <a:lnTo>
                  <a:pt x="181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76983" y="4672584"/>
            <a:ext cx="438912" cy="4389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76983" y="4672584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19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865967" y="4585106"/>
            <a:ext cx="255904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dirty="0">
                <a:latin typeface="Symbol" panose="05050102010706020507"/>
                <a:cs typeface="Symbol" panose="05050102010706020507"/>
              </a:rPr>
              <a:t></a:t>
            </a:r>
            <a:endParaRPr sz="3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792223" y="5655564"/>
            <a:ext cx="385572" cy="3764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792223" y="5655564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80" h="376554">
                <a:moveTo>
                  <a:pt x="0" y="376428"/>
                </a:moveTo>
                <a:lnTo>
                  <a:pt x="385572" y="376428"/>
                </a:lnTo>
                <a:lnTo>
                  <a:pt x="385572" y="0"/>
                </a:lnTo>
                <a:lnTo>
                  <a:pt x="0" y="0"/>
                </a:lnTo>
                <a:lnTo>
                  <a:pt x="0" y="3764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952244" y="5129021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5" h="517525">
                <a:moveTo>
                  <a:pt x="51816" y="64769"/>
                </a:moveTo>
                <a:lnTo>
                  <a:pt x="25907" y="64769"/>
                </a:lnTo>
                <a:lnTo>
                  <a:pt x="25907" y="517055"/>
                </a:lnTo>
                <a:lnTo>
                  <a:pt x="51816" y="517055"/>
                </a:lnTo>
                <a:lnTo>
                  <a:pt x="51816" y="64769"/>
                </a:lnTo>
                <a:close/>
              </a:path>
              <a:path w="78105" h="517525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1752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062989" y="4870703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19" h="78104">
                <a:moveTo>
                  <a:pt x="615315" y="0"/>
                </a:moveTo>
                <a:lnTo>
                  <a:pt x="615315" y="77724"/>
                </a:lnTo>
                <a:lnTo>
                  <a:pt x="667131" y="51816"/>
                </a:lnTo>
                <a:lnTo>
                  <a:pt x="628268" y="51816"/>
                </a:lnTo>
                <a:lnTo>
                  <a:pt x="628268" y="25908"/>
                </a:lnTo>
                <a:lnTo>
                  <a:pt x="667130" y="25908"/>
                </a:lnTo>
                <a:lnTo>
                  <a:pt x="615315" y="0"/>
                </a:lnTo>
                <a:close/>
              </a:path>
              <a:path w="693419" h="78104">
                <a:moveTo>
                  <a:pt x="615315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15315" y="51816"/>
                </a:lnTo>
                <a:lnTo>
                  <a:pt x="615315" y="25908"/>
                </a:lnTo>
                <a:close/>
              </a:path>
              <a:path w="693419" h="78104">
                <a:moveTo>
                  <a:pt x="667130" y="25908"/>
                </a:moveTo>
                <a:lnTo>
                  <a:pt x="628268" y="25908"/>
                </a:lnTo>
                <a:lnTo>
                  <a:pt x="628268" y="51816"/>
                </a:lnTo>
                <a:lnTo>
                  <a:pt x="667131" y="51816"/>
                </a:lnTo>
                <a:lnTo>
                  <a:pt x="693039" y="38862"/>
                </a:lnTo>
                <a:lnTo>
                  <a:pt x="66713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855457" y="3842003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4"/>
                </a:lnTo>
                <a:lnTo>
                  <a:pt x="535940" y="51816"/>
                </a:lnTo>
                <a:lnTo>
                  <a:pt x="497077" y="51816"/>
                </a:lnTo>
                <a:lnTo>
                  <a:pt x="497077" y="25908"/>
                </a:lnTo>
                <a:lnTo>
                  <a:pt x="535940" y="25908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84124" y="51816"/>
                </a:lnTo>
                <a:lnTo>
                  <a:pt x="484124" y="25908"/>
                </a:lnTo>
                <a:close/>
              </a:path>
              <a:path w="561975" h="78104">
                <a:moveTo>
                  <a:pt x="535940" y="25908"/>
                </a:moveTo>
                <a:lnTo>
                  <a:pt x="497077" y="25908"/>
                </a:lnTo>
                <a:lnTo>
                  <a:pt x="497077" y="51816"/>
                </a:lnTo>
                <a:lnTo>
                  <a:pt x="535940" y="51816"/>
                </a:lnTo>
                <a:lnTo>
                  <a:pt x="561848" y="38862"/>
                </a:lnTo>
                <a:lnTo>
                  <a:pt x="53594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466076" y="3599688"/>
            <a:ext cx="565403" cy="5654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466076" y="3599688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4" h="565785">
                <a:moveTo>
                  <a:pt x="0" y="282701"/>
                </a:moveTo>
                <a:lnTo>
                  <a:pt x="3701" y="236858"/>
                </a:lnTo>
                <a:lnTo>
                  <a:pt x="14417" y="193365"/>
                </a:lnTo>
                <a:lnTo>
                  <a:pt x="31563" y="152805"/>
                </a:lnTo>
                <a:lnTo>
                  <a:pt x="54559" y="115763"/>
                </a:lnTo>
                <a:lnTo>
                  <a:pt x="82819" y="82819"/>
                </a:lnTo>
                <a:lnTo>
                  <a:pt x="115763" y="54559"/>
                </a:lnTo>
                <a:lnTo>
                  <a:pt x="152805" y="31563"/>
                </a:lnTo>
                <a:lnTo>
                  <a:pt x="193365" y="14417"/>
                </a:lnTo>
                <a:lnTo>
                  <a:pt x="236858" y="3701"/>
                </a:lnTo>
                <a:lnTo>
                  <a:pt x="282701" y="0"/>
                </a:lnTo>
                <a:lnTo>
                  <a:pt x="328545" y="3701"/>
                </a:lnTo>
                <a:lnTo>
                  <a:pt x="372038" y="14417"/>
                </a:lnTo>
                <a:lnTo>
                  <a:pt x="412598" y="31563"/>
                </a:lnTo>
                <a:lnTo>
                  <a:pt x="449640" y="54559"/>
                </a:lnTo>
                <a:lnTo>
                  <a:pt x="482584" y="82819"/>
                </a:lnTo>
                <a:lnTo>
                  <a:pt x="510844" y="115763"/>
                </a:lnTo>
                <a:lnTo>
                  <a:pt x="533840" y="152805"/>
                </a:lnTo>
                <a:lnTo>
                  <a:pt x="550986" y="193365"/>
                </a:lnTo>
                <a:lnTo>
                  <a:pt x="561702" y="236858"/>
                </a:lnTo>
                <a:lnTo>
                  <a:pt x="565403" y="282701"/>
                </a:lnTo>
                <a:lnTo>
                  <a:pt x="561702" y="328545"/>
                </a:lnTo>
                <a:lnTo>
                  <a:pt x="550986" y="372038"/>
                </a:lnTo>
                <a:lnTo>
                  <a:pt x="533840" y="412598"/>
                </a:lnTo>
                <a:lnTo>
                  <a:pt x="510844" y="449640"/>
                </a:lnTo>
                <a:lnTo>
                  <a:pt x="482584" y="482584"/>
                </a:lnTo>
                <a:lnTo>
                  <a:pt x="449640" y="510844"/>
                </a:lnTo>
                <a:lnTo>
                  <a:pt x="412598" y="533840"/>
                </a:lnTo>
                <a:lnTo>
                  <a:pt x="372038" y="550986"/>
                </a:lnTo>
                <a:lnTo>
                  <a:pt x="328545" y="561702"/>
                </a:lnTo>
                <a:lnTo>
                  <a:pt x="282701" y="565404"/>
                </a:lnTo>
                <a:lnTo>
                  <a:pt x="236858" y="561702"/>
                </a:lnTo>
                <a:lnTo>
                  <a:pt x="193365" y="550986"/>
                </a:lnTo>
                <a:lnTo>
                  <a:pt x="152805" y="533840"/>
                </a:lnTo>
                <a:lnTo>
                  <a:pt x="115763" y="510844"/>
                </a:lnTo>
                <a:lnTo>
                  <a:pt x="82819" y="482584"/>
                </a:lnTo>
                <a:lnTo>
                  <a:pt x="54559" y="449640"/>
                </a:lnTo>
                <a:lnTo>
                  <a:pt x="31563" y="412598"/>
                </a:lnTo>
                <a:lnTo>
                  <a:pt x="14417" y="372038"/>
                </a:lnTo>
                <a:lnTo>
                  <a:pt x="3701" y="328545"/>
                </a:lnTo>
                <a:lnTo>
                  <a:pt x="0" y="28270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889242" y="3858767"/>
            <a:ext cx="561975" cy="78105"/>
          </a:xfrm>
          <a:custGeom>
            <a:avLst/>
            <a:gdLst/>
            <a:ahLst/>
            <a:cxnLst/>
            <a:rect l="l" t="t" r="r" b="b"/>
            <a:pathLst>
              <a:path w="561975" h="78104">
                <a:moveTo>
                  <a:pt x="484124" y="0"/>
                </a:moveTo>
                <a:lnTo>
                  <a:pt x="484124" y="77723"/>
                </a:lnTo>
                <a:lnTo>
                  <a:pt x="535940" y="51815"/>
                </a:lnTo>
                <a:lnTo>
                  <a:pt x="497077" y="51815"/>
                </a:lnTo>
                <a:lnTo>
                  <a:pt x="497077" y="25907"/>
                </a:lnTo>
                <a:lnTo>
                  <a:pt x="535940" y="25907"/>
                </a:lnTo>
                <a:lnTo>
                  <a:pt x="484124" y="0"/>
                </a:lnTo>
                <a:close/>
              </a:path>
              <a:path w="561975" h="78104">
                <a:moveTo>
                  <a:pt x="48412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84124" y="51815"/>
                </a:lnTo>
                <a:lnTo>
                  <a:pt x="484124" y="25907"/>
                </a:lnTo>
                <a:close/>
              </a:path>
              <a:path w="561975" h="78104">
                <a:moveTo>
                  <a:pt x="535940" y="25907"/>
                </a:moveTo>
                <a:lnTo>
                  <a:pt x="497077" y="25907"/>
                </a:lnTo>
                <a:lnTo>
                  <a:pt x="497077" y="51815"/>
                </a:lnTo>
                <a:lnTo>
                  <a:pt x="535940" y="51815"/>
                </a:lnTo>
                <a:lnTo>
                  <a:pt x="561848" y="38861"/>
                </a:lnTo>
                <a:lnTo>
                  <a:pt x="53594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440294" y="3587193"/>
            <a:ext cx="581660" cy="445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i="1" spc="-140" dirty="0">
                <a:latin typeface="Symbol" panose="05050102010706020507"/>
                <a:cs typeface="Symbol" panose="05050102010706020507"/>
              </a:rPr>
              <a:t></a:t>
            </a:r>
            <a:r>
              <a:rPr sz="2900" spc="-140" dirty="0">
                <a:latin typeface="Symbol" panose="05050102010706020507"/>
                <a:cs typeface="Symbol" panose="05050102010706020507"/>
              </a:rPr>
              <a:t></a:t>
            </a:r>
            <a:r>
              <a:rPr sz="2200" i="1" spc="-14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900" spc="-140" dirty="0">
                <a:latin typeface="Symbol" panose="05050102010706020507"/>
                <a:cs typeface="Symbol" panose="05050102010706020507"/>
              </a:rPr>
              <a:t></a:t>
            </a:r>
            <a:endParaRPr sz="29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001003" y="3975353"/>
            <a:ext cx="685165" cy="914400"/>
          </a:xfrm>
          <a:custGeom>
            <a:avLst/>
            <a:gdLst/>
            <a:ahLst/>
            <a:cxnLst/>
            <a:rect l="l" t="t" r="r" b="b"/>
            <a:pathLst>
              <a:path w="685165" h="914400">
                <a:moveTo>
                  <a:pt x="627872" y="54629"/>
                </a:moveTo>
                <a:lnTo>
                  <a:pt x="0" y="898525"/>
                </a:lnTo>
                <a:lnTo>
                  <a:pt x="20828" y="913892"/>
                </a:lnTo>
                <a:lnTo>
                  <a:pt x="648684" y="70143"/>
                </a:lnTo>
                <a:lnTo>
                  <a:pt x="627872" y="54629"/>
                </a:lnTo>
                <a:close/>
              </a:path>
              <a:path w="685165" h="914400">
                <a:moveTo>
                  <a:pt x="676788" y="44196"/>
                </a:moveTo>
                <a:lnTo>
                  <a:pt x="635635" y="44196"/>
                </a:lnTo>
                <a:lnTo>
                  <a:pt x="656463" y="59690"/>
                </a:lnTo>
                <a:lnTo>
                  <a:pt x="648684" y="70143"/>
                </a:lnTo>
                <a:lnTo>
                  <a:pt x="669417" y="85598"/>
                </a:lnTo>
                <a:lnTo>
                  <a:pt x="676788" y="44196"/>
                </a:lnTo>
                <a:close/>
              </a:path>
              <a:path w="685165" h="914400">
                <a:moveTo>
                  <a:pt x="635635" y="44196"/>
                </a:moveTo>
                <a:lnTo>
                  <a:pt x="627872" y="54629"/>
                </a:lnTo>
                <a:lnTo>
                  <a:pt x="648684" y="70143"/>
                </a:lnTo>
                <a:lnTo>
                  <a:pt x="656463" y="59690"/>
                </a:lnTo>
                <a:lnTo>
                  <a:pt x="635635" y="44196"/>
                </a:lnTo>
                <a:close/>
              </a:path>
              <a:path w="685165" h="914400">
                <a:moveTo>
                  <a:pt x="684656" y="0"/>
                </a:moveTo>
                <a:lnTo>
                  <a:pt x="607060" y="39116"/>
                </a:lnTo>
                <a:lnTo>
                  <a:pt x="627872" y="54629"/>
                </a:lnTo>
                <a:lnTo>
                  <a:pt x="635635" y="44196"/>
                </a:lnTo>
                <a:lnTo>
                  <a:pt x="676788" y="44196"/>
                </a:lnTo>
                <a:lnTo>
                  <a:pt x="684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991733" y="3126358"/>
            <a:ext cx="713740" cy="701040"/>
          </a:xfrm>
          <a:custGeom>
            <a:avLst/>
            <a:gdLst/>
            <a:ahLst/>
            <a:cxnLst/>
            <a:rect l="l" t="t" r="r" b="b"/>
            <a:pathLst>
              <a:path w="713740" h="701039">
                <a:moveTo>
                  <a:pt x="649074" y="655469"/>
                </a:moveTo>
                <a:lnTo>
                  <a:pt x="630936" y="673988"/>
                </a:lnTo>
                <a:lnTo>
                  <a:pt x="713613" y="700658"/>
                </a:lnTo>
                <a:lnTo>
                  <a:pt x="701137" y="664463"/>
                </a:lnTo>
                <a:lnTo>
                  <a:pt x="658240" y="664463"/>
                </a:lnTo>
                <a:lnTo>
                  <a:pt x="649074" y="655469"/>
                </a:lnTo>
                <a:close/>
              </a:path>
              <a:path w="713740" h="701039">
                <a:moveTo>
                  <a:pt x="667171" y="636991"/>
                </a:moveTo>
                <a:lnTo>
                  <a:pt x="649074" y="655469"/>
                </a:lnTo>
                <a:lnTo>
                  <a:pt x="658240" y="664463"/>
                </a:lnTo>
                <a:lnTo>
                  <a:pt x="676401" y="646048"/>
                </a:lnTo>
                <a:lnTo>
                  <a:pt x="667171" y="636991"/>
                </a:lnTo>
                <a:close/>
              </a:path>
              <a:path w="713740" h="701039">
                <a:moveTo>
                  <a:pt x="685291" y="618489"/>
                </a:moveTo>
                <a:lnTo>
                  <a:pt x="667171" y="636991"/>
                </a:lnTo>
                <a:lnTo>
                  <a:pt x="676401" y="646048"/>
                </a:lnTo>
                <a:lnTo>
                  <a:pt x="658240" y="664463"/>
                </a:lnTo>
                <a:lnTo>
                  <a:pt x="701137" y="664463"/>
                </a:lnTo>
                <a:lnTo>
                  <a:pt x="685291" y="618489"/>
                </a:lnTo>
                <a:close/>
              </a:path>
              <a:path w="713740" h="701039">
                <a:moveTo>
                  <a:pt x="18033" y="0"/>
                </a:moveTo>
                <a:lnTo>
                  <a:pt x="0" y="18541"/>
                </a:lnTo>
                <a:lnTo>
                  <a:pt x="649074" y="655469"/>
                </a:lnTo>
                <a:lnTo>
                  <a:pt x="667171" y="636991"/>
                </a:lnTo>
                <a:lnTo>
                  <a:pt x="180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733031" y="3672840"/>
            <a:ext cx="438912" cy="4389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733031" y="3672840"/>
            <a:ext cx="439420" cy="439420"/>
          </a:xfrm>
          <a:custGeom>
            <a:avLst/>
            <a:gdLst/>
            <a:ahLst/>
            <a:cxnLst/>
            <a:rect l="l" t="t" r="r" b="b"/>
            <a:pathLst>
              <a:path w="439420" h="439420">
                <a:moveTo>
                  <a:pt x="0" y="438912"/>
                </a:moveTo>
                <a:lnTo>
                  <a:pt x="438912" y="438912"/>
                </a:lnTo>
                <a:lnTo>
                  <a:pt x="438912" y="0"/>
                </a:lnTo>
                <a:lnTo>
                  <a:pt x="0" y="0"/>
                </a:lnTo>
                <a:lnTo>
                  <a:pt x="0" y="4389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6822014" y="3585362"/>
            <a:ext cx="255904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00" dirty="0">
                <a:latin typeface="Symbol" panose="05050102010706020507"/>
                <a:cs typeface="Symbol" panose="05050102010706020507"/>
              </a:rPr>
              <a:t></a:t>
            </a:r>
            <a:endParaRPr sz="3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748271" y="4655820"/>
            <a:ext cx="385572" cy="3764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748271" y="4655820"/>
            <a:ext cx="386080" cy="376555"/>
          </a:xfrm>
          <a:custGeom>
            <a:avLst/>
            <a:gdLst/>
            <a:ahLst/>
            <a:cxnLst/>
            <a:rect l="l" t="t" r="r" b="b"/>
            <a:pathLst>
              <a:path w="386079" h="376554">
                <a:moveTo>
                  <a:pt x="0" y="376427"/>
                </a:moveTo>
                <a:lnTo>
                  <a:pt x="385572" y="376427"/>
                </a:lnTo>
                <a:lnTo>
                  <a:pt x="385572" y="0"/>
                </a:lnTo>
                <a:lnTo>
                  <a:pt x="0" y="0"/>
                </a:lnTo>
                <a:lnTo>
                  <a:pt x="0" y="37642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06768" y="4127753"/>
            <a:ext cx="78105" cy="517525"/>
          </a:xfrm>
          <a:custGeom>
            <a:avLst/>
            <a:gdLst/>
            <a:ahLst/>
            <a:cxnLst/>
            <a:rect l="l" t="t" r="r" b="b"/>
            <a:pathLst>
              <a:path w="78104" h="517525">
                <a:moveTo>
                  <a:pt x="51815" y="64770"/>
                </a:moveTo>
                <a:lnTo>
                  <a:pt x="25907" y="64770"/>
                </a:lnTo>
                <a:lnTo>
                  <a:pt x="25907" y="517017"/>
                </a:lnTo>
                <a:lnTo>
                  <a:pt x="51815" y="517017"/>
                </a:lnTo>
                <a:lnTo>
                  <a:pt x="51815" y="64770"/>
                </a:lnTo>
                <a:close/>
              </a:path>
              <a:path w="78104" h="5175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5175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019038" y="3870959"/>
            <a:ext cx="693420" cy="78105"/>
          </a:xfrm>
          <a:custGeom>
            <a:avLst/>
            <a:gdLst/>
            <a:ahLst/>
            <a:cxnLst/>
            <a:rect l="l" t="t" r="r" b="b"/>
            <a:pathLst>
              <a:path w="693420" h="78104">
                <a:moveTo>
                  <a:pt x="615314" y="0"/>
                </a:moveTo>
                <a:lnTo>
                  <a:pt x="615314" y="77723"/>
                </a:lnTo>
                <a:lnTo>
                  <a:pt x="667131" y="51815"/>
                </a:lnTo>
                <a:lnTo>
                  <a:pt x="628268" y="51815"/>
                </a:lnTo>
                <a:lnTo>
                  <a:pt x="628268" y="25907"/>
                </a:lnTo>
                <a:lnTo>
                  <a:pt x="667131" y="25907"/>
                </a:lnTo>
                <a:lnTo>
                  <a:pt x="615314" y="0"/>
                </a:lnTo>
                <a:close/>
              </a:path>
              <a:path w="693420" h="78104">
                <a:moveTo>
                  <a:pt x="615314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15314" y="51815"/>
                </a:lnTo>
                <a:lnTo>
                  <a:pt x="615314" y="25907"/>
                </a:lnTo>
                <a:close/>
              </a:path>
              <a:path w="693420" h="78104">
                <a:moveTo>
                  <a:pt x="667131" y="25907"/>
                </a:moveTo>
                <a:lnTo>
                  <a:pt x="628268" y="25907"/>
                </a:lnTo>
                <a:lnTo>
                  <a:pt x="628268" y="51815"/>
                </a:lnTo>
                <a:lnTo>
                  <a:pt x="667131" y="51815"/>
                </a:lnTo>
                <a:lnTo>
                  <a:pt x="693038" y="38862"/>
                </a:lnTo>
                <a:lnTo>
                  <a:pt x="6671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72008" y="1457959"/>
            <a:ext cx="4354830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Different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connections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leads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different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025395" y="6085332"/>
            <a:ext cx="6993635" cy="6400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903476" y="6024370"/>
            <a:ext cx="7069835" cy="8336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084832" y="6124955"/>
            <a:ext cx="6874764" cy="5227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2164207" y="5157596"/>
            <a:ext cx="6696709" cy="1449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5690" marR="5080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Each neurons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have different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values 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weights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biases.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Weights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 biases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  </a:t>
            </a:r>
            <a:r>
              <a:rPr sz="2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𝜃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40" dirty="0"/>
              <a:t> </a:t>
            </a:r>
            <a:r>
              <a:rPr spc="-10" dirty="0"/>
              <a:t>Image?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7383780" y="2679192"/>
            <a:ext cx="688975" cy="2641600"/>
          </a:xfrm>
          <a:custGeom>
            <a:avLst/>
            <a:gdLst/>
            <a:ahLst/>
            <a:cxnLst/>
            <a:rect l="l" t="t" r="r" b="b"/>
            <a:pathLst>
              <a:path w="688975" h="2641600">
                <a:moveTo>
                  <a:pt x="0" y="2641092"/>
                </a:moveTo>
                <a:lnTo>
                  <a:pt x="688848" y="2641092"/>
                </a:lnTo>
                <a:lnTo>
                  <a:pt x="688848" y="0"/>
                </a:lnTo>
                <a:lnTo>
                  <a:pt x="0" y="0"/>
                </a:lnTo>
                <a:lnTo>
                  <a:pt x="0" y="264109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70023" y="5217286"/>
            <a:ext cx="4876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100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20867" y="26822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38244" y="27096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06823" y="3427476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06823" y="34274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12920" y="2857500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12920" y="28575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18403" y="2692907"/>
            <a:ext cx="574548" cy="57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18403" y="26929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21452" y="3471671"/>
            <a:ext cx="573024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21452" y="347167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09259" y="4700015"/>
            <a:ext cx="574548" cy="57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09259" y="47000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674233" y="412648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15967" y="4824984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15967" y="48249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359833" y="4114546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7542" y="1805685"/>
            <a:ext cx="6841490" cy="2095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When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processing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image,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first layer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1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fully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connected network would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very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large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163830" algn="r">
              <a:lnSpc>
                <a:spcPct val="100000"/>
              </a:lnSpc>
              <a:spcBef>
                <a:spcPts val="32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R="146050" algn="r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02957" y="4700142"/>
            <a:ext cx="5168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3714" y="29428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5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93714" y="37338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84570" y="49560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85840" y="29817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5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5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5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5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84315" y="29728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09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09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09" h="787400">
                <a:moveTo>
                  <a:pt x="727583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09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81521" y="29772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84061" y="37538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4"/>
                </a:lnTo>
                <a:lnTo>
                  <a:pt x="696721" y="1185544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4"/>
                </a:lnTo>
                <a:lnTo>
                  <a:pt x="718946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6"/>
                </a:lnTo>
                <a:lnTo>
                  <a:pt x="696721" y="1185544"/>
                </a:lnTo>
                <a:lnTo>
                  <a:pt x="737395" y="1185544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72378" y="29817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59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59" h="2011679">
                <a:moveTo>
                  <a:pt x="768832" y="56134"/>
                </a:moveTo>
                <a:lnTo>
                  <a:pt x="728091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59" h="2011679">
                <a:moveTo>
                  <a:pt x="728091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1" y="56134"/>
                </a:lnTo>
                <a:close/>
              </a:path>
              <a:path w="772159" h="2011679">
                <a:moveTo>
                  <a:pt x="762889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1" y="56134"/>
                </a:lnTo>
                <a:lnTo>
                  <a:pt x="768832" y="56134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73521" y="37604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40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40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40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40" h="1235075">
                <a:moveTo>
                  <a:pt x="764031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59121" y="2945638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4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4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648200" y="30190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5" h="740410">
                <a:moveTo>
                  <a:pt x="806032" y="699890"/>
                </a:moveTo>
                <a:lnTo>
                  <a:pt x="789304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5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5" h="740410">
                <a:moveTo>
                  <a:pt x="839470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70" y="660272"/>
                </a:lnTo>
                <a:close/>
              </a:path>
              <a:path w="874395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644644" y="30237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0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0" y="1876679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76521" y="2981705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79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79" h="606425">
                <a:moveTo>
                  <a:pt x="828694" y="27051"/>
                </a:moveTo>
                <a:lnTo>
                  <a:pt x="782827" y="27051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1"/>
                </a:lnTo>
                <a:close/>
              </a:path>
              <a:path w="843279" h="606425">
                <a:moveTo>
                  <a:pt x="782827" y="27051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1"/>
                </a:lnTo>
                <a:close/>
              </a:path>
              <a:path w="843279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1"/>
                </a:lnTo>
                <a:lnTo>
                  <a:pt x="828694" y="27051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648200" y="3587750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3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3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639436" y="3593591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20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20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20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20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776978" y="2981705"/>
            <a:ext cx="751840" cy="1997710"/>
          </a:xfrm>
          <a:custGeom>
            <a:avLst/>
            <a:gdLst/>
            <a:ahLst/>
            <a:cxnLst/>
            <a:rect l="l" t="t" r="r" b="b"/>
            <a:pathLst>
              <a:path w="751839" h="1997710">
                <a:moveTo>
                  <a:pt x="703076" y="68512"/>
                </a:moveTo>
                <a:lnTo>
                  <a:pt x="0" y="1988312"/>
                </a:lnTo>
                <a:lnTo>
                  <a:pt x="24384" y="1997202"/>
                </a:lnTo>
                <a:lnTo>
                  <a:pt x="727330" y="77412"/>
                </a:lnTo>
                <a:lnTo>
                  <a:pt x="703076" y="68512"/>
                </a:lnTo>
                <a:close/>
              </a:path>
              <a:path w="751839" h="1997710">
                <a:moveTo>
                  <a:pt x="748319" y="56388"/>
                </a:moveTo>
                <a:lnTo>
                  <a:pt x="707517" y="56388"/>
                </a:lnTo>
                <a:lnTo>
                  <a:pt x="731774" y="65278"/>
                </a:lnTo>
                <a:lnTo>
                  <a:pt x="727330" y="77412"/>
                </a:lnTo>
                <a:lnTo>
                  <a:pt x="751713" y="86360"/>
                </a:lnTo>
                <a:lnTo>
                  <a:pt x="748319" y="56388"/>
                </a:lnTo>
                <a:close/>
              </a:path>
              <a:path w="751839" h="1997710">
                <a:moveTo>
                  <a:pt x="707517" y="56388"/>
                </a:moveTo>
                <a:lnTo>
                  <a:pt x="703076" y="68512"/>
                </a:lnTo>
                <a:lnTo>
                  <a:pt x="727330" y="77412"/>
                </a:lnTo>
                <a:lnTo>
                  <a:pt x="731774" y="65278"/>
                </a:lnTo>
                <a:lnTo>
                  <a:pt x="707517" y="56388"/>
                </a:lnTo>
                <a:close/>
              </a:path>
              <a:path w="751839" h="1997710">
                <a:moveTo>
                  <a:pt x="741934" y="0"/>
                </a:moveTo>
                <a:lnTo>
                  <a:pt x="678688" y="59563"/>
                </a:lnTo>
                <a:lnTo>
                  <a:pt x="703076" y="68512"/>
                </a:lnTo>
                <a:lnTo>
                  <a:pt x="707517" y="56388"/>
                </a:lnTo>
                <a:lnTo>
                  <a:pt x="748319" y="56388"/>
                </a:lnTo>
                <a:lnTo>
                  <a:pt x="7419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778121" y="3760470"/>
            <a:ext cx="743585" cy="1221105"/>
          </a:xfrm>
          <a:custGeom>
            <a:avLst/>
            <a:gdLst/>
            <a:ahLst/>
            <a:cxnLst/>
            <a:rect l="l" t="t" r="r" b="b"/>
            <a:pathLst>
              <a:path w="743585" h="1221104">
                <a:moveTo>
                  <a:pt x="691824" y="59841"/>
                </a:moveTo>
                <a:lnTo>
                  <a:pt x="0" y="1207515"/>
                </a:lnTo>
                <a:lnTo>
                  <a:pt x="22098" y="1220850"/>
                </a:lnTo>
                <a:lnTo>
                  <a:pt x="714018" y="73226"/>
                </a:lnTo>
                <a:lnTo>
                  <a:pt x="691824" y="59841"/>
                </a:lnTo>
                <a:close/>
              </a:path>
              <a:path w="743585" h="1221104">
                <a:moveTo>
                  <a:pt x="739215" y="48767"/>
                </a:moveTo>
                <a:lnTo>
                  <a:pt x="698500" y="48767"/>
                </a:lnTo>
                <a:lnTo>
                  <a:pt x="720725" y="62102"/>
                </a:lnTo>
                <a:lnTo>
                  <a:pt x="714018" y="73226"/>
                </a:lnTo>
                <a:lnTo>
                  <a:pt x="736218" y="86613"/>
                </a:lnTo>
                <a:lnTo>
                  <a:pt x="739215" y="48767"/>
                </a:lnTo>
                <a:close/>
              </a:path>
              <a:path w="743585" h="1221104">
                <a:moveTo>
                  <a:pt x="698500" y="48767"/>
                </a:moveTo>
                <a:lnTo>
                  <a:pt x="691824" y="59841"/>
                </a:lnTo>
                <a:lnTo>
                  <a:pt x="714018" y="73226"/>
                </a:lnTo>
                <a:lnTo>
                  <a:pt x="720725" y="62102"/>
                </a:lnTo>
                <a:lnTo>
                  <a:pt x="698500" y="48767"/>
                </a:lnTo>
                <a:close/>
              </a:path>
              <a:path w="743585" h="1221104">
                <a:moveTo>
                  <a:pt x="743076" y="0"/>
                </a:moveTo>
                <a:lnTo>
                  <a:pt x="669670" y="46481"/>
                </a:lnTo>
                <a:lnTo>
                  <a:pt x="691824" y="59841"/>
                </a:lnTo>
                <a:lnTo>
                  <a:pt x="698500" y="48767"/>
                </a:lnTo>
                <a:lnTo>
                  <a:pt x="739215" y="48767"/>
                </a:lnTo>
                <a:lnTo>
                  <a:pt x="743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788915" y="4947030"/>
            <a:ext cx="720725" cy="78105"/>
          </a:xfrm>
          <a:custGeom>
            <a:avLst/>
            <a:gdLst/>
            <a:ahLst/>
            <a:cxnLst/>
            <a:rect l="l" t="t" r="r" b="b"/>
            <a:pathLst>
              <a:path w="720725" h="78104">
                <a:moveTo>
                  <a:pt x="643763" y="0"/>
                </a:moveTo>
                <a:lnTo>
                  <a:pt x="643254" y="25913"/>
                </a:lnTo>
                <a:lnTo>
                  <a:pt x="656209" y="26162"/>
                </a:lnTo>
                <a:lnTo>
                  <a:pt x="655701" y="52070"/>
                </a:lnTo>
                <a:lnTo>
                  <a:pt x="642742" y="52070"/>
                </a:lnTo>
                <a:lnTo>
                  <a:pt x="642238" y="77724"/>
                </a:lnTo>
                <a:lnTo>
                  <a:pt x="696164" y="52070"/>
                </a:lnTo>
                <a:lnTo>
                  <a:pt x="655701" y="52070"/>
                </a:lnTo>
                <a:lnTo>
                  <a:pt x="642746" y="51821"/>
                </a:lnTo>
                <a:lnTo>
                  <a:pt x="696686" y="51821"/>
                </a:lnTo>
                <a:lnTo>
                  <a:pt x="720725" y="40386"/>
                </a:lnTo>
                <a:lnTo>
                  <a:pt x="643763" y="0"/>
                </a:lnTo>
                <a:close/>
              </a:path>
              <a:path w="720725" h="78104">
                <a:moveTo>
                  <a:pt x="643254" y="25913"/>
                </a:moveTo>
                <a:lnTo>
                  <a:pt x="642746" y="51821"/>
                </a:lnTo>
                <a:lnTo>
                  <a:pt x="655701" y="52070"/>
                </a:lnTo>
                <a:lnTo>
                  <a:pt x="656209" y="26162"/>
                </a:lnTo>
                <a:lnTo>
                  <a:pt x="643254" y="25913"/>
                </a:lnTo>
                <a:close/>
              </a:path>
              <a:path w="720725" h="78104">
                <a:moveTo>
                  <a:pt x="508" y="13589"/>
                </a:moveTo>
                <a:lnTo>
                  <a:pt x="0" y="39497"/>
                </a:lnTo>
                <a:lnTo>
                  <a:pt x="642746" y="51821"/>
                </a:lnTo>
                <a:lnTo>
                  <a:pt x="643254" y="25913"/>
                </a:lnTo>
                <a:lnTo>
                  <a:pt x="508" y="13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885938" y="3692652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7" y="0"/>
                </a:moveTo>
                <a:lnTo>
                  <a:pt x="556767" y="77724"/>
                </a:lnTo>
                <a:lnTo>
                  <a:pt x="608583" y="51816"/>
                </a:lnTo>
                <a:lnTo>
                  <a:pt x="569721" y="51816"/>
                </a:lnTo>
                <a:lnTo>
                  <a:pt x="569721" y="25908"/>
                </a:lnTo>
                <a:lnTo>
                  <a:pt x="608583" y="25908"/>
                </a:lnTo>
                <a:lnTo>
                  <a:pt x="556767" y="0"/>
                </a:lnTo>
                <a:close/>
              </a:path>
              <a:path w="635000" h="78104">
                <a:moveTo>
                  <a:pt x="55676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56767" y="51816"/>
                </a:lnTo>
                <a:lnTo>
                  <a:pt x="556767" y="25908"/>
                </a:lnTo>
                <a:close/>
              </a:path>
              <a:path w="635000" h="78104">
                <a:moveTo>
                  <a:pt x="608583" y="25908"/>
                </a:moveTo>
                <a:lnTo>
                  <a:pt x="569721" y="25908"/>
                </a:lnTo>
                <a:lnTo>
                  <a:pt x="569721" y="51816"/>
                </a:lnTo>
                <a:lnTo>
                  <a:pt x="608583" y="51816"/>
                </a:lnTo>
                <a:lnTo>
                  <a:pt x="634491" y="38862"/>
                </a:lnTo>
                <a:lnTo>
                  <a:pt x="60858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995666" y="4939284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0" y="0"/>
                </a:moveTo>
                <a:lnTo>
                  <a:pt x="447420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6" y="25908"/>
                </a:lnTo>
                <a:lnTo>
                  <a:pt x="447420" y="0"/>
                </a:lnTo>
                <a:close/>
              </a:path>
              <a:path w="525145" h="78104">
                <a:moveTo>
                  <a:pt x="44742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0" y="51816"/>
                </a:lnTo>
                <a:lnTo>
                  <a:pt x="447420" y="25908"/>
                </a:lnTo>
                <a:close/>
              </a:path>
              <a:path w="525145" h="78104">
                <a:moveTo>
                  <a:pt x="499236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4" y="38862"/>
                </a:lnTo>
                <a:lnTo>
                  <a:pt x="49923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861554" y="2913888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4" y="0"/>
                </a:moveTo>
                <a:lnTo>
                  <a:pt x="580644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8"/>
                </a:lnTo>
                <a:lnTo>
                  <a:pt x="632460" y="25908"/>
                </a:lnTo>
                <a:lnTo>
                  <a:pt x="580644" y="0"/>
                </a:lnTo>
                <a:close/>
              </a:path>
              <a:path w="658495" h="78105">
                <a:moveTo>
                  <a:pt x="580644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4" y="51815"/>
                </a:lnTo>
                <a:lnTo>
                  <a:pt x="580644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8" y="25908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8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434071" y="2683764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434071" y="26837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437119" y="3444240"/>
            <a:ext cx="573024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437119" y="344424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1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1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443216" y="4690871"/>
            <a:ext cx="574548" cy="5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443216" y="46908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402068" y="2599944"/>
            <a:ext cx="699770" cy="2691765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402068" y="2599944"/>
            <a:ext cx="699770" cy="2691765"/>
          </a:xfrm>
          <a:custGeom>
            <a:avLst/>
            <a:gdLst/>
            <a:ahLst/>
            <a:cxnLst/>
            <a:rect l="l" t="t" r="r" b="b"/>
            <a:pathLst>
              <a:path w="699770" h="2691765">
                <a:moveTo>
                  <a:pt x="0" y="2691383"/>
                </a:moveTo>
                <a:lnTo>
                  <a:pt x="699516" y="2691383"/>
                </a:lnTo>
                <a:lnTo>
                  <a:pt x="699516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7562215" y="3426078"/>
            <a:ext cx="330200" cy="1040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Softm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96696" y="2740151"/>
            <a:ext cx="2340864" cy="24917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438144" y="3404615"/>
            <a:ext cx="713740" cy="1077595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356615" y="0"/>
                </a:moveTo>
                <a:lnTo>
                  <a:pt x="356615" y="269367"/>
                </a:lnTo>
                <a:lnTo>
                  <a:pt x="0" y="269367"/>
                </a:lnTo>
                <a:lnTo>
                  <a:pt x="0" y="808101"/>
                </a:lnTo>
                <a:lnTo>
                  <a:pt x="356615" y="808101"/>
                </a:lnTo>
                <a:lnTo>
                  <a:pt x="356615" y="1077468"/>
                </a:lnTo>
                <a:lnTo>
                  <a:pt x="713231" y="538734"/>
                </a:lnTo>
                <a:lnTo>
                  <a:pt x="3566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438144" y="3404615"/>
            <a:ext cx="713740" cy="1077595"/>
          </a:xfrm>
          <a:custGeom>
            <a:avLst/>
            <a:gdLst/>
            <a:ahLst/>
            <a:cxnLst/>
            <a:rect l="l" t="t" r="r" b="b"/>
            <a:pathLst>
              <a:path w="713739" h="1077595">
                <a:moveTo>
                  <a:pt x="0" y="269367"/>
                </a:moveTo>
                <a:lnTo>
                  <a:pt x="356615" y="269367"/>
                </a:lnTo>
                <a:lnTo>
                  <a:pt x="356615" y="0"/>
                </a:lnTo>
                <a:lnTo>
                  <a:pt x="713231" y="538734"/>
                </a:lnTo>
                <a:lnTo>
                  <a:pt x="356615" y="1077468"/>
                </a:lnTo>
                <a:lnTo>
                  <a:pt x="356615" y="808101"/>
                </a:lnTo>
                <a:lnTo>
                  <a:pt x="0" y="808101"/>
                </a:lnTo>
                <a:lnTo>
                  <a:pt x="0" y="26936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399999" y="3842257"/>
            <a:ext cx="4876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100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509009" y="5329428"/>
            <a:ext cx="16402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100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x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100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sz="2400" spc="-1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466715" y="5315711"/>
            <a:ext cx="64135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1000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34255" y="3892296"/>
            <a:ext cx="1595627" cy="6400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370832" y="3829811"/>
            <a:ext cx="1450848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393691" y="3931920"/>
            <a:ext cx="1476756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4631563" y="3954907"/>
            <a:ext cx="10026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 x</a:t>
            </a:r>
            <a:r>
              <a:rPr sz="2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10</a:t>
            </a:r>
            <a:r>
              <a:rPr sz="2775" spc="-7" baseline="2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7</a:t>
            </a:r>
            <a:endParaRPr sz="2775" baseline="26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472183" y="5775959"/>
            <a:ext cx="6472427" cy="9494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444752" y="5730239"/>
            <a:ext cx="6594348" cy="1124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531619" y="5815584"/>
            <a:ext cx="6353556" cy="8321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1674367" y="5843320"/>
            <a:ext cx="606552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fully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connected network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 simplified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286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considering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properties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image</a:t>
            </a:r>
            <a:r>
              <a:rPr sz="24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recognition?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40" dirty="0"/>
              <a:t> </a:t>
            </a:r>
            <a:r>
              <a:rPr spc="-10" dirty="0"/>
              <a:t>Image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1104900" y="4692396"/>
            <a:ext cx="2485644" cy="16565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94988" y="4738115"/>
            <a:ext cx="1296924" cy="1139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66032" y="4709159"/>
            <a:ext cx="1355090" cy="1198245"/>
          </a:xfrm>
          <a:custGeom>
            <a:avLst/>
            <a:gdLst/>
            <a:ahLst/>
            <a:cxnLst/>
            <a:rect l="l" t="t" r="r" b="b"/>
            <a:pathLst>
              <a:path w="1355089" h="1198245">
                <a:moveTo>
                  <a:pt x="0" y="1197864"/>
                </a:moveTo>
                <a:lnTo>
                  <a:pt x="1354836" y="1197864"/>
                </a:lnTo>
                <a:lnTo>
                  <a:pt x="1354836" y="0"/>
                </a:lnTo>
                <a:lnTo>
                  <a:pt x="0" y="0"/>
                </a:lnTo>
                <a:lnTo>
                  <a:pt x="0" y="11978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97067" y="4655820"/>
            <a:ext cx="2150364" cy="1280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2291" y="2703576"/>
            <a:ext cx="7519416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0372" y="2641092"/>
            <a:ext cx="7511796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71727" y="2743200"/>
            <a:ext cx="7400544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60591" y="5468620"/>
            <a:ext cx="2423160" cy="855980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2322830" y="253999"/>
                </a:moveTo>
                <a:lnTo>
                  <a:pt x="100330" y="253999"/>
                </a:lnTo>
                <a:lnTo>
                  <a:pt x="61293" y="261884"/>
                </a:lnTo>
                <a:lnTo>
                  <a:pt x="29400" y="283386"/>
                </a:lnTo>
                <a:lnTo>
                  <a:pt x="7889" y="315277"/>
                </a:lnTo>
                <a:lnTo>
                  <a:pt x="0" y="354329"/>
                </a:lnTo>
                <a:lnTo>
                  <a:pt x="0" y="755649"/>
                </a:lnTo>
                <a:lnTo>
                  <a:pt x="7889" y="794702"/>
                </a:lnTo>
                <a:lnTo>
                  <a:pt x="29400" y="826593"/>
                </a:lnTo>
                <a:lnTo>
                  <a:pt x="61293" y="848095"/>
                </a:lnTo>
                <a:lnTo>
                  <a:pt x="100330" y="855979"/>
                </a:lnTo>
                <a:lnTo>
                  <a:pt x="2322830" y="855979"/>
                </a:lnTo>
                <a:lnTo>
                  <a:pt x="2361866" y="848095"/>
                </a:lnTo>
                <a:lnTo>
                  <a:pt x="2393759" y="826593"/>
                </a:lnTo>
                <a:lnTo>
                  <a:pt x="2415270" y="794702"/>
                </a:lnTo>
                <a:lnTo>
                  <a:pt x="2423160" y="755649"/>
                </a:lnTo>
                <a:lnTo>
                  <a:pt x="2423160" y="354329"/>
                </a:lnTo>
                <a:lnTo>
                  <a:pt x="2415270" y="315277"/>
                </a:lnTo>
                <a:lnTo>
                  <a:pt x="2393759" y="283386"/>
                </a:lnTo>
                <a:lnTo>
                  <a:pt x="2361866" y="261884"/>
                </a:lnTo>
                <a:lnTo>
                  <a:pt x="2322830" y="253999"/>
                </a:lnTo>
                <a:close/>
              </a:path>
              <a:path w="2423159" h="855979">
                <a:moveTo>
                  <a:pt x="816990" y="0"/>
                </a:moveTo>
                <a:lnTo>
                  <a:pt x="403860" y="253999"/>
                </a:lnTo>
                <a:lnTo>
                  <a:pt x="1009650" y="253999"/>
                </a:lnTo>
                <a:lnTo>
                  <a:pt x="81699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60591" y="5468620"/>
            <a:ext cx="2423160" cy="855980"/>
          </a:xfrm>
          <a:custGeom>
            <a:avLst/>
            <a:gdLst/>
            <a:ahLst/>
            <a:cxnLst/>
            <a:rect l="l" t="t" r="r" b="b"/>
            <a:pathLst>
              <a:path w="2423159" h="855979">
                <a:moveTo>
                  <a:pt x="0" y="354329"/>
                </a:moveTo>
                <a:lnTo>
                  <a:pt x="7889" y="315277"/>
                </a:lnTo>
                <a:lnTo>
                  <a:pt x="29400" y="283386"/>
                </a:lnTo>
                <a:lnTo>
                  <a:pt x="61293" y="261884"/>
                </a:lnTo>
                <a:lnTo>
                  <a:pt x="100330" y="253999"/>
                </a:lnTo>
                <a:lnTo>
                  <a:pt x="403860" y="253999"/>
                </a:lnTo>
                <a:lnTo>
                  <a:pt x="816990" y="0"/>
                </a:lnTo>
                <a:lnTo>
                  <a:pt x="1009650" y="253999"/>
                </a:lnTo>
                <a:lnTo>
                  <a:pt x="2322830" y="253999"/>
                </a:lnTo>
                <a:lnTo>
                  <a:pt x="2361866" y="261884"/>
                </a:lnTo>
                <a:lnTo>
                  <a:pt x="2393759" y="283386"/>
                </a:lnTo>
                <a:lnTo>
                  <a:pt x="2415270" y="315277"/>
                </a:lnTo>
                <a:lnTo>
                  <a:pt x="2423160" y="354329"/>
                </a:lnTo>
                <a:lnTo>
                  <a:pt x="2423160" y="504824"/>
                </a:lnTo>
                <a:lnTo>
                  <a:pt x="2423160" y="755649"/>
                </a:lnTo>
                <a:lnTo>
                  <a:pt x="2415270" y="794702"/>
                </a:lnTo>
                <a:lnTo>
                  <a:pt x="2393759" y="826593"/>
                </a:lnTo>
                <a:lnTo>
                  <a:pt x="2361866" y="848095"/>
                </a:lnTo>
                <a:lnTo>
                  <a:pt x="2322830" y="855979"/>
                </a:lnTo>
                <a:lnTo>
                  <a:pt x="1009650" y="855979"/>
                </a:lnTo>
                <a:lnTo>
                  <a:pt x="403860" y="855979"/>
                </a:lnTo>
                <a:lnTo>
                  <a:pt x="100330" y="855979"/>
                </a:lnTo>
                <a:lnTo>
                  <a:pt x="61293" y="848095"/>
                </a:lnTo>
                <a:lnTo>
                  <a:pt x="29400" y="826593"/>
                </a:lnTo>
                <a:lnTo>
                  <a:pt x="7889" y="794702"/>
                </a:lnTo>
                <a:lnTo>
                  <a:pt x="0" y="755649"/>
                </a:lnTo>
                <a:lnTo>
                  <a:pt x="0" y="504824"/>
                </a:lnTo>
                <a:lnTo>
                  <a:pt x="0" y="354329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71284" y="5822289"/>
            <a:ext cx="200278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“beak”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detector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73708" y="4738115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29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875663" y="4900040"/>
            <a:ext cx="2219325" cy="465455"/>
          </a:xfrm>
          <a:custGeom>
            <a:avLst/>
            <a:gdLst/>
            <a:ahLst/>
            <a:cxnLst/>
            <a:rect l="l" t="t" r="r" b="b"/>
            <a:pathLst>
              <a:path w="2219325" h="465454">
                <a:moveTo>
                  <a:pt x="2043089" y="407851"/>
                </a:moveTo>
                <a:lnTo>
                  <a:pt x="2033270" y="464946"/>
                </a:lnTo>
                <a:lnTo>
                  <a:pt x="2205767" y="412749"/>
                </a:lnTo>
                <a:lnTo>
                  <a:pt x="2071624" y="412749"/>
                </a:lnTo>
                <a:lnTo>
                  <a:pt x="2043089" y="407851"/>
                </a:lnTo>
                <a:close/>
              </a:path>
              <a:path w="2219325" h="465454">
                <a:moveTo>
                  <a:pt x="2052916" y="350709"/>
                </a:moveTo>
                <a:lnTo>
                  <a:pt x="2043089" y="407851"/>
                </a:lnTo>
                <a:lnTo>
                  <a:pt x="2071624" y="412749"/>
                </a:lnTo>
                <a:lnTo>
                  <a:pt x="2081402" y="355599"/>
                </a:lnTo>
                <a:lnTo>
                  <a:pt x="2052916" y="350709"/>
                </a:lnTo>
                <a:close/>
              </a:path>
              <a:path w="2219325" h="465454">
                <a:moveTo>
                  <a:pt x="2062734" y="293623"/>
                </a:moveTo>
                <a:lnTo>
                  <a:pt x="2052916" y="350709"/>
                </a:lnTo>
                <a:lnTo>
                  <a:pt x="2081402" y="355599"/>
                </a:lnTo>
                <a:lnTo>
                  <a:pt x="2071624" y="412749"/>
                </a:lnTo>
                <a:lnTo>
                  <a:pt x="2205767" y="412749"/>
                </a:lnTo>
                <a:lnTo>
                  <a:pt x="2219198" y="408685"/>
                </a:lnTo>
                <a:lnTo>
                  <a:pt x="2062734" y="293623"/>
                </a:lnTo>
                <a:close/>
              </a:path>
              <a:path w="2219325" h="465454">
                <a:moveTo>
                  <a:pt x="9906" y="0"/>
                </a:moveTo>
                <a:lnTo>
                  <a:pt x="0" y="57149"/>
                </a:lnTo>
                <a:lnTo>
                  <a:pt x="2043089" y="407851"/>
                </a:lnTo>
                <a:lnTo>
                  <a:pt x="2052916" y="350709"/>
                </a:lnTo>
                <a:lnTo>
                  <a:pt x="99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38300" y="3596640"/>
            <a:ext cx="7261859" cy="641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16380" y="3535679"/>
            <a:ext cx="7467600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97735" y="3636264"/>
            <a:ext cx="7142988" cy="5242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07542" y="1805685"/>
            <a:ext cx="8028940" cy="231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Some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patterns are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much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smaller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than the</a:t>
            </a:r>
            <a:r>
              <a:rPr sz="2800" spc="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whole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image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54635">
              <a:lnSpc>
                <a:spcPct val="100000"/>
              </a:lnSpc>
              <a:spcBef>
                <a:spcPts val="1170"/>
              </a:spcBef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neuron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does not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have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whole</a:t>
            </a:r>
            <a:r>
              <a:rPr sz="2800" spc="2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image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54635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discover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pattern.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082040">
              <a:lnSpc>
                <a:spcPct val="100000"/>
              </a:lnSpc>
              <a:spcBef>
                <a:spcPts val="325"/>
              </a:spcBef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Connecting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small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region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 less</a:t>
            </a:r>
            <a:r>
              <a:rPr sz="2800" spc="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972" y="4477511"/>
            <a:ext cx="2485643" cy="17922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40" dirty="0"/>
              <a:t> </a:t>
            </a:r>
            <a:r>
              <a:rPr spc="-10" dirty="0"/>
              <a:t>Image</a:t>
            </a:r>
            <a:endParaRPr spc="-10" dirty="0"/>
          </a:p>
        </p:txBody>
      </p:sp>
      <p:sp>
        <p:nvSpPr>
          <p:cNvPr id="4" name="object 4"/>
          <p:cNvSpPr/>
          <p:nvPr/>
        </p:nvSpPr>
        <p:spPr>
          <a:xfrm>
            <a:off x="918972" y="2578607"/>
            <a:ext cx="2485643" cy="1656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45991" y="2868167"/>
            <a:ext cx="2150364" cy="1280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73038" y="2429505"/>
            <a:ext cx="3307079" cy="951230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2120076" y="861064"/>
                </a:moveTo>
                <a:lnTo>
                  <a:pt x="1262356" y="861064"/>
                </a:lnTo>
                <a:lnTo>
                  <a:pt x="1298187" y="879688"/>
                </a:lnTo>
                <a:lnTo>
                  <a:pt x="1338951" y="896478"/>
                </a:lnTo>
                <a:lnTo>
                  <a:pt x="1384181" y="911292"/>
                </a:lnTo>
                <a:lnTo>
                  <a:pt x="1433411" y="923990"/>
                </a:lnTo>
                <a:lnTo>
                  <a:pt x="1486176" y="934430"/>
                </a:lnTo>
                <a:lnTo>
                  <a:pt x="1542010" y="942471"/>
                </a:lnTo>
                <a:lnTo>
                  <a:pt x="1600648" y="948004"/>
                </a:lnTo>
                <a:lnTo>
                  <a:pt x="1659273" y="950793"/>
                </a:lnTo>
                <a:lnTo>
                  <a:pt x="1717403" y="950939"/>
                </a:lnTo>
                <a:lnTo>
                  <a:pt x="1774553" y="948544"/>
                </a:lnTo>
                <a:lnTo>
                  <a:pt x="1830241" y="943708"/>
                </a:lnTo>
                <a:lnTo>
                  <a:pt x="1883983" y="936532"/>
                </a:lnTo>
                <a:lnTo>
                  <a:pt x="1935297" y="927120"/>
                </a:lnTo>
                <a:lnTo>
                  <a:pt x="1983699" y="915570"/>
                </a:lnTo>
                <a:lnTo>
                  <a:pt x="2028705" y="901986"/>
                </a:lnTo>
                <a:lnTo>
                  <a:pt x="2069834" y="886469"/>
                </a:lnTo>
                <a:lnTo>
                  <a:pt x="2106600" y="869119"/>
                </a:lnTo>
                <a:lnTo>
                  <a:pt x="2120076" y="861064"/>
                </a:lnTo>
                <a:close/>
              </a:path>
              <a:path w="3307079" h="951229">
                <a:moveTo>
                  <a:pt x="2744875" y="777498"/>
                </a:moveTo>
                <a:lnTo>
                  <a:pt x="445873" y="777498"/>
                </a:lnTo>
                <a:lnTo>
                  <a:pt x="449937" y="780292"/>
                </a:lnTo>
                <a:lnTo>
                  <a:pt x="483711" y="800298"/>
                </a:lnTo>
                <a:lnTo>
                  <a:pt x="519029" y="817332"/>
                </a:lnTo>
                <a:lnTo>
                  <a:pt x="557710" y="832756"/>
                </a:lnTo>
                <a:lnTo>
                  <a:pt x="599415" y="846538"/>
                </a:lnTo>
                <a:lnTo>
                  <a:pt x="643805" y="858644"/>
                </a:lnTo>
                <a:lnTo>
                  <a:pt x="690540" y="869041"/>
                </a:lnTo>
                <a:lnTo>
                  <a:pt x="739281" y="877695"/>
                </a:lnTo>
                <a:lnTo>
                  <a:pt x="789688" y="884574"/>
                </a:lnTo>
                <a:lnTo>
                  <a:pt x="841423" y="889643"/>
                </a:lnTo>
                <a:lnTo>
                  <a:pt x="894146" y="892870"/>
                </a:lnTo>
                <a:lnTo>
                  <a:pt x="947516" y="894221"/>
                </a:lnTo>
                <a:lnTo>
                  <a:pt x="1001196" y="893662"/>
                </a:lnTo>
                <a:lnTo>
                  <a:pt x="1054846" y="891161"/>
                </a:lnTo>
                <a:lnTo>
                  <a:pt x="1108126" y="886684"/>
                </a:lnTo>
                <a:lnTo>
                  <a:pt x="1160698" y="880198"/>
                </a:lnTo>
                <a:lnTo>
                  <a:pt x="1212221" y="871669"/>
                </a:lnTo>
                <a:lnTo>
                  <a:pt x="1262356" y="861064"/>
                </a:lnTo>
                <a:lnTo>
                  <a:pt x="2120076" y="861064"/>
                </a:lnTo>
                <a:lnTo>
                  <a:pt x="2138523" y="850038"/>
                </a:lnTo>
                <a:lnTo>
                  <a:pt x="2165117" y="829327"/>
                </a:lnTo>
                <a:lnTo>
                  <a:pt x="2185900" y="807089"/>
                </a:lnTo>
                <a:lnTo>
                  <a:pt x="2654038" y="807089"/>
                </a:lnTo>
                <a:lnTo>
                  <a:pt x="2658134" y="806216"/>
                </a:lnTo>
                <a:lnTo>
                  <a:pt x="2707791" y="791787"/>
                </a:lnTo>
                <a:lnTo>
                  <a:pt x="2744875" y="777498"/>
                </a:lnTo>
                <a:close/>
              </a:path>
              <a:path w="3307079" h="951229">
                <a:moveTo>
                  <a:pt x="2654038" y="807089"/>
                </a:moveTo>
                <a:lnTo>
                  <a:pt x="2185900" y="807089"/>
                </a:lnTo>
                <a:lnTo>
                  <a:pt x="2228638" y="816285"/>
                </a:lnTo>
                <a:lnTo>
                  <a:pt x="2273509" y="823566"/>
                </a:lnTo>
                <a:lnTo>
                  <a:pt x="2320088" y="828879"/>
                </a:lnTo>
                <a:lnTo>
                  <a:pt x="2367947" y="832168"/>
                </a:lnTo>
                <a:lnTo>
                  <a:pt x="2416659" y="833378"/>
                </a:lnTo>
                <a:lnTo>
                  <a:pt x="2482076" y="831703"/>
                </a:lnTo>
                <a:lnTo>
                  <a:pt x="2544587" y="826440"/>
                </a:lnTo>
                <a:lnTo>
                  <a:pt x="2603503" y="817856"/>
                </a:lnTo>
                <a:lnTo>
                  <a:pt x="2654038" y="807089"/>
                </a:lnTo>
                <a:close/>
              </a:path>
              <a:path w="3307079" h="951229">
                <a:moveTo>
                  <a:pt x="791448" y="83657"/>
                </a:moveTo>
                <a:lnTo>
                  <a:pt x="742291" y="85348"/>
                </a:lnTo>
                <a:lnTo>
                  <a:pt x="673497" y="90861"/>
                </a:lnTo>
                <a:lnTo>
                  <a:pt x="608755" y="99728"/>
                </a:lnTo>
                <a:lnTo>
                  <a:pt x="548592" y="111676"/>
                </a:lnTo>
                <a:lnTo>
                  <a:pt x="493535" y="126435"/>
                </a:lnTo>
                <a:lnTo>
                  <a:pt x="444113" y="143731"/>
                </a:lnTo>
                <a:lnTo>
                  <a:pt x="400851" y="163294"/>
                </a:lnTo>
                <a:lnTo>
                  <a:pt x="364279" y="184852"/>
                </a:lnTo>
                <a:lnTo>
                  <a:pt x="313309" y="232866"/>
                </a:lnTo>
                <a:lnTo>
                  <a:pt x="295422" y="285601"/>
                </a:lnTo>
                <a:lnTo>
                  <a:pt x="300204" y="313059"/>
                </a:lnTo>
                <a:lnTo>
                  <a:pt x="297410" y="315980"/>
                </a:lnTo>
                <a:lnTo>
                  <a:pt x="235781" y="320844"/>
                </a:lnTo>
                <a:lnTo>
                  <a:pt x="178310" y="330025"/>
                </a:lnTo>
                <a:lnTo>
                  <a:pt x="126380" y="343174"/>
                </a:lnTo>
                <a:lnTo>
                  <a:pt x="81376" y="359944"/>
                </a:lnTo>
                <a:lnTo>
                  <a:pt x="44680" y="379988"/>
                </a:lnTo>
                <a:lnTo>
                  <a:pt x="13762" y="407669"/>
                </a:lnTo>
                <a:lnTo>
                  <a:pt x="0" y="436438"/>
                </a:lnTo>
                <a:lnTo>
                  <a:pt x="2679" y="465223"/>
                </a:lnTo>
                <a:lnTo>
                  <a:pt x="21087" y="492950"/>
                </a:lnTo>
                <a:lnTo>
                  <a:pt x="54510" y="518547"/>
                </a:lnTo>
                <a:lnTo>
                  <a:pt x="102236" y="540941"/>
                </a:lnTo>
                <a:lnTo>
                  <a:pt x="163552" y="559058"/>
                </a:lnTo>
                <a:lnTo>
                  <a:pt x="119943" y="581832"/>
                </a:lnTo>
                <a:lnTo>
                  <a:pt x="90241" y="607429"/>
                </a:lnTo>
                <a:lnTo>
                  <a:pt x="75255" y="634906"/>
                </a:lnTo>
                <a:lnTo>
                  <a:pt x="75795" y="663325"/>
                </a:lnTo>
                <a:lnTo>
                  <a:pt x="116957" y="712507"/>
                </a:lnTo>
                <a:lnTo>
                  <a:pt x="154101" y="733081"/>
                </a:lnTo>
                <a:lnTo>
                  <a:pt x="200302" y="750367"/>
                </a:lnTo>
                <a:lnTo>
                  <a:pt x="254070" y="763909"/>
                </a:lnTo>
                <a:lnTo>
                  <a:pt x="313914" y="773249"/>
                </a:lnTo>
                <a:lnTo>
                  <a:pt x="378345" y="777931"/>
                </a:lnTo>
                <a:lnTo>
                  <a:pt x="2744875" y="777498"/>
                </a:lnTo>
                <a:lnTo>
                  <a:pt x="2789427" y="755626"/>
                </a:lnTo>
                <a:lnTo>
                  <a:pt x="2842896" y="711503"/>
                </a:lnTo>
                <a:lnTo>
                  <a:pt x="2862683" y="661547"/>
                </a:lnTo>
                <a:lnTo>
                  <a:pt x="2914937" y="657533"/>
                </a:lnTo>
                <a:lnTo>
                  <a:pt x="2965673" y="651478"/>
                </a:lnTo>
                <a:lnTo>
                  <a:pt x="3014501" y="643442"/>
                </a:lnTo>
                <a:lnTo>
                  <a:pt x="3061030" y="633485"/>
                </a:lnTo>
                <a:lnTo>
                  <a:pt x="3104872" y="621669"/>
                </a:lnTo>
                <a:lnTo>
                  <a:pt x="3162205" y="601643"/>
                </a:lnTo>
                <a:lnTo>
                  <a:pt x="3210247" y="579130"/>
                </a:lnTo>
                <a:lnTo>
                  <a:pt x="3248851" y="554567"/>
                </a:lnTo>
                <a:lnTo>
                  <a:pt x="3277870" y="528394"/>
                </a:lnTo>
                <a:lnTo>
                  <a:pt x="3306562" y="472981"/>
                </a:lnTo>
                <a:lnTo>
                  <a:pt x="3305941" y="444619"/>
                </a:lnTo>
                <a:lnTo>
                  <a:pt x="3295147" y="416406"/>
                </a:lnTo>
                <a:lnTo>
                  <a:pt x="3274032" y="388783"/>
                </a:lnTo>
                <a:lnTo>
                  <a:pt x="3242448" y="362188"/>
                </a:lnTo>
                <a:lnTo>
                  <a:pt x="3200249" y="337062"/>
                </a:lnTo>
                <a:lnTo>
                  <a:pt x="3205630" y="331892"/>
                </a:lnTo>
                <a:lnTo>
                  <a:pt x="3210536" y="326664"/>
                </a:lnTo>
                <a:lnTo>
                  <a:pt x="3214965" y="321363"/>
                </a:lnTo>
                <a:lnTo>
                  <a:pt x="3218918" y="315980"/>
                </a:lnTo>
                <a:lnTo>
                  <a:pt x="3231837" y="287526"/>
                </a:lnTo>
                <a:lnTo>
                  <a:pt x="3231682" y="259430"/>
                </a:lnTo>
                <a:lnTo>
                  <a:pt x="3195385" y="206539"/>
                </a:lnTo>
                <a:lnTo>
                  <a:pt x="3160865" y="182855"/>
                </a:lnTo>
                <a:lnTo>
                  <a:pt x="3116509" y="161755"/>
                </a:lnTo>
                <a:lnTo>
                  <a:pt x="3063128" y="143793"/>
                </a:lnTo>
                <a:lnTo>
                  <a:pt x="3001533" y="129526"/>
                </a:lnTo>
                <a:lnTo>
                  <a:pt x="2932533" y="119511"/>
                </a:lnTo>
                <a:lnTo>
                  <a:pt x="2926829" y="111256"/>
                </a:lnTo>
                <a:lnTo>
                  <a:pt x="1072999" y="111256"/>
                </a:lnTo>
                <a:lnTo>
                  <a:pt x="1029300" y="102263"/>
                </a:lnTo>
                <a:lnTo>
                  <a:pt x="983876" y="95000"/>
                </a:lnTo>
                <a:lnTo>
                  <a:pt x="937052" y="89489"/>
                </a:lnTo>
                <a:lnTo>
                  <a:pt x="889155" y="85748"/>
                </a:lnTo>
                <a:lnTo>
                  <a:pt x="840511" y="83797"/>
                </a:lnTo>
                <a:lnTo>
                  <a:pt x="791448" y="83657"/>
                </a:lnTo>
                <a:close/>
              </a:path>
              <a:path w="3307079" h="951229">
                <a:moveTo>
                  <a:pt x="1454942" y="26473"/>
                </a:moveTo>
                <a:lnTo>
                  <a:pt x="1397615" y="26878"/>
                </a:lnTo>
                <a:lnTo>
                  <a:pt x="1341318" y="30397"/>
                </a:lnTo>
                <a:lnTo>
                  <a:pt x="1286905" y="36931"/>
                </a:lnTo>
                <a:lnTo>
                  <a:pt x="1235231" y="46376"/>
                </a:lnTo>
                <a:lnTo>
                  <a:pt x="1187149" y="58633"/>
                </a:lnTo>
                <a:lnTo>
                  <a:pt x="1143513" y="73599"/>
                </a:lnTo>
                <a:lnTo>
                  <a:pt x="1105178" y="91174"/>
                </a:lnTo>
                <a:lnTo>
                  <a:pt x="1072999" y="111256"/>
                </a:lnTo>
                <a:lnTo>
                  <a:pt x="2926829" y="111256"/>
                </a:lnTo>
                <a:lnTo>
                  <a:pt x="2915769" y="95250"/>
                </a:lnTo>
                <a:lnTo>
                  <a:pt x="2888813" y="72679"/>
                </a:lnTo>
                <a:lnTo>
                  <a:pt x="2888077" y="72267"/>
                </a:lnTo>
                <a:lnTo>
                  <a:pt x="1719429" y="72267"/>
                </a:lnTo>
                <a:lnTo>
                  <a:pt x="1697605" y="64464"/>
                </a:lnTo>
                <a:lnTo>
                  <a:pt x="1650099" y="50764"/>
                </a:lnTo>
                <a:lnTo>
                  <a:pt x="1569268" y="35414"/>
                </a:lnTo>
                <a:lnTo>
                  <a:pt x="1512444" y="29284"/>
                </a:lnTo>
                <a:lnTo>
                  <a:pt x="1454942" y="26473"/>
                </a:lnTo>
                <a:close/>
              </a:path>
              <a:path w="3307079" h="951229">
                <a:moveTo>
                  <a:pt x="1996007" y="102"/>
                </a:moveTo>
                <a:lnTo>
                  <a:pt x="1939622" y="3504"/>
                </a:lnTo>
                <a:lnTo>
                  <a:pt x="1885668" y="10577"/>
                </a:lnTo>
                <a:lnTo>
                  <a:pt x="1835408" y="21156"/>
                </a:lnTo>
                <a:lnTo>
                  <a:pt x="1790106" y="35075"/>
                </a:lnTo>
                <a:lnTo>
                  <a:pt x="1751025" y="52167"/>
                </a:lnTo>
                <a:lnTo>
                  <a:pt x="1719429" y="72267"/>
                </a:lnTo>
                <a:lnTo>
                  <a:pt x="2888077" y="72267"/>
                </a:lnTo>
                <a:lnTo>
                  <a:pt x="2852380" y="52252"/>
                </a:lnTo>
                <a:lnTo>
                  <a:pt x="2849996" y="51312"/>
                </a:lnTo>
                <a:lnTo>
                  <a:pt x="2283563" y="51312"/>
                </a:lnTo>
                <a:lnTo>
                  <a:pt x="2258722" y="39971"/>
                </a:lnTo>
                <a:lnTo>
                  <a:pt x="2200231" y="21004"/>
                </a:lnTo>
                <a:lnTo>
                  <a:pt x="2111011" y="4981"/>
                </a:lnTo>
                <a:lnTo>
                  <a:pt x="2053557" y="539"/>
                </a:lnTo>
                <a:lnTo>
                  <a:pt x="1996007" y="102"/>
                </a:lnTo>
                <a:close/>
              </a:path>
              <a:path w="3307079" h="951229">
                <a:moveTo>
                  <a:pt x="2562316" y="0"/>
                </a:moveTo>
                <a:lnTo>
                  <a:pt x="2510672" y="1661"/>
                </a:lnTo>
                <a:lnTo>
                  <a:pt x="2460024" y="6112"/>
                </a:lnTo>
                <a:lnTo>
                  <a:pt x="2411181" y="13328"/>
                </a:lnTo>
                <a:lnTo>
                  <a:pt x="2364951" y="23284"/>
                </a:lnTo>
                <a:lnTo>
                  <a:pt x="2322142" y="35953"/>
                </a:lnTo>
                <a:lnTo>
                  <a:pt x="2283563" y="51312"/>
                </a:lnTo>
                <a:lnTo>
                  <a:pt x="2849996" y="51312"/>
                </a:lnTo>
                <a:lnTo>
                  <a:pt x="2807184" y="34421"/>
                </a:lnTo>
                <a:lnTo>
                  <a:pt x="2762685" y="21755"/>
                </a:lnTo>
                <a:lnTo>
                  <a:pt x="2715140" y="12006"/>
                </a:lnTo>
                <a:lnTo>
                  <a:pt x="2665358" y="5147"/>
                </a:lnTo>
                <a:lnTo>
                  <a:pt x="2614147" y="1153"/>
                </a:lnTo>
                <a:lnTo>
                  <a:pt x="256231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04510" y="340677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26415" y="0"/>
                </a:moveTo>
                <a:lnTo>
                  <a:pt x="16180" y="2073"/>
                </a:lnTo>
                <a:lnTo>
                  <a:pt x="7778" y="7731"/>
                </a:lnTo>
                <a:lnTo>
                  <a:pt x="2091" y="16127"/>
                </a:lnTo>
                <a:lnTo>
                  <a:pt x="0" y="26415"/>
                </a:lnTo>
                <a:lnTo>
                  <a:pt x="2091" y="36704"/>
                </a:lnTo>
                <a:lnTo>
                  <a:pt x="7778" y="45100"/>
                </a:lnTo>
                <a:lnTo>
                  <a:pt x="16180" y="50758"/>
                </a:lnTo>
                <a:lnTo>
                  <a:pt x="26415" y="52832"/>
                </a:lnTo>
                <a:lnTo>
                  <a:pt x="36704" y="50758"/>
                </a:lnTo>
                <a:lnTo>
                  <a:pt x="45100" y="45100"/>
                </a:lnTo>
                <a:lnTo>
                  <a:pt x="50758" y="36704"/>
                </a:lnTo>
                <a:lnTo>
                  <a:pt x="52831" y="26415"/>
                </a:lnTo>
                <a:lnTo>
                  <a:pt x="50758" y="16127"/>
                </a:lnTo>
                <a:lnTo>
                  <a:pt x="45100" y="7731"/>
                </a:lnTo>
                <a:lnTo>
                  <a:pt x="36704" y="2073"/>
                </a:lnTo>
                <a:lnTo>
                  <a:pt x="2641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33415" y="3328670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52832" y="0"/>
                </a:moveTo>
                <a:lnTo>
                  <a:pt x="32254" y="4147"/>
                </a:lnTo>
                <a:lnTo>
                  <a:pt x="15462" y="15462"/>
                </a:lnTo>
                <a:lnTo>
                  <a:pt x="4147" y="32254"/>
                </a:lnTo>
                <a:lnTo>
                  <a:pt x="0" y="52831"/>
                </a:lnTo>
                <a:lnTo>
                  <a:pt x="4147" y="73409"/>
                </a:lnTo>
                <a:lnTo>
                  <a:pt x="15462" y="90201"/>
                </a:lnTo>
                <a:lnTo>
                  <a:pt x="32254" y="101516"/>
                </a:lnTo>
                <a:lnTo>
                  <a:pt x="52832" y="105663"/>
                </a:lnTo>
                <a:lnTo>
                  <a:pt x="73356" y="101516"/>
                </a:lnTo>
                <a:lnTo>
                  <a:pt x="90154" y="90201"/>
                </a:lnTo>
                <a:lnTo>
                  <a:pt x="101498" y="73409"/>
                </a:lnTo>
                <a:lnTo>
                  <a:pt x="105663" y="52831"/>
                </a:lnTo>
                <a:lnTo>
                  <a:pt x="101498" y="32254"/>
                </a:lnTo>
                <a:lnTo>
                  <a:pt x="90154" y="15462"/>
                </a:lnTo>
                <a:lnTo>
                  <a:pt x="73356" y="4147"/>
                </a:lnTo>
                <a:lnTo>
                  <a:pt x="5283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12232" y="3233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247" y="0"/>
                </a:moveTo>
                <a:lnTo>
                  <a:pt x="48434" y="6221"/>
                </a:lnTo>
                <a:lnTo>
                  <a:pt x="23240" y="23193"/>
                </a:lnTo>
                <a:lnTo>
                  <a:pt x="6238" y="48381"/>
                </a:lnTo>
                <a:lnTo>
                  <a:pt x="0" y="79248"/>
                </a:lnTo>
                <a:lnTo>
                  <a:pt x="6238" y="110061"/>
                </a:lnTo>
                <a:lnTo>
                  <a:pt x="23240" y="135255"/>
                </a:lnTo>
                <a:lnTo>
                  <a:pt x="48434" y="152257"/>
                </a:lnTo>
                <a:lnTo>
                  <a:pt x="79247" y="158496"/>
                </a:lnTo>
                <a:lnTo>
                  <a:pt x="110114" y="152257"/>
                </a:lnTo>
                <a:lnTo>
                  <a:pt x="135302" y="135254"/>
                </a:lnTo>
                <a:lnTo>
                  <a:pt x="152274" y="110061"/>
                </a:lnTo>
                <a:lnTo>
                  <a:pt x="158495" y="79248"/>
                </a:lnTo>
                <a:lnTo>
                  <a:pt x="152274" y="48381"/>
                </a:lnTo>
                <a:lnTo>
                  <a:pt x="135302" y="23193"/>
                </a:lnTo>
                <a:lnTo>
                  <a:pt x="110114" y="6221"/>
                </a:lnTo>
                <a:lnTo>
                  <a:pt x="7924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73038" y="2429505"/>
            <a:ext cx="3307079" cy="951230"/>
          </a:xfrm>
          <a:custGeom>
            <a:avLst/>
            <a:gdLst/>
            <a:ahLst/>
            <a:cxnLst/>
            <a:rect l="l" t="t" r="r" b="b"/>
            <a:pathLst>
              <a:path w="3307079" h="951229">
                <a:moveTo>
                  <a:pt x="300204" y="313059"/>
                </a:moveTo>
                <a:lnTo>
                  <a:pt x="295422" y="285601"/>
                </a:lnTo>
                <a:lnTo>
                  <a:pt x="299966" y="258779"/>
                </a:lnTo>
                <a:lnTo>
                  <a:pt x="313309" y="232866"/>
                </a:lnTo>
                <a:lnTo>
                  <a:pt x="364279" y="184852"/>
                </a:lnTo>
                <a:lnTo>
                  <a:pt x="400851" y="163294"/>
                </a:lnTo>
                <a:lnTo>
                  <a:pt x="444113" y="143731"/>
                </a:lnTo>
                <a:lnTo>
                  <a:pt x="493535" y="126435"/>
                </a:lnTo>
                <a:lnTo>
                  <a:pt x="548592" y="111676"/>
                </a:lnTo>
                <a:lnTo>
                  <a:pt x="608755" y="99728"/>
                </a:lnTo>
                <a:lnTo>
                  <a:pt x="673497" y="90861"/>
                </a:lnTo>
                <a:lnTo>
                  <a:pt x="742291" y="85348"/>
                </a:lnTo>
                <a:lnTo>
                  <a:pt x="791448" y="83657"/>
                </a:lnTo>
                <a:lnTo>
                  <a:pt x="840511" y="83797"/>
                </a:lnTo>
                <a:lnTo>
                  <a:pt x="889155" y="85748"/>
                </a:lnTo>
                <a:lnTo>
                  <a:pt x="937052" y="89489"/>
                </a:lnTo>
                <a:lnTo>
                  <a:pt x="983876" y="95000"/>
                </a:lnTo>
                <a:lnTo>
                  <a:pt x="1029300" y="102263"/>
                </a:lnTo>
                <a:lnTo>
                  <a:pt x="1072999" y="111256"/>
                </a:lnTo>
                <a:lnTo>
                  <a:pt x="1105178" y="91174"/>
                </a:lnTo>
                <a:lnTo>
                  <a:pt x="1143513" y="73599"/>
                </a:lnTo>
                <a:lnTo>
                  <a:pt x="1187149" y="58633"/>
                </a:lnTo>
                <a:lnTo>
                  <a:pt x="1235231" y="46376"/>
                </a:lnTo>
                <a:lnTo>
                  <a:pt x="1286905" y="36931"/>
                </a:lnTo>
                <a:lnTo>
                  <a:pt x="1341318" y="30397"/>
                </a:lnTo>
                <a:lnTo>
                  <a:pt x="1397615" y="26878"/>
                </a:lnTo>
                <a:lnTo>
                  <a:pt x="1454942" y="26473"/>
                </a:lnTo>
                <a:lnTo>
                  <a:pt x="1512444" y="29284"/>
                </a:lnTo>
                <a:lnTo>
                  <a:pt x="1569268" y="35414"/>
                </a:lnTo>
                <a:lnTo>
                  <a:pt x="1624560" y="44962"/>
                </a:lnTo>
                <a:lnTo>
                  <a:pt x="1674471" y="57281"/>
                </a:lnTo>
                <a:lnTo>
                  <a:pt x="1719429" y="72267"/>
                </a:lnTo>
                <a:lnTo>
                  <a:pt x="1751025" y="52167"/>
                </a:lnTo>
                <a:lnTo>
                  <a:pt x="1790106" y="35075"/>
                </a:lnTo>
                <a:lnTo>
                  <a:pt x="1835408" y="21156"/>
                </a:lnTo>
                <a:lnTo>
                  <a:pt x="1885668" y="10577"/>
                </a:lnTo>
                <a:lnTo>
                  <a:pt x="1939622" y="3504"/>
                </a:lnTo>
                <a:lnTo>
                  <a:pt x="1996007" y="102"/>
                </a:lnTo>
                <a:lnTo>
                  <a:pt x="2053557" y="539"/>
                </a:lnTo>
                <a:lnTo>
                  <a:pt x="2111011" y="4981"/>
                </a:lnTo>
                <a:lnTo>
                  <a:pt x="2167104" y="13593"/>
                </a:lnTo>
                <a:lnTo>
                  <a:pt x="2230858" y="29833"/>
                </a:lnTo>
                <a:lnTo>
                  <a:pt x="2283563" y="51312"/>
                </a:lnTo>
                <a:lnTo>
                  <a:pt x="2322142" y="35953"/>
                </a:lnTo>
                <a:lnTo>
                  <a:pt x="2364951" y="23284"/>
                </a:lnTo>
                <a:lnTo>
                  <a:pt x="2411181" y="13328"/>
                </a:lnTo>
                <a:lnTo>
                  <a:pt x="2460024" y="6112"/>
                </a:lnTo>
                <a:lnTo>
                  <a:pt x="2510672" y="1661"/>
                </a:lnTo>
                <a:lnTo>
                  <a:pt x="2562316" y="0"/>
                </a:lnTo>
                <a:lnTo>
                  <a:pt x="2614147" y="1153"/>
                </a:lnTo>
                <a:lnTo>
                  <a:pt x="2665358" y="5147"/>
                </a:lnTo>
                <a:lnTo>
                  <a:pt x="2715140" y="12006"/>
                </a:lnTo>
                <a:lnTo>
                  <a:pt x="2762685" y="21755"/>
                </a:lnTo>
                <a:lnTo>
                  <a:pt x="2807184" y="34421"/>
                </a:lnTo>
                <a:lnTo>
                  <a:pt x="2852380" y="52252"/>
                </a:lnTo>
                <a:lnTo>
                  <a:pt x="2888813" y="72679"/>
                </a:lnTo>
                <a:lnTo>
                  <a:pt x="2932533" y="119511"/>
                </a:lnTo>
                <a:lnTo>
                  <a:pt x="3001533" y="129526"/>
                </a:lnTo>
                <a:lnTo>
                  <a:pt x="3063128" y="143793"/>
                </a:lnTo>
                <a:lnTo>
                  <a:pt x="3116509" y="161755"/>
                </a:lnTo>
                <a:lnTo>
                  <a:pt x="3160865" y="182855"/>
                </a:lnTo>
                <a:lnTo>
                  <a:pt x="3195385" y="206539"/>
                </a:lnTo>
                <a:lnTo>
                  <a:pt x="3231682" y="259430"/>
                </a:lnTo>
                <a:lnTo>
                  <a:pt x="3231837" y="287526"/>
                </a:lnTo>
                <a:lnTo>
                  <a:pt x="3218918" y="315980"/>
                </a:lnTo>
                <a:lnTo>
                  <a:pt x="3214965" y="321363"/>
                </a:lnTo>
                <a:lnTo>
                  <a:pt x="3210536" y="326664"/>
                </a:lnTo>
                <a:lnTo>
                  <a:pt x="3205630" y="331892"/>
                </a:lnTo>
                <a:lnTo>
                  <a:pt x="3200249" y="337062"/>
                </a:lnTo>
                <a:lnTo>
                  <a:pt x="3242448" y="362188"/>
                </a:lnTo>
                <a:lnTo>
                  <a:pt x="3274032" y="388783"/>
                </a:lnTo>
                <a:lnTo>
                  <a:pt x="3295147" y="416406"/>
                </a:lnTo>
                <a:lnTo>
                  <a:pt x="3305941" y="444619"/>
                </a:lnTo>
                <a:lnTo>
                  <a:pt x="3306562" y="472981"/>
                </a:lnTo>
                <a:lnTo>
                  <a:pt x="3297156" y="501053"/>
                </a:lnTo>
                <a:lnTo>
                  <a:pt x="3248851" y="554567"/>
                </a:lnTo>
                <a:lnTo>
                  <a:pt x="3210247" y="579130"/>
                </a:lnTo>
                <a:lnTo>
                  <a:pt x="3162205" y="601643"/>
                </a:lnTo>
                <a:lnTo>
                  <a:pt x="3104872" y="621669"/>
                </a:lnTo>
                <a:lnTo>
                  <a:pt x="3061030" y="633485"/>
                </a:lnTo>
                <a:lnTo>
                  <a:pt x="3014501" y="643442"/>
                </a:lnTo>
                <a:lnTo>
                  <a:pt x="2965673" y="651478"/>
                </a:lnTo>
                <a:lnTo>
                  <a:pt x="2914937" y="657533"/>
                </a:lnTo>
                <a:lnTo>
                  <a:pt x="2862683" y="661547"/>
                </a:lnTo>
                <a:lnTo>
                  <a:pt x="2857344" y="687121"/>
                </a:lnTo>
                <a:lnTo>
                  <a:pt x="2820027" y="734426"/>
                </a:lnTo>
                <a:lnTo>
                  <a:pt x="2751785" y="774835"/>
                </a:lnTo>
                <a:lnTo>
                  <a:pt x="2707791" y="791787"/>
                </a:lnTo>
                <a:lnTo>
                  <a:pt x="2658134" y="806216"/>
                </a:lnTo>
                <a:lnTo>
                  <a:pt x="2603503" y="817856"/>
                </a:lnTo>
                <a:lnTo>
                  <a:pt x="2544587" y="826440"/>
                </a:lnTo>
                <a:lnTo>
                  <a:pt x="2482076" y="831703"/>
                </a:lnTo>
                <a:lnTo>
                  <a:pt x="2416659" y="833378"/>
                </a:lnTo>
                <a:lnTo>
                  <a:pt x="2367947" y="832168"/>
                </a:lnTo>
                <a:lnTo>
                  <a:pt x="2320088" y="828879"/>
                </a:lnTo>
                <a:lnTo>
                  <a:pt x="2273509" y="823566"/>
                </a:lnTo>
                <a:lnTo>
                  <a:pt x="2228638" y="816285"/>
                </a:lnTo>
                <a:lnTo>
                  <a:pt x="2185900" y="807089"/>
                </a:lnTo>
                <a:lnTo>
                  <a:pt x="2165117" y="829327"/>
                </a:lnTo>
                <a:lnTo>
                  <a:pt x="2106600" y="869119"/>
                </a:lnTo>
                <a:lnTo>
                  <a:pt x="2069834" y="886469"/>
                </a:lnTo>
                <a:lnTo>
                  <a:pt x="2028705" y="901986"/>
                </a:lnTo>
                <a:lnTo>
                  <a:pt x="1983699" y="915570"/>
                </a:lnTo>
                <a:lnTo>
                  <a:pt x="1935297" y="927120"/>
                </a:lnTo>
                <a:lnTo>
                  <a:pt x="1883983" y="936532"/>
                </a:lnTo>
                <a:lnTo>
                  <a:pt x="1830241" y="943708"/>
                </a:lnTo>
                <a:lnTo>
                  <a:pt x="1774553" y="948544"/>
                </a:lnTo>
                <a:lnTo>
                  <a:pt x="1717403" y="950939"/>
                </a:lnTo>
                <a:lnTo>
                  <a:pt x="1659273" y="950793"/>
                </a:lnTo>
                <a:lnTo>
                  <a:pt x="1600648" y="948004"/>
                </a:lnTo>
                <a:lnTo>
                  <a:pt x="1542010" y="942471"/>
                </a:lnTo>
                <a:lnTo>
                  <a:pt x="1486176" y="934430"/>
                </a:lnTo>
                <a:lnTo>
                  <a:pt x="1433411" y="923990"/>
                </a:lnTo>
                <a:lnTo>
                  <a:pt x="1384181" y="911292"/>
                </a:lnTo>
                <a:lnTo>
                  <a:pt x="1338951" y="896478"/>
                </a:lnTo>
                <a:lnTo>
                  <a:pt x="1298187" y="879688"/>
                </a:lnTo>
                <a:lnTo>
                  <a:pt x="1262356" y="861064"/>
                </a:lnTo>
                <a:lnTo>
                  <a:pt x="1212221" y="871669"/>
                </a:lnTo>
                <a:lnTo>
                  <a:pt x="1160698" y="880198"/>
                </a:lnTo>
                <a:lnTo>
                  <a:pt x="1108126" y="886684"/>
                </a:lnTo>
                <a:lnTo>
                  <a:pt x="1054846" y="891161"/>
                </a:lnTo>
                <a:lnTo>
                  <a:pt x="1001196" y="893662"/>
                </a:lnTo>
                <a:lnTo>
                  <a:pt x="947516" y="894221"/>
                </a:lnTo>
                <a:lnTo>
                  <a:pt x="894146" y="892870"/>
                </a:lnTo>
                <a:lnTo>
                  <a:pt x="841423" y="889643"/>
                </a:lnTo>
                <a:lnTo>
                  <a:pt x="789688" y="884574"/>
                </a:lnTo>
                <a:lnTo>
                  <a:pt x="739281" y="877695"/>
                </a:lnTo>
                <a:lnTo>
                  <a:pt x="690540" y="869041"/>
                </a:lnTo>
                <a:lnTo>
                  <a:pt x="643805" y="858644"/>
                </a:lnTo>
                <a:lnTo>
                  <a:pt x="599415" y="846538"/>
                </a:lnTo>
                <a:lnTo>
                  <a:pt x="557710" y="832756"/>
                </a:lnTo>
                <a:lnTo>
                  <a:pt x="519029" y="817332"/>
                </a:lnTo>
                <a:lnTo>
                  <a:pt x="483711" y="800298"/>
                </a:lnTo>
                <a:lnTo>
                  <a:pt x="449937" y="780292"/>
                </a:lnTo>
                <a:lnTo>
                  <a:pt x="447905" y="778895"/>
                </a:lnTo>
                <a:lnTo>
                  <a:pt x="445873" y="777498"/>
                </a:lnTo>
                <a:lnTo>
                  <a:pt x="378345" y="777931"/>
                </a:lnTo>
                <a:lnTo>
                  <a:pt x="313914" y="773249"/>
                </a:lnTo>
                <a:lnTo>
                  <a:pt x="254070" y="763909"/>
                </a:lnTo>
                <a:lnTo>
                  <a:pt x="200302" y="750367"/>
                </a:lnTo>
                <a:lnTo>
                  <a:pt x="154101" y="733081"/>
                </a:lnTo>
                <a:lnTo>
                  <a:pt x="116957" y="712507"/>
                </a:lnTo>
                <a:lnTo>
                  <a:pt x="75795" y="663325"/>
                </a:lnTo>
                <a:lnTo>
                  <a:pt x="75255" y="634906"/>
                </a:lnTo>
                <a:lnTo>
                  <a:pt x="90241" y="607429"/>
                </a:lnTo>
                <a:lnTo>
                  <a:pt x="119943" y="581832"/>
                </a:lnTo>
                <a:lnTo>
                  <a:pt x="163552" y="559058"/>
                </a:lnTo>
                <a:lnTo>
                  <a:pt x="102236" y="540941"/>
                </a:lnTo>
                <a:lnTo>
                  <a:pt x="54510" y="518547"/>
                </a:lnTo>
                <a:lnTo>
                  <a:pt x="21087" y="492950"/>
                </a:lnTo>
                <a:lnTo>
                  <a:pt x="2679" y="465223"/>
                </a:lnTo>
                <a:lnTo>
                  <a:pt x="0" y="436438"/>
                </a:lnTo>
                <a:lnTo>
                  <a:pt x="13762" y="407669"/>
                </a:lnTo>
                <a:lnTo>
                  <a:pt x="44680" y="379988"/>
                </a:lnTo>
                <a:lnTo>
                  <a:pt x="81376" y="359944"/>
                </a:lnTo>
                <a:lnTo>
                  <a:pt x="126380" y="343174"/>
                </a:lnTo>
                <a:lnTo>
                  <a:pt x="178310" y="330025"/>
                </a:lnTo>
                <a:lnTo>
                  <a:pt x="235781" y="320844"/>
                </a:lnTo>
                <a:lnTo>
                  <a:pt x="297410" y="315980"/>
                </a:lnTo>
                <a:lnTo>
                  <a:pt x="300204" y="3130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04510" y="340677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2831" y="26415"/>
                </a:moveTo>
                <a:lnTo>
                  <a:pt x="50758" y="36704"/>
                </a:lnTo>
                <a:lnTo>
                  <a:pt x="45100" y="45100"/>
                </a:lnTo>
                <a:lnTo>
                  <a:pt x="36704" y="50758"/>
                </a:lnTo>
                <a:lnTo>
                  <a:pt x="26415" y="52832"/>
                </a:lnTo>
                <a:lnTo>
                  <a:pt x="16180" y="50758"/>
                </a:lnTo>
                <a:lnTo>
                  <a:pt x="7778" y="45100"/>
                </a:lnTo>
                <a:lnTo>
                  <a:pt x="2091" y="36704"/>
                </a:lnTo>
                <a:lnTo>
                  <a:pt x="0" y="26415"/>
                </a:lnTo>
                <a:lnTo>
                  <a:pt x="2091" y="16127"/>
                </a:lnTo>
                <a:lnTo>
                  <a:pt x="7778" y="7731"/>
                </a:lnTo>
                <a:lnTo>
                  <a:pt x="16180" y="2073"/>
                </a:lnTo>
                <a:lnTo>
                  <a:pt x="26415" y="0"/>
                </a:lnTo>
                <a:lnTo>
                  <a:pt x="36704" y="2073"/>
                </a:lnTo>
                <a:lnTo>
                  <a:pt x="45100" y="7731"/>
                </a:lnTo>
                <a:lnTo>
                  <a:pt x="50758" y="16127"/>
                </a:lnTo>
                <a:lnTo>
                  <a:pt x="52831" y="2641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33415" y="3328670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5" h="106045">
                <a:moveTo>
                  <a:pt x="105663" y="52831"/>
                </a:moveTo>
                <a:lnTo>
                  <a:pt x="101498" y="73409"/>
                </a:lnTo>
                <a:lnTo>
                  <a:pt x="90154" y="90201"/>
                </a:lnTo>
                <a:lnTo>
                  <a:pt x="73356" y="101516"/>
                </a:lnTo>
                <a:lnTo>
                  <a:pt x="52832" y="105663"/>
                </a:lnTo>
                <a:lnTo>
                  <a:pt x="32254" y="101516"/>
                </a:lnTo>
                <a:lnTo>
                  <a:pt x="15462" y="90201"/>
                </a:lnTo>
                <a:lnTo>
                  <a:pt x="4147" y="73409"/>
                </a:lnTo>
                <a:lnTo>
                  <a:pt x="0" y="52831"/>
                </a:lnTo>
                <a:lnTo>
                  <a:pt x="4147" y="32254"/>
                </a:lnTo>
                <a:lnTo>
                  <a:pt x="15462" y="15462"/>
                </a:lnTo>
                <a:lnTo>
                  <a:pt x="32254" y="4147"/>
                </a:lnTo>
                <a:lnTo>
                  <a:pt x="52832" y="0"/>
                </a:lnTo>
                <a:lnTo>
                  <a:pt x="73356" y="4147"/>
                </a:lnTo>
                <a:lnTo>
                  <a:pt x="90154" y="15462"/>
                </a:lnTo>
                <a:lnTo>
                  <a:pt x="101498" y="32254"/>
                </a:lnTo>
                <a:lnTo>
                  <a:pt x="105663" y="5283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12232" y="323392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8495" y="79248"/>
                </a:moveTo>
                <a:lnTo>
                  <a:pt x="152274" y="110061"/>
                </a:lnTo>
                <a:lnTo>
                  <a:pt x="135302" y="135254"/>
                </a:lnTo>
                <a:lnTo>
                  <a:pt x="110114" y="152257"/>
                </a:lnTo>
                <a:lnTo>
                  <a:pt x="79247" y="158496"/>
                </a:lnTo>
                <a:lnTo>
                  <a:pt x="48434" y="152257"/>
                </a:lnTo>
                <a:lnTo>
                  <a:pt x="23240" y="135255"/>
                </a:lnTo>
                <a:lnTo>
                  <a:pt x="6238" y="110061"/>
                </a:lnTo>
                <a:lnTo>
                  <a:pt x="0" y="79248"/>
                </a:lnTo>
                <a:lnTo>
                  <a:pt x="6238" y="48381"/>
                </a:lnTo>
                <a:lnTo>
                  <a:pt x="23240" y="23193"/>
                </a:lnTo>
                <a:lnTo>
                  <a:pt x="48434" y="6221"/>
                </a:lnTo>
                <a:lnTo>
                  <a:pt x="79247" y="0"/>
                </a:lnTo>
                <a:lnTo>
                  <a:pt x="110114" y="6221"/>
                </a:lnTo>
                <a:lnTo>
                  <a:pt x="135302" y="23193"/>
                </a:lnTo>
                <a:lnTo>
                  <a:pt x="152274" y="48381"/>
                </a:lnTo>
                <a:lnTo>
                  <a:pt x="158495" y="792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40146" y="2984880"/>
            <a:ext cx="193675" cy="17780"/>
          </a:xfrm>
          <a:custGeom>
            <a:avLst/>
            <a:gdLst/>
            <a:ahLst/>
            <a:cxnLst/>
            <a:rect l="l" t="t" r="r" b="b"/>
            <a:pathLst>
              <a:path w="193675" h="17780">
                <a:moveTo>
                  <a:pt x="193675" y="17526"/>
                </a:moveTo>
                <a:lnTo>
                  <a:pt x="143142" y="17591"/>
                </a:lnTo>
                <a:lnTo>
                  <a:pt x="93456" y="14620"/>
                </a:lnTo>
                <a:lnTo>
                  <a:pt x="45460" y="872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20054" y="3194430"/>
            <a:ext cx="85090" cy="8890"/>
          </a:xfrm>
          <a:custGeom>
            <a:avLst/>
            <a:gdLst/>
            <a:ahLst/>
            <a:cxnLst/>
            <a:rect l="l" t="t" r="r" b="b"/>
            <a:pathLst>
              <a:path w="85089" h="8889">
                <a:moveTo>
                  <a:pt x="84709" y="0"/>
                </a:moveTo>
                <a:lnTo>
                  <a:pt x="64097" y="2952"/>
                </a:lnTo>
                <a:lnTo>
                  <a:pt x="43068" y="5334"/>
                </a:lnTo>
                <a:lnTo>
                  <a:pt x="21683" y="7143"/>
                </a:lnTo>
                <a:lnTo>
                  <a:pt x="0" y="8382"/>
                </a:lnTo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84086" y="3248405"/>
            <a:ext cx="51435" cy="38735"/>
          </a:xfrm>
          <a:custGeom>
            <a:avLst/>
            <a:gdLst/>
            <a:ahLst/>
            <a:cxnLst/>
            <a:rect l="l" t="t" r="r" b="b"/>
            <a:pathLst>
              <a:path w="51435" h="38735">
                <a:moveTo>
                  <a:pt x="51053" y="38354"/>
                </a:moveTo>
                <a:lnTo>
                  <a:pt x="36361" y="29164"/>
                </a:lnTo>
                <a:lnTo>
                  <a:pt x="22955" y="19700"/>
                </a:lnTo>
                <a:lnTo>
                  <a:pt x="10834" y="9975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59319" y="3191255"/>
            <a:ext cx="20320" cy="41910"/>
          </a:xfrm>
          <a:custGeom>
            <a:avLst/>
            <a:gdLst/>
            <a:ahLst/>
            <a:cxnLst/>
            <a:rect l="l" t="t" r="r" b="b"/>
            <a:pathLst>
              <a:path w="20320" h="41910">
                <a:moveTo>
                  <a:pt x="20320" y="0"/>
                </a:moveTo>
                <a:lnTo>
                  <a:pt x="17395" y="10638"/>
                </a:lnTo>
                <a:lnTo>
                  <a:pt x="13017" y="21193"/>
                </a:lnTo>
                <a:lnTo>
                  <a:pt x="7211" y="31628"/>
                </a:lnTo>
                <a:lnTo>
                  <a:pt x="0" y="4191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685151" y="2931541"/>
            <a:ext cx="248920" cy="157480"/>
          </a:xfrm>
          <a:custGeom>
            <a:avLst/>
            <a:gdLst/>
            <a:ahLst/>
            <a:cxnLst/>
            <a:rect l="l" t="t" r="r" b="b"/>
            <a:pathLst>
              <a:path w="248920" h="157480">
                <a:moveTo>
                  <a:pt x="0" y="0"/>
                </a:moveTo>
                <a:lnTo>
                  <a:pt x="62113" y="14393"/>
                </a:lnTo>
                <a:lnTo>
                  <a:pt x="116578" y="32233"/>
                </a:lnTo>
                <a:lnTo>
                  <a:pt x="162665" y="53061"/>
                </a:lnTo>
                <a:lnTo>
                  <a:pt x="199646" y="76419"/>
                </a:lnTo>
                <a:lnTo>
                  <a:pt x="243375" y="128895"/>
                </a:lnTo>
                <a:lnTo>
                  <a:pt x="248666" y="157099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161019" y="2764154"/>
            <a:ext cx="111125" cy="59055"/>
          </a:xfrm>
          <a:custGeom>
            <a:avLst/>
            <a:gdLst/>
            <a:ahLst/>
            <a:cxnLst/>
            <a:rect l="l" t="t" r="r" b="b"/>
            <a:pathLst>
              <a:path w="111125" h="59055">
                <a:moveTo>
                  <a:pt x="110744" y="0"/>
                </a:moveTo>
                <a:lnTo>
                  <a:pt x="89689" y="16547"/>
                </a:lnTo>
                <a:lnTo>
                  <a:pt x="64039" y="31988"/>
                </a:lnTo>
                <a:lnTo>
                  <a:pt x="34055" y="46166"/>
                </a:lnTo>
                <a:lnTo>
                  <a:pt x="0" y="58928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06080" y="2545714"/>
            <a:ext cx="6350" cy="27940"/>
          </a:xfrm>
          <a:custGeom>
            <a:avLst/>
            <a:gdLst/>
            <a:ahLst/>
            <a:cxnLst/>
            <a:rect l="l" t="t" r="r" b="b"/>
            <a:pathLst>
              <a:path w="6350" h="27939">
                <a:moveTo>
                  <a:pt x="0" y="0"/>
                </a:moveTo>
                <a:lnTo>
                  <a:pt x="2716" y="6881"/>
                </a:lnTo>
                <a:lnTo>
                  <a:pt x="4587" y="13811"/>
                </a:lnTo>
                <a:lnTo>
                  <a:pt x="5625" y="20788"/>
                </a:lnTo>
                <a:lnTo>
                  <a:pt x="5842" y="27812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98817" y="2477770"/>
            <a:ext cx="57150" cy="35560"/>
          </a:xfrm>
          <a:custGeom>
            <a:avLst/>
            <a:gdLst/>
            <a:ahLst/>
            <a:cxnLst/>
            <a:rect l="l" t="t" r="r" b="b"/>
            <a:pathLst>
              <a:path w="57150" h="35560">
                <a:moveTo>
                  <a:pt x="0" y="35432"/>
                </a:moveTo>
                <a:lnTo>
                  <a:pt x="11709" y="25985"/>
                </a:lnTo>
                <a:lnTo>
                  <a:pt x="25098" y="16906"/>
                </a:lnTo>
                <a:lnTo>
                  <a:pt x="40130" y="8233"/>
                </a:lnTo>
                <a:lnTo>
                  <a:pt x="56768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68338" y="2499486"/>
            <a:ext cx="27940" cy="31115"/>
          </a:xfrm>
          <a:custGeom>
            <a:avLst/>
            <a:gdLst/>
            <a:ahLst/>
            <a:cxnLst/>
            <a:rect l="l" t="t" r="r" b="b"/>
            <a:pathLst>
              <a:path w="27940" h="31114">
                <a:moveTo>
                  <a:pt x="0" y="30607"/>
                </a:moveTo>
                <a:lnTo>
                  <a:pt x="5018" y="22752"/>
                </a:lnTo>
                <a:lnTo>
                  <a:pt x="11287" y="15017"/>
                </a:lnTo>
                <a:lnTo>
                  <a:pt x="18770" y="7425"/>
                </a:lnTo>
                <a:lnTo>
                  <a:pt x="27431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145657" y="2540507"/>
            <a:ext cx="99695" cy="29845"/>
          </a:xfrm>
          <a:custGeom>
            <a:avLst/>
            <a:gdLst/>
            <a:ahLst/>
            <a:cxnLst/>
            <a:rect l="l" t="t" r="r" b="b"/>
            <a:pathLst>
              <a:path w="99695" h="29844">
                <a:moveTo>
                  <a:pt x="0" y="0"/>
                </a:moveTo>
                <a:lnTo>
                  <a:pt x="26539" y="6518"/>
                </a:lnTo>
                <a:lnTo>
                  <a:pt x="52006" y="13668"/>
                </a:lnTo>
                <a:lnTo>
                  <a:pt x="76330" y="21413"/>
                </a:lnTo>
                <a:lnTo>
                  <a:pt x="99440" y="29717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73242" y="2742564"/>
            <a:ext cx="17780" cy="31750"/>
          </a:xfrm>
          <a:custGeom>
            <a:avLst/>
            <a:gdLst/>
            <a:ahLst/>
            <a:cxnLst/>
            <a:rect l="l" t="t" r="r" b="b"/>
            <a:pathLst>
              <a:path w="17779" h="31750">
                <a:moveTo>
                  <a:pt x="17272" y="31242"/>
                </a:moveTo>
                <a:lnTo>
                  <a:pt x="11769" y="23502"/>
                </a:lnTo>
                <a:lnTo>
                  <a:pt x="7064" y="15716"/>
                </a:lnTo>
                <a:lnTo>
                  <a:pt x="3145" y="7881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89303" y="2628900"/>
            <a:ext cx="407034" cy="379730"/>
          </a:xfrm>
          <a:custGeom>
            <a:avLst/>
            <a:gdLst/>
            <a:ahLst/>
            <a:cxnLst/>
            <a:rect l="l" t="t" r="r" b="b"/>
            <a:pathLst>
              <a:path w="407035" h="379730">
                <a:moveTo>
                  <a:pt x="0" y="379475"/>
                </a:moveTo>
                <a:lnTo>
                  <a:pt x="406908" y="379475"/>
                </a:lnTo>
                <a:lnTo>
                  <a:pt x="406908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04416" y="4994147"/>
            <a:ext cx="405765" cy="379730"/>
          </a:xfrm>
          <a:custGeom>
            <a:avLst/>
            <a:gdLst/>
            <a:ahLst/>
            <a:cxnLst/>
            <a:rect l="l" t="t" r="r" b="b"/>
            <a:pathLst>
              <a:path w="405764" h="379729">
                <a:moveTo>
                  <a:pt x="0" y="379475"/>
                </a:moveTo>
                <a:lnTo>
                  <a:pt x="405383" y="379475"/>
                </a:lnTo>
                <a:lnTo>
                  <a:pt x="405383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674364" y="4652771"/>
            <a:ext cx="2295143" cy="15910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12435" y="5346191"/>
            <a:ext cx="3427475" cy="1200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78779" y="5469635"/>
            <a:ext cx="2261616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073038" y="5517129"/>
            <a:ext cx="3306562" cy="9509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61304" y="5386196"/>
            <a:ext cx="52832" cy="528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59221" y="5413247"/>
            <a:ext cx="105663" cy="1056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605526" y="5461253"/>
            <a:ext cx="158496" cy="1584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07542" y="1805685"/>
            <a:ext cx="7761605" cy="4537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The same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patterns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appear in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regions.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77765" marR="925195" algn="ctr">
              <a:lnSpc>
                <a:spcPct val="100000"/>
              </a:lnSpc>
              <a:spcBef>
                <a:spcPts val="206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“upper-left 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beak”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detector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38862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Do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almost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same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932680">
              <a:lnSpc>
                <a:spcPct val="100000"/>
              </a:lnSpc>
              <a:spcBef>
                <a:spcPts val="2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They can use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same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93268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set of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parameters.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014595" marR="962660" algn="ctr">
              <a:lnSpc>
                <a:spcPct val="100000"/>
              </a:lnSpc>
              <a:spcBef>
                <a:spcPts val="1540"/>
              </a:spcBef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“middle</a:t>
            </a:r>
            <a:r>
              <a:rPr sz="2400" spc="-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beak” 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detector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31208" y="3767328"/>
            <a:ext cx="228600" cy="1341755"/>
          </a:xfrm>
          <a:custGeom>
            <a:avLst/>
            <a:gdLst/>
            <a:ahLst/>
            <a:cxnLst/>
            <a:rect l="l" t="t" r="r" b="b"/>
            <a:pathLst>
              <a:path w="228600" h="1341754">
                <a:moveTo>
                  <a:pt x="76200" y="1112774"/>
                </a:moveTo>
                <a:lnTo>
                  <a:pt x="0" y="1112774"/>
                </a:lnTo>
                <a:lnTo>
                  <a:pt x="114300" y="1341374"/>
                </a:lnTo>
                <a:lnTo>
                  <a:pt x="209550" y="1150874"/>
                </a:lnTo>
                <a:lnTo>
                  <a:pt x="76200" y="1150874"/>
                </a:lnTo>
                <a:lnTo>
                  <a:pt x="76200" y="1112774"/>
                </a:lnTo>
                <a:close/>
              </a:path>
              <a:path w="228600" h="1341754">
                <a:moveTo>
                  <a:pt x="152400" y="190500"/>
                </a:moveTo>
                <a:lnTo>
                  <a:pt x="76200" y="190500"/>
                </a:lnTo>
                <a:lnTo>
                  <a:pt x="76200" y="1150874"/>
                </a:lnTo>
                <a:lnTo>
                  <a:pt x="152400" y="1150874"/>
                </a:lnTo>
                <a:lnTo>
                  <a:pt x="152400" y="190500"/>
                </a:lnTo>
                <a:close/>
              </a:path>
              <a:path w="228600" h="1341754">
                <a:moveTo>
                  <a:pt x="228600" y="1112774"/>
                </a:moveTo>
                <a:lnTo>
                  <a:pt x="152400" y="1112774"/>
                </a:lnTo>
                <a:lnTo>
                  <a:pt x="152400" y="1150874"/>
                </a:lnTo>
                <a:lnTo>
                  <a:pt x="209550" y="1150874"/>
                </a:lnTo>
                <a:lnTo>
                  <a:pt x="228600" y="1112774"/>
                </a:lnTo>
                <a:close/>
              </a:path>
              <a:path w="228600" h="134175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34175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</a:t>
            </a:r>
            <a:r>
              <a:rPr spc="-40" dirty="0"/>
              <a:t> </a:t>
            </a:r>
            <a:r>
              <a:rPr spc="-10" dirty="0"/>
              <a:t>Image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955547" y="2924555"/>
            <a:ext cx="3336036" cy="22600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72428" y="3433571"/>
            <a:ext cx="1757172" cy="1190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96740" y="3627120"/>
            <a:ext cx="1861185" cy="803275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1459230" y="0"/>
                </a:moveTo>
                <a:lnTo>
                  <a:pt x="1459230" y="200786"/>
                </a:lnTo>
                <a:lnTo>
                  <a:pt x="0" y="200786"/>
                </a:lnTo>
                <a:lnTo>
                  <a:pt x="0" y="602360"/>
                </a:lnTo>
                <a:lnTo>
                  <a:pt x="1459230" y="602360"/>
                </a:lnTo>
                <a:lnTo>
                  <a:pt x="1459230" y="803147"/>
                </a:lnTo>
                <a:lnTo>
                  <a:pt x="1860804" y="401573"/>
                </a:lnTo>
                <a:lnTo>
                  <a:pt x="14592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96740" y="3627120"/>
            <a:ext cx="1861185" cy="803275"/>
          </a:xfrm>
          <a:custGeom>
            <a:avLst/>
            <a:gdLst/>
            <a:ahLst/>
            <a:cxnLst/>
            <a:rect l="l" t="t" r="r" b="b"/>
            <a:pathLst>
              <a:path w="1861185" h="803275">
                <a:moveTo>
                  <a:pt x="0" y="200786"/>
                </a:moveTo>
                <a:lnTo>
                  <a:pt x="1459230" y="200786"/>
                </a:lnTo>
                <a:lnTo>
                  <a:pt x="1459230" y="0"/>
                </a:lnTo>
                <a:lnTo>
                  <a:pt x="1860804" y="401573"/>
                </a:lnTo>
                <a:lnTo>
                  <a:pt x="1459230" y="803147"/>
                </a:lnTo>
                <a:lnTo>
                  <a:pt x="1459230" y="602360"/>
                </a:lnTo>
                <a:lnTo>
                  <a:pt x="0" y="602360"/>
                </a:lnTo>
                <a:lnTo>
                  <a:pt x="0" y="20078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07542" y="1606153"/>
            <a:ext cx="7357745" cy="1744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9410" marR="5080" indent="-1616710" defTabSz="-635">
              <a:lnSpc>
                <a:spcPct val="147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Subsampling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pixels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will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not change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object 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bird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419735" algn="r">
              <a:lnSpc>
                <a:spcPct val="100000"/>
              </a:lnSpc>
              <a:spcBef>
                <a:spcPts val="510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b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9027" y="4448682"/>
            <a:ext cx="7785100" cy="1993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66800" algn="ctr">
              <a:lnSpc>
                <a:spcPct val="100000"/>
              </a:lnSpc>
            </a:pP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subsampling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005"/>
              </a:spcBef>
            </a:pPr>
            <a:r>
              <a:rPr sz="2400" spc="-45" dirty="0">
                <a:latin typeface="Calibri" panose="020F0502020204030204"/>
                <a:cs typeface="Calibri" panose="020F0502020204030204"/>
              </a:rPr>
              <a:t>We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can subsample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pixels to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make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r>
              <a:rPr sz="24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smaller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096010" algn="ctr">
              <a:lnSpc>
                <a:spcPct val="100000"/>
              </a:lnSpc>
              <a:spcBef>
                <a:spcPts val="11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Less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parameters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process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5547" y="6021323"/>
            <a:ext cx="920750" cy="483234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678941" y="0"/>
                </a:moveTo>
                <a:lnTo>
                  <a:pt x="678941" y="120776"/>
                </a:lnTo>
                <a:lnTo>
                  <a:pt x="0" y="120776"/>
                </a:lnTo>
                <a:lnTo>
                  <a:pt x="0" y="362330"/>
                </a:lnTo>
                <a:lnTo>
                  <a:pt x="678941" y="362330"/>
                </a:lnTo>
                <a:lnTo>
                  <a:pt x="678941" y="483107"/>
                </a:lnTo>
                <a:lnTo>
                  <a:pt x="920496" y="241553"/>
                </a:lnTo>
                <a:lnTo>
                  <a:pt x="6789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55547" y="6021323"/>
            <a:ext cx="920750" cy="483234"/>
          </a:xfrm>
          <a:custGeom>
            <a:avLst/>
            <a:gdLst/>
            <a:ahLst/>
            <a:cxnLst/>
            <a:rect l="l" t="t" r="r" b="b"/>
            <a:pathLst>
              <a:path w="920750" h="483234">
                <a:moveTo>
                  <a:pt x="0" y="120776"/>
                </a:moveTo>
                <a:lnTo>
                  <a:pt x="678941" y="120776"/>
                </a:lnTo>
                <a:lnTo>
                  <a:pt x="678941" y="0"/>
                </a:lnTo>
                <a:lnTo>
                  <a:pt x="920496" y="241553"/>
                </a:lnTo>
                <a:lnTo>
                  <a:pt x="678941" y="483107"/>
                </a:lnTo>
                <a:lnTo>
                  <a:pt x="678941" y="362330"/>
                </a:lnTo>
                <a:lnTo>
                  <a:pt x="0" y="362330"/>
                </a:lnTo>
                <a:lnTo>
                  <a:pt x="0" y="1207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687571" y="2150872"/>
            <a:ext cx="177165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631305" y="2150872"/>
            <a:ext cx="168338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marR="5080" indent="-227330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 Learning</a:t>
            </a:r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63955" y="3779266"/>
            <a:ext cx="378967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Deep Learning is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simple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1876" y="1885188"/>
            <a:ext cx="2260600" cy="1734820"/>
          </a:xfrm>
          <a:custGeom>
            <a:avLst/>
            <a:gdLst/>
            <a:ahLst/>
            <a:cxnLst/>
            <a:rect l="l" t="t" r="r" b="b"/>
            <a:pathLst>
              <a:path w="2260600" h="1734820">
                <a:moveTo>
                  <a:pt x="0" y="1734312"/>
                </a:moveTo>
                <a:lnTo>
                  <a:pt x="2260092" y="1734312"/>
                </a:lnTo>
                <a:lnTo>
                  <a:pt x="2260092" y="0"/>
                </a:lnTo>
                <a:lnTo>
                  <a:pt x="0" y="0"/>
                </a:lnTo>
                <a:lnTo>
                  <a:pt x="0" y="173431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5676" y="2555748"/>
            <a:ext cx="2395728" cy="947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8244" y="2510027"/>
            <a:ext cx="2449068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5112" y="2595372"/>
            <a:ext cx="2276856" cy="830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84351" y="2107184"/>
            <a:ext cx="1736089" cy="908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</a:t>
            </a:r>
            <a:r>
              <a:rPr sz="28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lut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io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7859" y="2937128"/>
            <a:ext cx="1990089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    </a:t>
            </a:r>
            <a:r>
              <a:rPr sz="2400" spc="-43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The whole</a:t>
            </a:r>
            <a:r>
              <a:rPr spc="-50" dirty="0"/>
              <a:t> </a:t>
            </a:r>
            <a:r>
              <a:rPr spc="-5" dirty="0"/>
              <a:t>CNN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389887" y="2273808"/>
            <a:ext cx="1700784" cy="32019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8969" y="3745103"/>
            <a:ext cx="270573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8615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Fully Connected 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92707" y="1732534"/>
            <a:ext cx="141732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cat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dog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658615" y="6083198"/>
            <a:ext cx="8877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Fl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2065">
              <a:lnSpc>
                <a:spcPct val="100000"/>
              </a:lnSpc>
            </a:pPr>
            <a:r>
              <a:rPr spc="-15" dirty="0"/>
              <a:t>Convolution</a:t>
            </a:r>
            <a:endParaRPr spc="-15" dirty="0"/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760"/>
              </a:lnSpc>
              <a:spcBef>
                <a:spcPts val="5"/>
              </a:spcBef>
            </a:pPr>
            <a:r>
              <a:rPr spc="-10" dirty="0"/>
              <a:t>Max</a:t>
            </a:r>
            <a:r>
              <a:rPr spc="-75" dirty="0"/>
              <a:t> </a:t>
            </a:r>
            <a:r>
              <a:rPr spc="-15" dirty="0"/>
              <a:t>Pooling</a:t>
            </a:r>
            <a:endParaRPr spc="-15" dirty="0"/>
          </a:p>
          <a:p>
            <a:pPr marL="2170430">
              <a:lnSpc>
                <a:spcPts val="2760"/>
              </a:lnSpc>
            </a:pPr>
            <a:r>
              <a:rPr spc="-5" dirty="0">
                <a:solidFill>
                  <a:srgbClr val="000000"/>
                </a:solidFill>
              </a:rPr>
              <a:t>Can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repeat</a:t>
            </a:r>
            <a:endParaRPr spc="-10" dirty="0">
              <a:solidFill>
                <a:srgbClr val="000000"/>
              </a:solidFill>
            </a:endParaRPr>
          </a:p>
          <a:p>
            <a:pPr marL="217043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many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times</a:t>
            </a:r>
            <a:endParaRPr dirty="0">
              <a:solidFill>
                <a:srgbClr val="000000"/>
              </a:solidFill>
            </a:endParaRPr>
          </a:p>
          <a:p>
            <a:pPr marL="12700" indent="12065">
              <a:lnSpc>
                <a:spcPct val="100000"/>
              </a:lnSpc>
              <a:spcBef>
                <a:spcPts val="5"/>
              </a:spcBef>
            </a:pPr>
            <a:r>
              <a:rPr spc="-15" dirty="0"/>
              <a:t>Convolution</a:t>
            </a:r>
            <a:endParaRPr spc="-15" dirty="0"/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pc="-10" dirty="0"/>
              <a:t>Max</a:t>
            </a:r>
            <a:r>
              <a:rPr spc="-105" dirty="0"/>
              <a:t> </a:t>
            </a:r>
            <a:r>
              <a:rPr spc="-10" dirty="0"/>
              <a:t>Pooling</a:t>
            </a:r>
            <a:endParaRPr spc="-10" dirty="0"/>
          </a:p>
        </p:txBody>
      </p:sp>
      <p:sp>
        <p:nvSpPr>
          <p:cNvPr id="39" name="object 39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527" y="4419600"/>
            <a:ext cx="4172712" cy="9357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4527" y="4419600"/>
            <a:ext cx="4173220" cy="935990"/>
          </a:xfrm>
          <a:custGeom>
            <a:avLst/>
            <a:gdLst/>
            <a:ahLst/>
            <a:cxnLst/>
            <a:rect l="l" t="t" r="r" b="b"/>
            <a:pathLst>
              <a:path w="4173220" h="935989">
                <a:moveTo>
                  <a:pt x="0" y="935736"/>
                </a:moveTo>
                <a:lnTo>
                  <a:pt x="4172712" y="935736"/>
                </a:lnTo>
                <a:lnTo>
                  <a:pt x="4172712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623" y="1712976"/>
            <a:ext cx="4172712" cy="2374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0623" y="1712976"/>
            <a:ext cx="4173220" cy="2374900"/>
          </a:xfrm>
          <a:custGeom>
            <a:avLst/>
            <a:gdLst/>
            <a:ahLst/>
            <a:cxnLst/>
            <a:rect l="l" t="t" r="r" b="b"/>
            <a:pathLst>
              <a:path w="4173220" h="2374900">
                <a:moveTo>
                  <a:pt x="0" y="2374392"/>
                </a:moveTo>
                <a:lnTo>
                  <a:pt x="4172712" y="2374392"/>
                </a:lnTo>
                <a:lnTo>
                  <a:pt x="4172712" y="0"/>
                </a:lnTo>
                <a:lnTo>
                  <a:pt x="0" y="0"/>
                </a:lnTo>
                <a:lnTo>
                  <a:pt x="0" y="2374392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The whole</a:t>
            </a:r>
            <a:r>
              <a:rPr spc="-50" dirty="0"/>
              <a:t> </a:t>
            </a:r>
            <a:r>
              <a:rPr spc="-5" dirty="0"/>
              <a:t>CNN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658615" y="6083198"/>
            <a:ext cx="8877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Fl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2065">
              <a:lnSpc>
                <a:spcPct val="100000"/>
              </a:lnSpc>
            </a:pPr>
            <a:r>
              <a:rPr spc="-15" dirty="0"/>
              <a:t>Convolution</a:t>
            </a:r>
            <a:endParaRPr spc="-15" dirty="0"/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760"/>
              </a:lnSpc>
              <a:spcBef>
                <a:spcPts val="5"/>
              </a:spcBef>
            </a:pPr>
            <a:r>
              <a:rPr spc="-10" dirty="0"/>
              <a:t>Max</a:t>
            </a:r>
            <a:r>
              <a:rPr spc="-75" dirty="0"/>
              <a:t> </a:t>
            </a:r>
            <a:r>
              <a:rPr spc="-15" dirty="0"/>
              <a:t>Pooling</a:t>
            </a:r>
            <a:endParaRPr spc="-15" dirty="0"/>
          </a:p>
          <a:p>
            <a:pPr marL="2170430">
              <a:lnSpc>
                <a:spcPts val="2760"/>
              </a:lnSpc>
            </a:pPr>
            <a:r>
              <a:rPr spc="-5" dirty="0">
                <a:solidFill>
                  <a:srgbClr val="000000"/>
                </a:solidFill>
              </a:rPr>
              <a:t>Can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repeat</a:t>
            </a:r>
            <a:endParaRPr spc="-10" dirty="0">
              <a:solidFill>
                <a:srgbClr val="000000"/>
              </a:solidFill>
            </a:endParaRPr>
          </a:p>
          <a:p>
            <a:pPr marL="217043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many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times</a:t>
            </a:r>
            <a:endParaRPr dirty="0">
              <a:solidFill>
                <a:srgbClr val="000000"/>
              </a:solidFill>
            </a:endParaRPr>
          </a:p>
          <a:p>
            <a:pPr marL="12700" indent="12065">
              <a:lnSpc>
                <a:spcPct val="100000"/>
              </a:lnSpc>
              <a:spcBef>
                <a:spcPts val="5"/>
              </a:spcBef>
            </a:pPr>
            <a:r>
              <a:rPr spc="-15" dirty="0"/>
              <a:t>Convolution</a:t>
            </a:r>
            <a:endParaRPr spc="-15" dirty="0"/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pc="-10" dirty="0"/>
              <a:t>Max</a:t>
            </a:r>
            <a:r>
              <a:rPr spc="-105" dirty="0"/>
              <a:t> </a:t>
            </a:r>
            <a:r>
              <a:rPr spc="-10" dirty="0"/>
              <a:t>Pooling</a:t>
            </a:r>
            <a:endParaRPr spc="-10" dirty="0"/>
          </a:p>
        </p:txBody>
      </p:sp>
      <p:sp>
        <p:nvSpPr>
          <p:cNvPr id="37" name="object 37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594097" y="2195957"/>
            <a:ext cx="669925" cy="706120"/>
          </a:xfrm>
          <a:custGeom>
            <a:avLst/>
            <a:gdLst/>
            <a:ahLst/>
            <a:cxnLst/>
            <a:rect l="l" t="t" r="r" b="b"/>
            <a:pathLst>
              <a:path w="669925" h="706119">
                <a:moveTo>
                  <a:pt x="37084" y="583818"/>
                </a:moveTo>
                <a:lnTo>
                  <a:pt x="0" y="706119"/>
                </a:lnTo>
                <a:lnTo>
                  <a:pt x="120141" y="662304"/>
                </a:lnTo>
                <a:lnTo>
                  <a:pt x="107105" y="649985"/>
                </a:lnTo>
                <a:lnTo>
                  <a:pt x="79375" y="649985"/>
                </a:lnTo>
                <a:lnTo>
                  <a:pt x="51688" y="623823"/>
                </a:lnTo>
                <a:lnTo>
                  <a:pt x="64782" y="609992"/>
                </a:lnTo>
                <a:lnTo>
                  <a:pt x="37084" y="583818"/>
                </a:lnTo>
                <a:close/>
              </a:path>
              <a:path w="669925" h="706119">
                <a:moveTo>
                  <a:pt x="64782" y="609992"/>
                </a:moveTo>
                <a:lnTo>
                  <a:pt x="51688" y="623823"/>
                </a:lnTo>
                <a:lnTo>
                  <a:pt x="79375" y="649985"/>
                </a:lnTo>
                <a:lnTo>
                  <a:pt x="92468" y="636154"/>
                </a:lnTo>
                <a:lnTo>
                  <a:pt x="64782" y="609992"/>
                </a:lnTo>
                <a:close/>
              </a:path>
              <a:path w="669925" h="706119">
                <a:moveTo>
                  <a:pt x="92468" y="636154"/>
                </a:moveTo>
                <a:lnTo>
                  <a:pt x="79375" y="649985"/>
                </a:lnTo>
                <a:lnTo>
                  <a:pt x="107105" y="649985"/>
                </a:lnTo>
                <a:lnTo>
                  <a:pt x="92468" y="636154"/>
                </a:lnTo>
                <a:close/>
              </a:path>
              <a:path w="669925" h="706119">
                <a:moveTo>
                  <a:pt x="642238" y="0"/>
                </a:moveTo>
                <a:lnTo>
                  <a:pt x="64782" y="609992"/>
                </a:lnTo>
                <a:lnTo>
                  <a:pt x="92468" y="636154"/>
                </a:lnTo>
                <a:lnTo>
                  <a:pt x="669925" y="26162"/>
                </a:lnTo>
                <a:lnTo>
                  <a:pt x="6422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588383" y="2900933"/>
            <a:ext cx="679450" cy="1483360"/>
          </a:xfrm>
          <a:custGeom>
            <a:avLst/>
            <a:gdLst/>
            <a:ahLst/>
            <a:cxnLst/>
            <a:rect l="l" t="t" r="r" b="b"/>
            <a:pathLst>
              <a:path w="679450" h="1483360">
                <a:moveTo>
                  <a:pt x="69587" y="96650"/>
                </a:moveTo>
                <a:lnTo>
                  <a:pt x="34789" y="112144"/>
                </a:lnTo>
                <a:lnTo>
                  <a:pt x="644397" y="1482978"/>
                </a:lnTo>
                <a:lnTo>
                  <a:pt x="679195" y="1467484"/>
                </a:lnTo>
                <a:lnTo>
                  <a:pt x="69587" y="96650"/>
                </a:lnTo>
                <a:close/>
              </a:path>
              <a:path w="679450" h="1483360">
                <a:moveTo>
                  <a:pt x="5714" y="0"/>
                </a:moveTo>
                <a:lnTo>
                  <a:pt x="0" y="127635"/>
                </a:lnTo>
                <a:lnTo>
                  <a:pt x="34789" y="112144"/>
                </a:lnTo>
                <a:lnTo>
                  <a:pt x="27050" y="94741"/>
                </a:lnTo>
                <a:lnTo>
                  <a:pt x="61849" y="79248"/>
                </a:lnTo>
                <a:lnTo>
                  <a:pt x="102077" y="79248"/>
                </a:lnTo>
                <a:lnTo>
                  <a:pt x="5714" y="0"/>
                </a:lnTo>
                <a:close/>
              </a:path>
              <a:path w="679450" h="1483360">
                <a:moveTo>
                  <a:pt x="61849" y="79248"/>
                </a:moveTo>
                <a:lnTo>
                  <a:pt x="27050" y="94741"/>
                </a:lnTo>
                <a:lnTo>
                  <a:pt x="34789" y="112144"/>
                </a:lnTo>
                <a:lnTo>
                  <a:pt x="69587" y="96650"/>
                </a:lnTo>
                <a:lnTo>
                  <a:pt x="61849" y="79248"/>
                </a:lnTo>
                <a:close/>
              </a:path>
              <a:path w="679450" h="1483360">
                <a:moveTo>
                  <a:pt x="102077" y="79248"/>
                </a:moveTo>
                <a:lnTo>
                  <a:pt x="61849" y="79248"/>
                </a:lnTo>
                <a:lnTo>
                  <a:pt x="69587" y="96650"/>
                </a:lnTo>
                <a:lnTo>
                  <a:pt x="104393" y="81152"/>
                </a:lnTo>
                <a:lnTo>
                  <a:pt x="102077" y="7924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579492" y="3300476"/>
            <a:ext cx="688340" cy="1586865"/>
          </a:xfrm>
          <a:custGeom>
            <a:avLst/>
            <a:gdLst/>
            <a:ahLst/>
            <a:cxnLst/>
            <a:rect l="l" t="t" r="r" b="b"/>
            <a:pathLst>
              <a:path w="688339" h="1586864">
                <a:moveTo>
                  <a:pt x="0" y="1459357"/>
                </a:moveTo>
                <a:lnTo>
                  <a:pt x="8509" y="1586865"/>
                </a:lnTo>
                <a:lnTo>
                  <a:pt x="102012" y="1506474"/>
                </a:lnTo>
                <a:lnTo>
                  <a:pt x="62865" y="1506474"/>
                </a:lnTo>
                <a:lnTo>
                  <a:pt x="27812" y="1491742"/>
                </a:lnTo>
                <a:lnTo>
                  <a:pt x="35199" y="1474115"/>
                </a:lnTo>
                <a:lnTo>
                  <a:pt x="0" y="1459357"/>
                </a:lnTo>
                <a:close/>
              </a:path>
              <a:path w="688339" h="1586864">
                <a:moveTo>
                  <a:pt x="35199" y="1474115"/>
                </a:moveTo>
                <a:lnTo>
                  <a:pt x="27812" y="1491742"/>
                </a:lnTo>
                <a:lnTo>
                  <a:pt x="62865" y="1506474"/>
                </a:lnTo>
                <a:lnTo>
                  <a:pt x="70263" y="1488817"/>
                </a:lnTo>
                <a:lnTo>
                  <a:pt x="35199" y="1474115"/>
                </a:lnTo>
                <a:close/>
              </a:path>
              <a:path w="688339" h="1586864">
                <a:moveTo>
                  <a:pt x="70263" y="1488817"/>
                </a:moveTo>
                <a:lnTo>
                  <a:pt x="62865" y="1506474"/>
                </a:lnTo>
                <a:lnTo>
                  <a:pt x="102012" y="1506474"/>
                </a:lnTo>
                <a:lnTo>
                  <a:pt x="105410" y="1503553"/>
                </a:lnTo>
                <a:lnTo>
                  <a:pt x="70263" y="1488817"/>
                </a:lnTo>
                <a:close/>
              </a:path>
              <a:path w="688339" h="1586864">
                <a:moveTo>
                  <a:pt x="652907" y="0"/>
                </a:moveTo>
                <a:lnTo>
                  <a:pt x="35199" y="1474115"/>
                </a:lnTo>
                <a:lnTo>
                  <a:pt x="70263" y="1488817"/>
                </a:lnTo>
                <a:lnTo>
                  <a:pt x="687959" y="14732"/>
                </a:lnTo>
                <a:lnTo>
                  <a:pt x="652907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588002" y="4888229"/>
            <a:ext cx="673735" cy="537210"/>
          </a:xfrm>
          <a:custGeom>
            <a:avLst/>
            <a:gdLst/>
            <a:ahLst/>
            <a:cxnLst/>
            <a:rect l="l" t="t" r="r" b="b"/>
            <a:pathLst>
              <a:path w="673735" h="537210">
                <a:moveTo>
                  <a:pt x="101524" y="55825"/>
                </a:moveTo>
                <a:lnTo>
                  <a:pt x="77970" y="85723"/>
                </a:lnTo>
                <a:lnTo>
                  <a:pt x="650113" y="536829"/>
                </a:lnTo>
                <a:lnTo>
                  <a:pt x="673735" y="506984"/>
                </a:lnTo>
                <a:lnTo>
                  <a:pt x="101524" y="55825"/>
                </a:lnTo>
                <a:close/>
              </a:path>
              <a:path w="673735" h="537210">
                <a:moveTo>
                  <a:pt x="0" y="0"/>
                </a:moveTo>
                <a:lnTo>
                  <a:pt x="54356" y="115697"/>
                </a:lnTo>
                <a:lnTo>
                  <a:pt x="77970" y="85723"/>
                </a:lnTo>
                <a:lnTo>
                  <a:pt x="62992" y="73914"/>
                </a:lnTo>
                <a:lnTo>
                  <a:pt x="86613" y="44069"/>
                </a:lnTo>
                <a:lnTo>
                  <a:pt x="110787" y="44069"/>
                </a:lnTo>
                <a:lnTo>
                  <a:pt x="125095" y="25908"/>
                </a:lnTo>
                <a:lnTo>
                  <a:pt x="0" y="0"/>
                </a:lnTo>
                <a:close/>
              </a:path>
              <a:path w="673735" h="537210">
                <a:moveTo>
                  <a:pt x="86613" y="44069"/>
                </a:moveTo>
                <a:lnTo>
                  <a:pt x="62992" y="73914"/>
                </a:lnTo>
                <a:lnTo>
                  <a:pt x="77970" y="85723"/>
                </a:lnTo>
                <a:lnTo>
                  <a:pt x="101524" y="55825"/>
                </a:lnTo>
                <a:lnTo>
                  <a:pt x="86613" y="44069"/>
                </a:lnTo>
                <a:close/>
              </a:path>
              <a:path w="673735" h="537210">
                <a:moveTo>
                  <a:pt x="110787" y="44069"/>
                </a:moveTo>
                <a:lnTo>
                  <a:pt x="86613" y="44069"/>
                </a:lnTo>
                <a:lnTo>
                  <a:pt x="101524" y="55825"/>
                </a:lnTo>
                <a:lnTo>
                  <a:pt x="110787" y="44069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81940" y="1388363"/>
            <a:ext cx="1580515" cy="506095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81940" y="1388363"/>
            <a:ext cx="1580515" cy="506095"/>
          </a:xfrm>
          <a:custGeom>
            <a:avLst/>
            <a:gdLst/>
            <a:ahLst/>
            <a:cxnLst/>
            <a:rect l="l" t="t" r="r" b="b"/>
            <a:pathLst>
              <a:path w="1580514" h="506094">
                <a:moveTo>
                  <a:pt x="0" y="505967"/>
                </a:moveTo>
                <a:lnTo>
                  <a:pt x="1580387" y="505967"/>
                </a:lnTo>
                <a:lnTo>
                  <a:pt x="1580387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88036" y="2743200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88036" y="2743200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4">
                <a:moveTo>
                  <a:pt x="0" y="505967"/>
                </a:moveTo>
                <a:lnTo>
                  <a:pt x="1581912" y="505967"/>
                </a:lnTo>
                <a:lnTo>
                  <a:pt x="1581912" y="0"/>
                </a:lnTo>
                <a:lnTo>
                  <a:pt x="0" y="0"/>
                </a:lnTo>
                <a:lnTo>
                  <a:pt x="0" y="50596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88036" y="4070603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88036" y="4070603"/>
            <a:ext cx="1582420" cy="506095"/>
          </a:xfrm>
          <a:custGeom>
            <a:avLst/>
            <a:gdLst/>
            <a:ahLst/>
            <a:cxnLst/>
            <a:rect l="l" t="t" r="r" b="b"/>
            <a:pathLst>
              <a:path w="1582420" h="506095">
                <a:moveTo>
                  <a:pt x="0" y="505968"/>
                </a:moveTo>
                <a:lnTo>
                  <a:pt x="1581912" y="505968"/>
                </a:lnTo>
                <a:lnTo>
                  <a:pt x="1581912" y="0"/>
                </a:lnTo>
                <a:lnTo>
                  <a:pt x="0" y="0"/>
                </a:lnTo>
                <a:lnTo>
                  <a:pt x="0" y="50596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408838" y="1439545"/>
            <a:ext cx="4142104" cy="3902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Property</a:t>
            </a:r>
            <a:r>
              <a:rPr sz="24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34975" indent="-324485" defTabSz="-635">
              <a:lnSpc>
                <a:spcPct val="100000"/>
              </a:lnSpc>
              <a:spcBef>
                <a:spcPts val="655"/>
              </a:spcBef>
              <a:buFont typeface="Wingdings" panose="05000000000000000000"/>
              <a:buChar char=""/>
              <a:tabLst>
                <a:tab pos="45402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Some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patterns are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5339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smaller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than 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whole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9050">
              <a:lnSpc>
                <a:spcPct val="100000"/>
              </a:lnSpc>
              <a:spcBef>
                <a:spcPts val="136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Property</a:t>
            </a:r>
            <a:r>
              <a:rPr sz="24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10210" indent="-286385" defTabSz="-635">
              <a:lnSpc>
                <a:spcPct val="100000"/>
              </a:lnSpc>
              <a:spcBef>
                <a:spcPts val="780"/>
              </a:spcBef>
              <a:buFont typeface="Wingdings" panose="05000000000000000000"/>
              <a:buChar char=""/>
              <a:tabLst>
                <a:tab pos="41084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The same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patterns </a:t>
            </a:r>
            <a:r>
              <a:rPr sz="2400" dirty="0">
                <a:latin typeface="Calibri" panose="020F0502020204030204"/>
                <a:cs typeface="Calibri" panose="020F0502020204030204"/>
              </a:rPr>
              <a:t>appear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1021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regions.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9050">
              <a:lnSpc>
                <a:spcPct val="100000"/>
              </a:lnSpc>
              <a:spcBef>
                <a:spcPts val="1030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Property</a:t>
            </a:r>
            <a:r>
              <a:rPr sz="24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34975" marR="385445" indent="-286385" defTabSz="-635">
              <a:lnSpc>
                <a:spcPct val="100000"/>
              </a:lnSpc>
              <a:spcBef>
                <a:spcPts val="740"/>
              </a:spcBef>
              <a:buFont typeface="Wingdings" panose="05000000000000000000"/>
              <a:buChar char=""/>
              <a:tabLst>
                <a:tab pos="434975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Subsampling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pixels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will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not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change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object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The whole</a:t>
            </a:r>
            <a:r>
              <a:rPr spc="-50" dirty="0"/>
              <a:t> </a:t>
            </a:r>
            <a:r>
              <a:rPr spc="-5" dirty="0"/>
              <a:t>CNN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389887" y="2273808"/>
            <a:ext cx="1700784" cy="32019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8969" y="3745103"/>
            <a:ext cx="270573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8615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Fully Connected 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92707" y="1732534"/>
            <a:ext cx="141732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cat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dog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3658615" y="6083198"/>
            <a:ext cx="8877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Fl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2065">
              <a:lnSpc>
                <a:spcPct val="100000"/>
              </a:lnSpc>
            </a:pPr>
            <a:r>
              <a:rPr spc="-15" dirty="0"/>
              <a:t>Convolution</a:t>
            </a:r>
            <a:endParaRPr spc="-15" dirty="0"/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760"/>
              </a:lnSpc>
              <a:spcBef>
                <a:spcPts val="5"/>
              </a:spcBef>
            </a:pPr>
            <a:r>
              <a:rPr spc="-10" dirty="0"/>
              <a:t>Max</a:t>
            </a:r>
            <a:r>
              <a:rPr spc="-75" dirty="0"/>
              <a:t> </a:t>
            </a:r>
            <a:r>
              <a:rPr spc="-15" dirty="0"/>
              <a:t>Pooling</a:t>
            </a:r>
            <a:endParaRPr spc="-15" dirty="0"/>
          </a:p>
          <a:p>
            <a:pPr marL="2170430">
              <a:lnSpc>
                <a:spcPts val="2760"/>
              </a:lnSpc>
            </a:pPr>
            <a:r>
              <a:rPr spc="-5" dirty="0">
                <a:solidFill>
                  <a:srgbClr val="000000"/>
                </a:solidFill>
              </a:rPr>
              <a:t>Can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repeat</a:t>
            </a:r>
            <a:endParaRPr spc="-10" dirty="0">
              <a:solidFill>
                <a:srgbClr val="000000"/>
              </a:solidFill>
            </a:endParaRPr>
          </a:p>
          <a:p>
            <a:pPr marL="2170430">
              <a:lnSpc>
                <a:spcPct val="100000"/>
              </a:lnSpc>
            </a:pPr>
            <a:r>
              <a:rPr spc="-15" dirty="0">
                <a:solidFill>
                  <a:srgbClr val="000000"/>
                </a:solidFill>
              </a:rPr>
              <a:t>many</a:t>
            </a:r>
            <a:r>
              <a:rPr spc="-9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times</a:t>
            </a:r>
            <a:endParaRPr dirty="0">
              <a:solidFill>
                <a:srgbClr val="000000"/>
              </a:solidFill>
            </a:endParaRPr>
          </a:p>
          <a:p>
            <a:pPr marL="12700" indent="12065">
              <a:lnSpc>
                <a:spcPct val="100000"/>
              </a:lnSpc>
              <a:spcBef>
                <a:spcPts val="5"/>
              </a:spcBef>
            </a:pPr>
            <a:r>
              <a:rPr spc="-15" dirty="0"/>
              <a:t>Convolution</a:t>
            </a:r>
            <a:endParaRPr spc="-15" dirty="0"/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pc="-10" dirty="0"/>
              <a:t>Max</a:t>
            </a:r>
            <a:r>
              <a:rPr spc="-105" dirty="0"/>
              <a:t> </a:t>
            </a:r>
            <a:r>
              <a:rPr spc="-10" dirty="0"/>
              <a:t>Pooling</a:t>
            </a:r>
            <a:endParaRPr spc="-10" dirty="0"/>
          </a:p>
        </p:txBody>
      </p:sp>
      <p:sp>
        <p:nvSpPr>
          <p:cNvPr id="39" name="object 39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69408" y="1863851"/>
            <a:ext cx="1856739" cy="696595"/>
          </a:xfrm>
          <a:custGeom>
            <a:avLst/>
            <a:gdLst/>
            <a:ahLst/>
            <a:cxnLst/>
            <a:rect l="l" t="t" r="r" b="b"/>
            <a:pathLst>
              <a:path w="1856740" h="696594">
                <a:moveTo>
                  <a:pt x="0" y="696468"/>
                </a:moveTo>
                <a:lnTo>
                  <a:pt x="1856232" y="696468"/>
                </a:lnTo>
                <a:lnTo>
                  <a:pt x="1856232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89220" y="4027932"/>
            <a:ext cx="1858010" cy="696595"/>
          </a:xfrm>
          <a:custGeom>
            <a:avLst/>
            <a:gdLst/>
            <a:ahLst/>
            <a:cxnLst/>
            <a:rect l="l" t="t" r="r" b="b"/>
            <a:pathLst>
              <a:path w="1858009" h="696595">
                <a:moveTo>
                  <a:pt x="0" y="696468"/>
                </a:moveTo>
                <a:lnTo>
                  <a:pt x="1857755" y="696468"/>
                </a:lnTo>
                <a:lnTo>
                  <a:pt x="1857755" y="0"/>
                </a:lnTo>
                <a:lnTo>
                  <a:pt x="0" y="0"/>
                </a:lnTo>
                <a:lnTo>
                  <a:pt x="0" y="6964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CNN –</a:t>
            </a:r>
            <a:r>
              <a:rPr spc="-80" dirty="0"/>
              <a:t> </a:t>
            </a:r>
            <a:r>
              <a:rPr spc="-15" dirty="0"/>
              <a:t>Convolution</a:t>
            </a:r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8763" y="2392679"/>
          <a:ext cx="289306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942"/>
                <a:gridCol w="479044"/>
                <a:gridCol w="479044"/>
                <a:gridCol w="478917"/>
                <a:gridCol w="479043"/>
                <a:gridCol w="478917"/>
              </a:tblGrid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53609" y="2062479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765"/>
                <a:gridCol w="540638"/>
                <a:gridCol w="540765"/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253609" y="3687190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765"/>
                <a:gridCol w="540638"/>
                <a:gridCol w="540765"/>
              </a:tblGrid>
              <a:tr h="457200"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144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144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967348" y="5222240"/>
            <a:ext cx="381000" cy="53149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93614" y="1031494"/>
            <a:ext cx="331406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Those </a:t>
            </a:r>
            <a:r>
              <a:rPr sz="2400" b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400" b="1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b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network  </a:t>
            </a:r>
            <a:r>
              <a:rPr sz="2400" b="1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parameters to </a:t>
            </a:r>
            <a:r>
              <a:rPr sz="24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b="1" spc="-6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learned.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0308" y="2355260"/>
            <a:ext cx="6247765" cy="3455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76545" marR="5080" algn="r">
              <a:lnSpc>
                <a:spcPct val="125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  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24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trix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384165">
              <a:lnSpc>
                <a:spcPct val="100000"/>
              </a:lnSpc>
              <a:spcBef>
                <a:spcPts val="400"/>
              </a:spcBef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Matrix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7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6 x 6</a:t>
            </a:r>
            <a:r>
              <a:rPr sz="24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93614" y="5878067"/>
            <a:ext cx="317246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Each filter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detects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small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pattern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(3 </a:t>
            </a: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3).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8935" y="6013703"/>
            <a:ext cx="1580515" cy="50482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35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Property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CNN –</a:t>
            </a:r>
            <a:r>
              <a:rPr spc="-80" dirty="0"/>
              <a:t> </a:t>
            </a:r>
            <a:r>
              <a:rPr spc="-15" dirty="0"/>
              <a:t>Convolution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1710308" y="5416296"/>
            <a:ext cx="14224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6 x 6</a:t>
            </a:r>
            <a:r>
              <a:rPr sz="24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7520" y="472058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765"/>
                <a:gridCol w="540638"/>
                <a:gridCol w="540766"/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68616" y="959484"/>
            <a:ext cx="8858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992751" y="2946146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89167" y="2946146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56157" y="2369820"/>
          <a:ext cx="2915920" cy="2778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942"/>
                <a:gridCol w="479044"/>
                <a:gridCol w="479044"/>
                <a:gridCol w="478917"/>
                <a:gridCol w="479043"/>
                <a:gridCol w="478917"/>
              </a:tblGrid>
              <a:tr h="457453">
                <a:tc>
                  <a:txBody>
                    <a:bodyPr/>
                    <a:lstStyle/>
                    <a:p>
                      <a:pPr marR="126365" algn="r">
                        <a:lnSpc>
                          <a:spcPts val="286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" algn="ctr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636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614">
                <a:tc>
                  <a:txBody>
                    <a:bodyPr/>
                    <a:lstStyle/>
                    <a:p>
                      <a:pPr marR="12636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6786">
                <a:tc>
                  <a:txBody>
                    <a:bodyPr/>
                    <a:lstStyle/>
                    <a:p>
                      <a:pPr marR="147955" algn="r">
                        <a:lnSpc>
                          <a:spcPts val="278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8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278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8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246428" y="1758950"/>
            <a:ext cx="104013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latin typeface="Calibri" panose="020F0502020204030204"/>
                <a:cs typeface="Calibri" panose="020F0502020204030204"/>
              </a:rPr>
              <a:t>trid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latin typeface="Calibri" panose="020F0502020204030204"/>
                <a:cs typeface="Calibri" panose="020F0502020204030204"/>
              </a:rPr>
              <a:t>=1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6768" y="4197096"/>
            <a:ext cx="457200" cy="449580"/>
          </a:xfrm>
          <a:custGeom>
            <a:avLst/>
            <a:gdLst/>
            <a:ahLst/>
            <a:cxnLst/>
            <a:rect l="l" t="t" r="r" b="b"/>
            <a:pathLst>
              <a:path w="457200" h="449579">
                <a:moveTo>
                  <a:pt x="0" y="449579"/>
                </a:moveTo>
                <a:lnTo>
                  <a:pt x="457200" y="449579"/>
                </a:lnTo>
                <a:lnTo>
                  <a:pt x="457200" y="0"/>
                </a:lnTo>
                <a:lnTo>
                  <a:pt x="0" y="0"/>
                </a:lnTo>
                <a:lnTo>
                  <a:pt x="0" y="449579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906768" y="4197096"/>
            <a:ext cx="457200" cy="449580"/>
          </a:xfrm>
          <a:custGeom>
            <a:avLst/>
            <a:gdLst/>
            <a:ahLst/>
            <a:cxnLst/>
            <a:rect l="l" t="t" r="r" b="b"/>
            <a:pathLst>
              <a:path w="457200" h="449579">
                <a:moveTo>
                  <a:pt x="0" y="449579"/>
                </a:moveTo>
                <a:lnTo>
                  <a:pt x="457200" y="449579"/>
                </a:lnTo>
                <a:lnTo>
                  <a:pt x="457200" y="0"/>
                </a:lnTo>
                <a:lnTo>
                  <a:pt x="0" y="0"/>
                </a:lnTo>
                <a:lnTo>
                  <a:pt x="0" y="449579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75632" y="4169664"/>
            <a:ext cx="459105" cy="449580"/>
          </a:xfrm>
          <a:custGeom>
            <a:avLst/>
            <a:gdLst/>
            <a:ahLst/>
            <a:cxnLst/>
            <a:rect l="l" t="t" r="r" b="b"/>
            <a:pathLst>
              <a:path w="459104" h="449579">
                <a:moveTo>
                  <a:pt x="0" y="449580"/>
                </a:moveTo>
                <a:lnTo>
                  <a:pt x="458724" y="449580"/>
                </a:lnTo>
                <a:lnTo>
                  <a:pt x="458724" y="0"/>
                </a:lnTo>
                <a:lnTo>
                  <a:pt x="0" y="0"/>
                </a:lnTo>
                <a:lnTo>
                  <a:pt x="0" y="44958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75632" y="4169664"/>
            <a:ext cx="459105" cy="449580"/>
          </a:xfrm>
          <a:custGeom>
            <a:avLst/>
            <a:gdLst/>
            <a:ahLst/>
            <a:cxnLst/>
            <a:rect l="l" t="t" r="r" b="b"/>
            <a:pathLst>
              <a:path w="459104" h="449579">
                <a:moveTo>
                  <a:pt x="0" y="449580"/>
                </a:moveTo>
                <a:lnTo>
                  <a:pt x="458724" y="449580"/>
                </a:lnTo>
                <a:lnTo>
                  <a:pt x="458724" y="0"/>
                </a:lnTo>
                <a:lnTo>
                  <a:pt x="0" y="0"/>
                </a:lnTo>
                <a:lnTo>
                  <a:pt x="0" y="449580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50" dirty="0"/>
              <a:t> </a:t>
            </a:r>
            <a:r>
              <a:rPr spc="-25" dirty="0"/>
              <a:t>Feedforward</a:t>
            </a:r>
            <a:endParaRPr spc="-25" dirty="0"/>
          </a:p>
        </p:txBody>
      </p:sp>
      <p:sp>
        <p:nvSpPr>
          <p:cNvPr id="9" name="object 9"/>
          <p:cNvSpPr txBox="1"/>
          <p:nvPr/>
        </p:nvSpPr>
        <p:spPr>
          <a:xfrm>
            <a:off x="707542" y="925321"/>
            <a:ext cx="195326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N</a:t>
            </a:r>
            <a:r>
              <a:rPr sz="4400" b="0" spc="-35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4400" b="0" spc="-55" dirty="0">
                <a:latin typeface="Calibri Light" panose="020F0302020204030204"/>
                <a:cs typeface="Calibri Light" panose="020F0302020204030204"/>
              </a:rPr>
              <a:t>w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ork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04007" y="2236470"/>
            <a:ext cx="5810885" cy="4429125"/>
          </a:xfrm>
          <a:custGeom>
            <a:avLst/>
            <a:gdLst/>
            <a:ahLst/>
            <a:cxnLst/>
            <a:rect l="l" t="t" r="r" b="b"/>
            <a:pathLst>
              <a:path w="5810884" h="4429125">
                <a:moveTo>
                  <a:pt x="5464175" y="2350007"/>
                </a:moveTo>
                <a:lnTo>
                  <a:pt x="858139" y="2350007"/>
                </a:lnTo>
                <a:lnTo>
                  <a:pt x="811117" y="2353169"/>
                </a:lnTo>
                <a:lnTo>
                  <a:pt x="766021" y="2362380"/>
                </a:lnTo>
                <a:lnTo>
                  <a:pt x="723263" y="2377227"/>
                </a:lnTo>
                <a:lnTo>
                  <a:pt x="683255" y="2397299"/>
                </a:lnTo>
                <a:lnTo>
                  <a:pt x="646410" y="2422182"/>
                </a:lnTo>
                <a:lnTo>
                  <a:pt x="613140" y="2451465"/>
                </a:lnTo>
                <a:lnTo>
                  <a:pt x="583857" y="2484735"/>
                </a:lnTo>
                <a:lnTo>
                  <a:pt x="558974" y="2521580"/>
                </a:lnTo>
                <a:lnTo>
                  <a:pt x="538902" y="2561588"/>
                </a:lnTo>
                <a:lnTo>
                  <a:pt x="524055" y="2604346"/>
                </a:lnTo>
                <a:lnTo>
                  <a:pt x="514844" y="2649442"/>
                </a:lnTo>
                <a:lnTo>
                  <a:pt x="511682" y="2696463"/>
                </a:lnTo>
                <a:lnTo>
                  <a:pt x="511682" y="4082275"/>
                </a:lnTo>
                <a:lnTo>
                  <a:pt x="514844" y="4129289"/>
                </a:lnTo>
                <a:lnTo>
                  <a:pt x="524055" y="4174380"/>
                </a:lnTo>
                <a:lnTo>
                  <a:pt x="538902" y="4217137"/>
                </a:lnTo>
                <a:lnTo>
                  <a:pt x="558974" y="4257145"/>
                </a:lnTo>
                <a:lnTo>
                  <a:pt x="583857" y="4293992"/>
                </a:lnTo>
                <a:lnTo>
                  <a:pt x="613140" y="4327266"/>
                </a:lnTo>
                <a:lnTo>
                  <a:pt x="646410" y="4356553"/>
                </a:lnTo>
                <a:lnTo>
                  <a:pt x="683255" y="4381441"/>
                </a:lnTo>
                <a:lnTo>
                  <a:pt x="723263" y="4401516"/>
                </a:lnTo>
                <a:lnTo>
                  <a:pt x="766021" y="4416367"/>
                </a:lnTo>
                <a:lnTo>
                  <a:pt x="811117" y="4425581"/>
                </a:lnTo>
                <a:lnTo>
                  <a:pt x="858139" y="4428744"/>
                </a:lnTo>
                <a:lnTo>
                  <a:pt x="5464175" y="4428744"/>
                </a:lnTo>
                <a:lnTo>
                  <a:pt x="5511196" y="4425581"/>
                </a:lnTo>
                <a:lnTo>
                  <a:pt x="5556292" y="4416367"/>
                </a:lnTo>
                <a:lnTo>
                  <a:pt x="5599050" y="4401516"/>
                </a:lnTo>
                <a:lnTo>
                  <a:pt x="5639058" y="4381441"/>
                </a:lnTo>
                <a:lnTo>
                  <a:pt x="5675903" y="4356553"/>
                </a:lnTo>
                <a:lnTo>
                  <a:pt x="5709173" y="4327266"/>
                </a:lnTo>
                <a:lnTo>
                  <a:pt x="5738456" y="4293992"/>
                </a:lnTo>
                <a:lnTo>
                  <a:pt x="5763339" y="4257145"/>
                </a:lnTo>
                <a:lnTo>
                  <a:pt x="5783411" y="4217137"/>
                </a:lnTo>
                <a:lnTo>
                  <a:pt x="5798258" y="4174380"/>
                </a:lnTo>
                <a:lnTo>
                  <a:pt x="5807469" y="4129289"/>
                </a:lnTo>
                <a:lnTo>
                  <a:pt x="5810631" y="4082275"/>
                </a:lnTo>
                <a:lnTo>
                  <a:pt x="5810631" y="2696463"/>
                </a:lnTo>
                <a:lnTo>
                  <a:pt x="5807469" y="2649442"/>
                </a:lnTo>
                <a:lnTo>
                  <a:pt x="5798258" y="2604346"/>
                </a:lnTo>
                <a:lnTo>
                  <a:pt x="5783411" y="2561588"/>
                </a:lnTo>
                <a:lnTo>
                  <a:pt x="5763339" y="2521580"/>
                </a:lnTo>
                <a:lnTo>
                  <a:pt x="5738456" y="2484735"/>
                </a:lnTo>
                <a:lnTo>
                  <a:pt x="5709173" y="2451465"/>
                </a:lnTo>
                <a:lnTo>
                  <a:pt x="5675903" y="2422182"/>
                </a:lnTo>
                <a:lnTo>
                  <a:pt x="5639058" y="2397299"/>
                </a:lnTo>
                <a:lnTo>
                  <a:pt x="5599050" y="2377227"/>
                </a:lnTo>
                <a:lnTo>
                  <a:pt x="5556292" y="2362380"/>
                </a:lnTo>
                <a:lnTo>
                  <a:pt x="5511196" y="2353169"/>
                </a:lnTo>
                <a:lnTo>
                  <a:pt x="5464175" y="2350007"/>
                </a:lnTo>
                <a:close/>
              </a:path>
              <a:path w="5810884" h="4429125">
                <a:moveTo>
                  <a:pt x="0" y="0"/>
                </a:moveTo>
                <a:lnTo>
                  <a:pt x="1394841" y="2350007"/>
                </a:lnTo>
                <a:lnTo>
                  <a:pt x="2719578" y="235000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04007" y="2236470"/>
            <a:ext cx="5810885" cy="4429125"/>
          </a:xfrm>
          <a:custGeom>
            <a:avLst/>
            <a:gdLst/>
            <a:ahLst/>
            <a:cxnLst/>
            <a:rect l="l" t="t" r="r" b="b"/>
            <a:pathLst>
              <a:path w="5810884" h="4429125">
                <a:moveTo>
                  <a:pt x="511682" y="2696463"/>
                </a:moveTo>
                <a:lnTo>
                  <a:pt x="514844" y="2649442"/>
                </a:lnTo>
                <a:lnTo>
                  <a:pt x="524055" y="2604346"/>
                </a:lnTo>
                <a:lnTo>
                  <a:pt x="538902" y="2561588"/>
                </a:lnTo>
                <a:lnTo>
                  <a:pt x="558974" y="2521580"/>
                </a:lnTo>
                <a:lnTo>
                  <a:pt x="583857" y="2484735"/>
                </a:lnTo>
                <a:lnTo>
                  <a:pt x="613140" y="2451465"/>
                </a:lnTo>
                <a:lnTo>
                  <a:pt x="646410" y="2422182"/>
                </a:lnTo>
                <a:lnTo>
                  <a:pt x="683255" y="2397299"/>
                </a:lnTo>
                <a:lnTo>
                  <a:pt x="723263" y="2377227"/>
                </a:lnTo>
                <a:lnTo>
                  <a:pt x="766021" y="2362380"/>
                </a:lnTo>
                <a:lnTo>
                  <a:pt x="811117" y="2353169"/>
                </a:lnTo>
                <a:lnTo>
                  <a:pt x="858139" y="2350007"/>
                </a:lnTo>
                <a:lnTo>
                  <a:pt x="1394841" y="2350007"/>
                </a:lnTo>
                <a:lnTo>
                  <a:pt x="0" y="0"/>
                </a:lnTo>
                <a:lnTo>
                  <a:pt x="2719578" y="2350007"/>
                </a:lnTo>
                <a:lnTo>
                  <a:pt x="5464175" y="2350007"/>
                </a:lnTo>
                <a:lnTo>
                  <a:pt x="5511196" y="2353169"/>
                </a:lnTo>
                <a:lnTo>
                  <a:pt x="5556292" y="2362380"/>
                </a:lnTo>
                <a:lnTo>
                  <a:pt x="5599050" y="2377227"/>
                </a:lnTo>
                <a:lnTo>
                  <a:pt x="5639058" y="2397299"/>
                </a:lnTo>
                <a:lnTo>
                  <a:pt x="5675903" y="2422182"/>
                </a:lnTo>
                <a:lnTo>
                  <a:pt x="5709173" y="2451465"/>
                </a:lnTo>
                <a:lnTo>
                  <a:pt x="5738456" y="2484735"/>
                </a:lnTo>
                <a:lnTo>
                  <a:pt x="5763339" y="2521580"/>
                </a:lnTo>
                <a:lnTo>
                  <a:pt x="5783411" y="2561588"/>
                </a:lnTo>
                <a:lnTo>
                  <a:pt x="5798258" y="2604346"/>
                </a:lnTo>
                <a:lnTo>
                  <a:pt x="5807469" y="2649442"/>
                </a:lnTo>
                <a:lnTo>
                  <a:pt x="5810631" y="2696463"/>
                </a:lnTo>
                <a:lnTo>
                  <a:pt x="5810631" y="3216147"/>
                </a:lnTo>
                <a:lnTo>
                  <a:pt x="5810631" y="4082275"/>
                </a:lnTo>
                <a:lnTo>
                  <a:pt x="5807469" y="4129289"/>
                </a:lnTo>
                <a:lnTo>
                  <a:pt x="5798258" y="4174380"/>
                </a:lnTo>
                <a:lnTo>
                  <a:pt x="5783411" y="4217137"/>
                </a:lnTo>
                <a:lnTo>
                  <a:pt x="5763339" y="4257145"/>
                </a:lnTo>
                <a:lnTo>
                  <a:pt x="5738456" y="4293992"/>
                </a:lnTo>
                <a:lnTo>
                  <a:pt x="5709173" y="4327266"/>
                </a:lnTo>
                <a:lnTo>
                  <a:pt x="5675903" y="4356553"/>
                </a:lnTo>
                <a:lnTo>
                  <a:pt x="5639058" y="4381441"/>
                </a:lnTo>
                <a:lnTo>
                  <a:pt x="5599050" y="4401516"/>
                </a:lnTo>
                <a:lnTo>
                  <a:pt x="5556292" y="4416367"/>
                </a:lnTo>
                <a:lnTo>
                  <a:pt x="5511196" y="4425581"/>
                </a:lnTo>
                <a:lnTo>
                  <a:pt x="5464175" y="4428744"/>
                </a:lnTo>
                <a:lnTo>
                  <a:pt x="2719578" y="4428744"/>
                </a:lnTo>
                <a:lnTo>
                  <a:pt x="1394841" y="4428744"/>
                </a:lnTo>
                <a:lnTo>
                  <a:pt x="858139" y="4428744"/>
                </a:lnTo>
                <a:lnTo>
                  <a:pt x="811117" y="4425581"/>
                </a:lnTo>
                <a:lnTo>
                  <a:pt x="766021" y="4416367"/>
                </a:lnTo>
                <a:lnTo>
                  <a:pt x="723263" y="4401516"/>
                </a:lnTo>
                <a:lnTo>
                  <a:pt x="683255" y="4381441"/>
                </a:lnTo>
                <a:lnTo>
                  <a:pt x="646410" y="4356553"/>
                </a:lnTo>
                <a:lnTo>
                  <a:pt x="613140" y="4327266"/>
                </a:lnTo>
                <a:lnTo>
                  <a:pt x="583857" y="4293992"/>
                </a:lnTo>
                <a:lnTo>
                  <a:pt x="558974" y="4257145"/>
                </a:lnTo>
                <a:lnTo>
                  <a:pt x="538902" y="4217137"/>
                </a:lnTo>
                <a:lnTo>
                  <a:pt x="524055" y="4174380"/>
                </a:lnTo>
                <a:lnTo>
                  <a:pt x="514844" y="4129289"/>
                </a:lnTo>
                <a:lnTo>
                  <a:pt x="511682" y="4082275"/>
                </a:lnTo>
                <a:lnTo>
                  <a:pt x="511682" y="3216147"/>
                </a:lnTo>
                <a:lnTo>
                  <a:pt x="511682" y="269646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943600" y="4732020"/>
            <a:ext cx="2572511" cy="18379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313369" y="4737625"/>
            <a:ext cx="707390" cy="543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50" i="1" spc="-175" dirty="0">
                <a:latin typeface="Symbol" panose="05050102010706020507"/>
                <a:cs typeface="Symbol" panose="05050102010706020507"/>
              </a:rPr>
              <a:t></a:t>
            </a:r>
            <a:r>
              <a:rPr sz="3550" spc="-175" dirty="0">
                <a:latin typeface="Symbol" panose="05050102010706020507"/>
                <a:cs typeface="Symbol" panose="05050102010706020507"/>
              </a:rPr>
              <a:t></a:t>
            </a:r>
            <a:r>
              <a:rPr sz="2700" i="1" spc="-17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3550" spc="-175" dirty="0">
                <a:latin typeface="Symbol" panose="05050102010706020507"/>
                <a:cs typeface="Symbol" panose="05050102010706020507"/>
              </a:rPr>
              <a:t></a:t>
            </a:r>
            <a:endParaRPr sz="35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425342" y="6049071"/>
            <a:ext cx="177800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50" i="1" spc="10" dirty="0">
                <a:latin typeface="Times New Roman" panose="02020603050405020304"/>
                <a:cs typeface="Times New Roman" panose="02020603050405020304"/>
              </a:rPr>
              <a:t>z</a:t>
            </a:r>
            <a:endParaRPr sz="3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912642" y="5871152"/>
            <a:ext cx="957580" cy="0"/>
          </a:xfrm>
          <a:custGeom>
            <a:avLst/>
            <a:gdLst/>
            <a:ahLst/>
            <a:cxnLst/>
            <a:rect l="l" t="t" r="r" b="b"/>
            <a:pathLst>
              <a:path w="957579">
                <a:moveTo>
                  <a:pt x="0" y="0"/>
                </a:moveTo>
                <a:lnTo>
                  <a:pt x="957174" y="0"/>
                </a:lnTo>
              </a:path>
            </a:pathLst>
          </a:custGeom>
          <a:ln w="1568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4884164" y="5884818"/>
            <a:ext cx="931544" cy="461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3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950" spc="130" dirty="0">
                <a:latin typeface="Symbol" panose="05050102010706020507"/>
                <a:cs typeface="Symbol" panose="05050102010706020507"/>
              </a:rPr>
              <a:t></a:t>
            </a:r>
            <a:r>
              <a:rPr sz="2950" spc="-3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50" i="1" spc="8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50" spc="127" baseline="44000" dirty="0">
                <a:latin typeface="Symbol" panose="05050102010706020507"/>
                <a:cs typeface="Symbol" panose="05050102010706020507"/>
              </a:rPr>
              <a:t></a:t>
            </a:r>
            <a:r>
              <a:rPr sz="2550" spc="-412" baseline="4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15" baseline="44000" dirty="0">
                <a:latin typeface="Times New Roman" panose="02020603050405020304"/>
                <a:cs typeface="Times New Roman" panose="02020603050405020304"/>
              </a:rPr>
              <a:t>z</a:t>
            </a:r>
            <a:endParaRPr sz="2550" baseline="4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283991" y="5353315"/>
            <a:ext cx="214629" cy="461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950" spc="10" dirty="0">
                <a:latin typeface="Times New Roman" panose="02020603050405020304"/>
                <a:cs typeface="Times New Roman" panose="02020603050405020304"/>
              </a:rPr>
              <a:t>1</a:t>
            </a:r>
            <a:endParaRPr sz="2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93124" y="5469979"/>
            <a:ext cx="1038860" cy="595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100" i="1" spc="-80" dirty="0">
                <a:latin typeface="Symbol" panose="05050102010706020507"/>
                <a:cs typeface="Symbol" panose="05050102010706020507"/>
              </a:rPr>
              <a:t></a:t>
            </a:r>
            <a:r>
              <a:rPr sz="3900" spc="-80" dirty="0">
                <a:latin typeface="Symbol" panose="05050102010706020507"/>
                <a:cs typeface="Symbol" panose="05050102010706020507"/>
              </a:rPr>
              <a:t></a:t>
            </a:r>
            <a:r>
              <a:rPr sz="2950" i="1" spc="-8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3900" spc="-80" dirty="0">
                <a:latin typeface="Symbol" panose="05050102010706020507"/>
                <a:cs typeface="Symbol" panose="05050102010706020507"/>
              </a:rPr>
              <a:t></a:t>
            </a:r>
            <a:r>
              <a:rPr sz="2950" spc="-80" dirty="0">
                <a:latin typeface="Symbol" panose="05050102010706020507"/>
                <a:cs typeface="Symbol" panose="05050102010706020507"/>
              </a:rPr>
              <a:t></a:t>
            </a:r>
            <a:endParaRPr sz="29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79850" y="4822825"/>
            <a:ext cx="21628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Sigmoid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841959" y="2004695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5245">
              <a:lnSpc>
                <a:spcPts val="263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788922" y="1719707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960245" y="2308225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841119" y="3255264"/>
            <a:ext cx="378460" cy="9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163830">
              <a:lnSpc>
                <a:spcPct val="100000"/>
              </a:lnSpc>
              <a:spcBef>
                <a:spcPts val="8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4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536063" y="1667255"/>
            <a:ext cx="1803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501264" y="3271773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3234054" y="1628521"/>
            <a:ext cx="5638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0.98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072383" y="3168395"/>
            <a:ext cx="929640" cy="5791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026664" y="3121151"/>
            <a:ext cx="1022603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131820" y="3208020"/>
            <a:ext cx="810768" cy="4617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3256534" y="3234182"/>
            <a:ext cx="5638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0.12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674108" y="2645664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674108" y="2645664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851904" y="2641092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851904" y="2641092"/>
            <a:ext cx="459105" cy="448309"/>
          </a:xfrm>
          <a:custGeom>
            <a:avLst/>
            <a:gdLst/>
            <a:ahLst/>
            <a:cxnLst/>
            <a:rect l="l" t="t" r="r" b="b"/>
            <a:pathLst>
              <a:path w="459104" h="448310">
                <a:moveTo>
                  <a:pt x="0" y="448055"/>
                </a:moveTo>
                <a:lnTo>
                  <a:pt x="458724" y="448055"/>
                </a:lnTo>
                <a:lnTo>
                  <a:pt x="458724" y="0"/>
                </a:lnTo>
                <a:lnTo>
                  <a:pt x="0" y="0"/>
                </a:lnTo>
                <a:lnTo>
                  <a:pt x="0" y="448055"/>
                </a:lnTo>
                <a:close/>
              </a:path>
            </a:pathLst>
          </a:custGeom>
          <a:ln w="6096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CNN –</a:t>
            </a:r>
            <a:r>
              <a:rPr spc="-80" dirty="0"/>
              <a:t> </a:t>
            </a:r>
            <a:r>
              <a:rPr spc="-15" dirty="0"/>
              <a:t>Convolution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1710308" y="5416296"/>
            <a:ext cx="14224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6 x 6</a:t>
            </a:r>
            <a:r>
              <a:rPr sz="24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557520" y="472058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765"/>
                <a:gridCol w="540638"/>
                <a:gridCol w="540766"/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468616" y="959484"/>
            <a:ext cx="8858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992751" y="2946146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789167" y="2946146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56157" y="2369820"/>
          <a:ext cx="2915920" cy="2778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942"/>
                <a:gridCol w="479044"/>
                <a:gridCol w="479044"/>
                <a:gridCol w="478917"/>
                <a:gridCol w="479043"/>
                <a:gridCol w="478917"/>
              </a:tblGrid>
              <a:tr h="457453">
                <a:tc>
                  <a:txBody>
                    <a:bodyPr/>
                    <a:lstStyle/>
                    <a:p>
                      <a:pPr marR="147955" algn="r">
                        <a:lnSpc>
                          <a:spcPts val="286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" algn="ctr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7614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6786">
                <a:tc>
                  <a:txBody>
                    <a:bodyPr/>
                    <a:lstStyle/>
                    <a:p>
                      <a:pPr marR="147955" algn="r">
                        <a:lnSpc>
                          <a:spcPts val="278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8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278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8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278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246428" y="1758950"/>
            <a:ext cx="12782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If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stride=2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82565" y="4508627"/>
            <a:ext cx="27863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5" dirty="0">
                <a:latin typeface="Calibri" panose="020F0502020204030204"/>
                <a:cs typeface="Calibri" panose="020F0502020204030204"/>
              </a:rPr>
              <a:t>We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set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stride=1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below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CNN –</a:t>
            </a:r>
            <a:r>
              <a:rPr spc="-80" dirty="0"/>
              <a:t> </a:t>
            </a:r>
            <a:r>
              <a:rPr spc="-15" dirty="0"/>
              <a:t>Convolution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2422144" y="2392679"/>
            <a:ext cx="0" cy="2755900"/>
          </a:xfrm>
          <a:custGeom>
            <a:avLst/>
            <a:gdLst/>
            <a:ahLst/>
            <a:cxnLst/>
            <a:rect l="l" t="t" r="r" b="b"/>
            <a:pathLst>
              <a:path h="2755900">
                <a:moveTo>
                  <a:pt x="0" y="0"/>
                </a:moveTo>
                <a:lnTo>
                  <a:pt x="0" y="27559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10308" y="5416296"/>
            <a:ext cx="14224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6 x 6</a:t>
            </a:r>
            <a:r>
              <a:rPr sz="24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8616" y="959484"/>
            <a:ext cx="8858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05371" y="2787395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05371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248143" y="2787395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4814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721352" y="3587496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21352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564123" y="3587496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6412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05371" y="3587496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405371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48143" y="3587496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24814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721352" y="4445508"/>
            <a:ext cx="720851" cy="72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21352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564123" y="4445508"/>
            <a:ext cx="719327" cy="720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6412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405371" y="4445508"/>
            <a:ext cx="720851" cy="72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405371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48143" y="4445508"/>
            <a:ext cx="719327" cy="720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4814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732020" y="5259323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732020" y="5259323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64123" y="5245608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56412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405371" y="5245608"/>
            <a:ext cx="720851" cy="720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405371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48143" y="5245608"/>
            <a:ext cx="719327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24814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246428" y="1758950"/>
            <a:ext cx="104013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latin typeface="Calibri" panose="020F0502020204030204"/>
                <a:cs typeface="Calibri" panose="020F0502020204030204"/>
              </a:rPr>
              <a:t>trid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latin typeface="Calibri" panose="020F0502020204030204"/>
                <a:cs typeface="Calibri" panose="020F0502020204030204"/>
              </a:rPr>
              <a:t>=1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955547" y="2371344"/>
          <a:ext cx="2952115" cy="2800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552"/>
                <a:gridCol w="479044"/>
                <a:gridCol w="479210"/>
                <a:gridCol w="478750"/>
                <a:gridCol w="479043"/>
                <a:gridCol w="469519"/>
              </a:tblGrid>
              <a:tr h="455929">
                <a:tc>
                  <a:txBody>
                    <a:bodyPr/>
                    <a:lstStyle/>
                    <a:p>
                      <a:pPr marR="126365" algn="r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T w="57912">
                      <a:solidFill>
                        <a:srgbClr val="FF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6365" algn="r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9138">
                <a:tc>
                  <a:txBody>
                    <a:bodyPr/>
                    <a:lstStyle/>
                    <a:p>
                      <a:pPr marR="12636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45262">
                <a:tc>
                  <a:txBody>
                    <a:bodyPr/>
                    <a:lstStyle/>
                    <a:p>
                      <a:pPr marR="147955" algn="r">
                        <a:lnSpc>
                          <a:spcPts val="277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277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57912">
                      <a:solidFill>
                        <a:srgbClr val="FF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277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277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5" algn="ctr">
                        <a:lnSpc>
                          <a:spcPts val="277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5525770" y="440308"/>
          <a:ext cx="1736725" cy="14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765"/>
                <a:gridCol w="540004"/>
                <a:gridCol w="541401"/>
              </a:tblGrid>
              <a:tr h="456564">
                <a:tc>
                  <a:txBody>
                    <a:bodyPr/>
                    <a:lstStyle/>
                    <a:p>
                      <a:pPr marL="635" algn="ctr">
                        <a:lnSpc>
                          <a:spcPts val="278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41261">
                <a:tc>
                  <a:txBody>
                    <a:bodyPr/>
                    <a:lstStyle/>
                    <a:p>
                      <a:pPr marL="1905" algn="ctr">
                        <a:lnSpc>
                          <a:spcPts val="2790"/>
                        </a:lnSpc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ts val="279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R="20955" algn="ctr">
                        <a:lnSpc>
                          <a:spcPts val="2790"/>
                        </a:lnSpc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06781"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390"/>
                        </a:lnSpc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39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41" name="object 41"/>
          <p:cNvSpPr/>
          <p:nvPr/>
        </p:nvSpPr>
        <p:spPr>
          <a:xfrm>
            <a:off x="5564123" y="478536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5" h="1382395">
                <a:moveTo>
                  <a:pt x="0" y="0"/>
                </a:moveTo>
                <a:lnTo>
                  <a:pt x="1605660" y="1382267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4675632" y="2785872"/>
          <a:ext cx="3080385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472"/>
                <a:gridCol w="904329"/>
                <a:gridCol w="842010"/>
                <a:gridCol w="567171"/>
              </a:tblGrid>
              <a:tr h="708660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130"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5" algn="r">
                        <a:lnSpc>
                          <a:spcPct val="100000"/>
                        </a:lnSpc>
                        <a:spcBef>
                          <a:spcPts val="12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909358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68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762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960"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5" algn="r">
                        <a:lnSpc>
                          <a:spcPct val="100000"/>
                        </a:lnSpc>
                        <a:spcBef>
                          <a:spcPts val="198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858481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2230" algn="r">
                        <a:lnSpc>
                          <a:spcPct val="100000"/>
                        </a:lnSpc>
                        <a:spcBef>
                          <a:spcPts val="157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7086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  <a:lnR w="76200">
                      <a:solidFill>
                        <a:srgbClr val="0000FF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7620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5" algn="r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5599176" y="6045708"/>
            <a:ext cx="1582420" cy="50609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360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Property</a:t>
            </a:r>
            <a:r>
              <a:rPr sz="24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29639" y="2426207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7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80872" y="3761232"/>
            <a:ext cx="1605915" cy="1382395"/>
          </a:xfrm>
          <a:custGeom>
            <a:avLst/>
            <a:gdLst/>
            <a:ahLst/>
            <a:cxnLst/>
            <a:rect l="l" t="t" r="r" b="b"/>
            <a:pathLst>
              <a:path w="1605914" h="1382395">
                <a:moveTo>
                  <a:pt x="0" y="0"/>
                </a:moveTo>
                <a:lnTo>
                  <a:pt x="1605661" y="1382268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CNN –</a:t>
            </a:r>
            <a:r>
              <a:rPr spc="-80" dirty="0"/>
              <a:t> </a:t>
            </a:r>
            <a:r>
              <a:rPr spc="-15" dirty="0"/>
              <a:t>Convolution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1710308" y="5416296"/>
            <a:ext cx="14224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6 x 6</a:t>
            </a:r>
            <a:r>
              <a:rPr sz="24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21352" y="2787395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21352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64123" y="2787395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6412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05371" y="2787395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05371" y="2787395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48143" y="2787395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248143" y="2787395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721352" y="3587496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721352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64123" y="3587496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6412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5371" y="3587496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05371" y="3587496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48143" y="3587496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48143" y="3587496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21352" y="4445508"/>
            <a:ext cx="720851" cy="72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21352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64123" y="4445508"/>
            <a:ext cx="719327" cy="720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6412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405371" y="4445508"/>
            <a:ext cx="720851" cy="72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05371" y="44455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6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6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2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248143" y="4445508"/>
            <a:ext cx="719327" cy="7208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48143" y="44455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6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6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2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721352" y="5245608"/>
            <a:ext cx="720851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721352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992751" y="5404713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564123" y="5245608"/>
            <a:ext cx="719327" cy="720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56412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405371" y="5245608"/>
            <a:ext cx="720851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405371" y="5245608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34"/>
                </a:lnTo>
                <a:lnTo>
                  <a:pt x="707973" y="456242"/>
                </a:lnTo>
                <a:lnTo>
                  <a:pt x="692521" y="500720"/>
                </a:lnTo>
                <a:lnTo>
                  <a:pt x="671632" y="542340"/>
                </a:lnTo>
                <a:lnTo>
                  <a:pt x="645737" y="580672"/>
                </a:lnTo>
                <a:lnTo>
                  <a:pt x="615267" y="615286"/>
                </a:lnTo>
                <a:lnTo>
                  <a:pt x="580650" y="645753"/>
                </a:lnTo>
                <a:lnTo>
                  <a:pt x="542318" y="671643"/>
                </a:lnTo>
                <a:lnTo>
                  <a:pt x="500699" y="692528"/>
                </a:lnTo>
                <a:lnTo>
                  <a:pt x="456224" y="707977"/>
                </a:lnTo>
                <a:lnTo>
                  <a:pt x="409323" y="717561"/>
                </a:lnTo>
                <a:lnTo>
                  <a:pt x="360425" y="720851"/>
                </a:lnTo>
                <a:lnTo>
                  <a:pt x="311528" y="717561"/>
                </a:lnTo>
                <a:lnTo>
                  <a:pt x="264627" y="707977"/>
                </a:lnTo>
                <a:lnTo>
                  <a:pt x="220152" y="692528"/>
                </a:lnTo>
                <a:lnTo>
                  <a:pt x="178533" y="671643"/>
                </a:lnTo>
                <a:lnTo>
                  <a:pt x="140201" y="645753"/>
                </a:lnTo>
                <a:lnTo>
                  <a:pt x="105584" y="615286"/>
                </a:lnTo>
                <a:lnTo>
                  <a:pt x="75114" y="580672"/>
                </a:lnTo>
                <a:lnTo>
                  <a:pt x="49219" y="542340"/>
                </a:lnTo>
                <a:lnTo>
                  <a:pt x="28330" y="500720"/>
                </a:lnTo>
                <a:lnTo>
                  <a:pt x="12878" y="456242"/>
                </a:lnTo>
                <a:lnTo>
                  <a:pt x="3291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248143" y="5245608"/>
            <a:ext cx="719327" cy="720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48143" y="5245608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34"/>
                </a:lnTo>
                <a:lnTo>
                  <a:pt x="706479" y="456242"/>
                </a:lnTo>
                <a:lnTo>
                  <a:pt x="691062" y="500720"/>
                </a:lnTo>
                <a:lnTo>
                  <a:pt x="670221" y="542340"/>
                </a:lnTo>
                <a:lnTo>
                  <a:pt x="644384" y="580672"/>
                </a:lnTo>
                <a:lnTo>
                  <a:pt x="613981" y="615286"/>
                </a:lnTo>
                <a:lnTo>
                  <a:pt x="579440" y="645753"/>
                </a:lnTo>
                <a:lnTo>
                  <a:pt x="541189" y="671643"/>
                </a:lnTo>
                <a:lnTo>
                  <a:pt x="499657" y="692528"/>
                </a:lnTo>
                <a:lnTo>
                  <a:pt x="455273" y="707977"/>
                </a:lnTo>
                <a:lnTo>
                  <a:pt x="408466" y="717561"/>
                </a:lnTo>
                <a:lnTo>
                  <a:pt x="359663" y="720851"/>
                </a:lnTo>
                <a:lnTo>
                  <a:pt x="310861" y="717561"/>
                </a:lnTo>
                <a:lnTo>
                  <a:pt x="264054" y="707977"/>
                </a:lnTo>
                <a:lnTo>
                  <a:pt x="219670" y="692528"/>
                </a:lnTo>
                <a:lnTo>
                  <a:pt x="178138" y="671643"/>
                </a:lnTo>
                <a:lnTo>
                  <a:pt x="139887" y="645753"/>
                </a:lnTo>
                <a:lnTo>
                  <a:pt x="105346" y="615286"/>
                </a:lnTo>
                <a:lnTo>
                  <a:pt x="74943" y="580672"/>
                </a:lnTo>
                <a:lnTo>
                  <a:pt x="49106" y="542340"/>
                </a:lnTo>
                <a:lnTo>
                  <a:pt x="28265" y="500720"/>
                </a:lnTo>
                <a:lnTo>
                  <a:pt x="12848" y="456242"/>
                </a:lnTo>
                <a:lnTo>
                  <a:pt x="3283" y="409334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473188" y="5404713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5680709" y="358775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765"/>
                <a:gridCol w="540766"/>
                <a:gridCol w="540638"/>
              </a:tblGrid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sp>
        <p:nvSpPr>
          <p:cNvPr id="39" name="object 39"/>
          <p:cNvSpPr txBox="1"/>
          <p:nvPr/>
        </p:nvSpPr>
        <p:spPr>
          <a:xfrm>
            <a:off x="7592059" y="846454"/>
            <a:ext cx="88391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905755" y="2996183"/>
            <a:ext cx="719328" cy="719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905755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747003" y="2996183"/>
            <a:ext cx="720851" cy="719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747003" y="299618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589776" y="2996183"/>
            <a:ext cx="719327" cy="719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589776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431023" y="2996183"/>
            <a:ext cx="719327" cy="719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431023" y="299618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905755" y="3796284"/>
            <a:ext cx="719328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905755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747003" y="3796284"/>
            <a:ext cx="720851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747003" y="379628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589776" y="3796284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89776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5236464" y="4030979"/>
            <a:ext cx="2400300" cy="993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-635">
              <a:lnSpc>
                <a:spcPts val="2280"/>
              </a:lnSpc>
              <a:tabLst>
                <a:tab pos="748665" algn="l"/>
                <a:tab pos="159067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1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-1	-2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565150" defTabSz="-635">
              <a:lnSpc>
                <a:spcPct val="100000"/>
              </a:lnSpc>
              <a:spcBef>
                <a:spcPts val="5"/>
              </a:spcBef>
              <a:tabLst>
                <a:tab pos="145288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-3	</a:t>
            </a: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431023" y="3796284"/>
            <a:ext cx="719327" cy="71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431023" y="379628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905755" y="4654296"/>
            <a:ext cx="719328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905755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5130800" y="4812792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747003" y="4654296"/>
            <a:ext cx="720851" cy="71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747003" y="465429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5972683" y="4812792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589776" y="4654296"/>
            <a:ext cx="719327" cy="7193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589776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6814566" y="4812792"/>
            <a:ext cx="2736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431023" y="4654296"/>
            <a:ext cx="719327" cy="71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431023" y="46542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7702422" y="4812792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905755" y="5454396"/>
            <a:ext cx="719328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905755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8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5130800" y="5612891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747003" y="5454396"/>
            <a:ext cx="720851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47003" y="5454396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589776" y="5454396"/>
            <a:ext cx="719327" cy="7193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589776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431023" y="5454396"/>
            <a:ext cx="719327" cy="7193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431023" y="5454396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7702422" y="5612891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651628" y="1812163"/>
            <a:ext cx="3517900" cy="2536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Do the same </a:t>
            </a:r>
            <a:r>
              <a:rPr sz="2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process</a:t>
            </a:r>
            <a:r>
              <a:rPr sz="2800" spc="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for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every</a:t>
            </a:r>
            <a:r>
              <a:rPr sz="2800" spc="-9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filter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R="244475" algn="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Times New Roman" panose="02020603050405020304"/>
              <a:cs typeface="Times New Roman" panose="02020603050405020304"/>
            </a:endParaRPr>
          </a:p>
          <a:p>
            <a:pPr marR="291465" algn="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955547" y="2370582"/>
          <a:ext cx="2932430" cy="2800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552"/>
                <a:gridCol w="479044"/>
                <a:gridCol w="465582"/>
                <a:gridCol w="492378"/>
                <a:gridCol w="479043"/>
                <a:gridCol w="449961"/>
              </a:tblGrid>
              <a:tr h="456691">
                <a:tc>
                  <a:txBody>
                    <a:bodyPr/>
                    <a:lstStyle/>
                    <a:p>
                      <a:pPr marR="126365" algn="r">
                        <a:lnSpc>
                          <a:spcPts val="285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57912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5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57912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285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57912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ts val="285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57912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285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57912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2636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69138">
                <a:tc>
                  <a:txBody>
                    <a:bodyPr/>
                    <a:lstStyle/>
                    <a:p>
                      <a:pPr marR="12636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874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445262">
                <a:tc>
                  <a:txBody>
                    <a:bodyPr/>
                    <a:lstStyle/>
                    <a:p>
                      <a:pPr marR="147955" algn="r">
                        <a:lnSpc>
                          <a:spcPts val="277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7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ts val="277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57912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ts val="277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277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ts val="277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57912">
                      <a:solidFill>
                        <a:srgbClr val="0000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0000FF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88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0000FF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1" name="object 81"/>
          <p:cNvSpPr txBox="1"/>
          <p:nvPr/>
        </p:nvSpPr>
        <p:spPr>
          <a:xfrm>
            <a:off x="1246428" y="1758950"/>
            <a:ext cx="10401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latin typeface="Calibri" panose="020F0502020204030204"/>
                <a:cs typeface="Calibri" panose="020F0502020204030204"/>
              </a:rPr>
              <a:t>trid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latin typeface="Calibri" panose="020F0502020204030204"/>
                <a:cs typeface="Calibri" panose="020F0502020204030204"/>
              </a:rPr>
              <a:t>=1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789167" y="5404713"/>
            <a:ext cx="1511300" cy="1191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ts val="2260"/>
              </a:lnSpc>
              <a:tabLst>
                <a:tab pos="85407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-2	-2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6510" algn="ctr" defTabSz="-635">
              <a:lnSpc>
                <a:spcPts val="2260"/>
              </a:lnSpc>
              <a:tabLst>
                <a:tab pos="81216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0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-4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8900" algn="ctr">
              <a:lnSpc>
                <a:spcPct val="100000"/>
              </a:lnSpc>
              <a:spcBef>
                <a:spcPts val="1755"/>
              </a:spcBef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4 x 4</a:t>
            </a:r>
            <a:r>
              <a:rPr sz="2400" spc="-13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315711" y="4052315"/>
            <a:ext cx="2321560" cy="972819"/>
          </a:xfrm>
          <a:custGeom>
            <a:avLst/>
            <a:gdLst/>
            <a:ahLst/>
            <a:cxnLst/>
            <a:rect l="l" t="t" r="r" b="b"/>
            <a:pathLst>
              <a:path w="2321559" h="972820">
                <a:moveTo>
                  <a:pt x="0" y="972312"/>
                </a:moveTo>
                <a:lnTo>
                  <a:pt x="2321051" y="972312"/>
                </a:lnTo>
                <a:lnTo>
                  <a:pt x="2321051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315711" y="4052315"/>
            <a:ext cx="2321560" cy="972819"/>
          </a:xfrm>
          <a:custGeom>
            <a:avLst/>
            <a:gdLst/>
            <a:ahLst/>
            <a:cxnLst/>
            <a:rect l="l" t="t" r="r" b="b"/>
            <a:pathLst>
              <a:path w="2321559" h="972820">
                <a:moveTo>
                  <a:pt x="0" y="972312"/>
                </a:moveTo>
                <a:lnTo>
                  <a:pt x="2321051" y="972312"/>
                </a:lnTo>
                <a:lnTo>
                  <a:pt x="2321051" y="0"/>
                </a:lnTo>
                <a:lnTo>
                  <a:pt x="0" y="0"/>
                </a:lnTo>
                <a:lnTo>
                  <a:pt x="0" y="972312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85" name="object 85"/>
          <p:cNvGraphicFramePr>
            <a:graphicFrameLocks noGrp="1"/>
          </p:cNvGraphicFramePr>
          <p:nvPr/>
        </p:nvGraphicFramePr>
        <p:xfrm>
          <a:off x="4937505" y="3022345"/>
          <a:ext cx="2818765" cy="2002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8206"/>
                <a:gridCol w="1030821"/>
                <a:gridCol w="842010"/>
                <a:gridCol w="567171"/>
              </a:tblGrid>
              <a:tr h="552335">
                <a:tc gridSpan="2">
                  <a:txBody>
                    <a:bodyPr/>
                    <a:lstStyle/>
                    <a:p>
                      <a:pPr marL="67945" defTabSz="-635">
                        <a:lnSpc>
                          <a:spcPts val="1660"/>
                        </a:lnSpc>
                        <a:tabLst>
                          <a:tab pos="864235" algn="l"/>
                        </a:tabLst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3	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05740" defTabSz="-635">
                        <a:lnSpc>
                          <a:spcPts val="2260"/>
                        </a:lnSpc>
                        <a:tabLst>
                          <a:tab pos="1047750" algn="l"/>
                        </a:tabLst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	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480695">
                        <a:lnSpc>
                          <a:spcPts val="2260"/>
                        </a:lnSpc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605" algn="r">
                        <a:lnSpc>
                          <a:spcPts val="1660"/>
                        </a:lnSpc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algn="r">
                        <a:lnSpc>
                          <a:spcPts val="22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1449946">
                <a:tc>
                  <a:txBody>
                    <a:bodyPr/>
                    <a:lstStyle/>
                    <a:p>
                      <a:pPr marL="22225">
                        <a:lnSpc>
                          <a:spcPts val="226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205740">
                        <a:lnSpc>
                          <a:spcPts val="22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31495" defTabSz="-635">
                        <a:lnSpc>
                          <a:spcPts val="2795"/>
                        </a:lnSpc>
                        <a:spcBef>
                          <a:spcPts val="1350"/>
                        </a:spcBef>
                        <a:tabLst>
                          <a:tab pos="1373505" algn="l"/>
                        </a:tabLst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	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449580" algn="ctr">
                        <a:lnSpc>
                          <a:spcPts val="3275"/>
                        </a:lnSpc>
                      </a:pPr>
                      <a:r>
                        <a:rPr sz="2800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Feature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449580" algn="ctr">
                        <a:lnSpc>
                          <a:spcPct val="100000"/>
                        </a:lnSpc>
                      </a:pPr>
                      <a:r>
                        <a:rPr sz="2800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Map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33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42265">
                        <a:lnSpc>
                          <a:spcPct val="10000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CNN – </a:t>
            </a:r>
            <a:r>
              <a:rPr spc="-40" dirty="0"/>
              <a:t>Zero</a:t>
            </a:r>
            <a:r>
              <a:rPr spc="-80" dirty="0"/>
              <a:t> </a:t>
            </a:r>
            <a:r>
              <a:rPr spc="-15" dirty="0"/>
              <a:t>Padding</a:t>
            </a:r>
            <a:endParaRPr spc="-15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557520" y="472058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765"/>
                <a:gridCol w="540638"/>
                <a:gridCol w="540766"/>
              </a:tblGrid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468616" y="959484"/>
            <a:ext cx="8858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28259" y="4619244"/>
            <a:ext cx="1064260" cy="441959"/>
          </a:xfrm>
          <a:custGeom>
            <a:avLst/>
            <a:gdLst/>
            <a:ahLst/>
            <a:cxnLst/>
            <a:rect l="l" t="t" r="r" b="b"/>
            <a:pathLst>
              <a:path w="1064260" h="441960">
                <a:moveTo>
                  <a:pt x="842772" y="0"/>
                </a:moveTo>
                <a:lnTo>
                  <a:pt x="842772" y="110489"/>
                </a:lnTo>
                <a:lnTo>
                  <a:pt x="0" y="110489"/>
                </a:lnTo>
                <a:lnTo>
                  <a:pt x="0" y="331469"/>
                </a:lnTo>
                <a:lnTo>
                  <a:pt x="842772" y="331469"/>
                </a:lnTo>
                <a:lnTo>
                  <a:pt x="842772" y="441959"/>
                </a:lnTo>
                <a:lnTo>
                  <a:pt x="1063752" y="220979"/>
                </a:lnTo>
                <a:lnTo>
                  <a:pt x="842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28259" y="4619244"/>
            <a:ext cx="1064260" cy="441959"/>
          </a:xfrm>
          <a:custGeom>
            <a:avLst/>
            <a:gdLst/>
            <a:ahLst/>
            <a:cxnLst/>
            <a:rect l="l" t="t" r="r" b="b"/>
            <a:pathLst>
              <a:path w="1064260" h="441960">
                <a:moveTo>
                  <a:pt x="0" y="110489"/>
                </a:moveTo>
                <a:lnTo>
                  <a:pt x="842772" y="110489"/>
                </a:lnTo>
                <a:lnTo>
                  <a:pt x="842772" y="0"/>
                </a:lnTo>
                <a:lnTo>
                  <a:pt x="1063752" y="220979"/>
                </a:lnTo>
                <a:lnTo>
                  <a:pt x="842772" y="441959"/>
                </a:lnTo>
                <a:lnTo>
                  <a:pt x="842772" y="331469"/>
                </a:lnTo>
                <a:lnTo>
                  <a:pt x="0" y="331469"/>
                </a:lnTo>
                <a:lnTo>
                  <a:pt x="0" y="11048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10308" y="3320542"/>
            <a:ext cx="6659880" cy="2489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34640" marR="190500">
              <a:lnSpc>
                <a:spcPct val="100000"/>
              </a:lnSpc>
            </a:pPr>
            <a:r>
              <a:rPr sz="2800" spc="-7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You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will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get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another 6 x 6 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images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this</a:t>
            </a:r>
            <a:r>
              <a:rPr sz="28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way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2800" spc="-3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Zero</a:t>
            </a:r>
            <a:r>
              <a:rPr sz="2800" spc="-7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padding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6 x 6</a:t>
            </a:r>
            <a:r>
              <a:rPr sz="24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0540" y="1885188"/>
          <a:ext cx="3851275" cy="3764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5617"/>
                <a:gridCol w="478942"/>
                <a:gridCol w="479044"/>
                <a:gridCol w="479044"/>
                <a:gridCol w="478917"/>
                <a:gridCol w="479043"/>
                <a:gridCol w="478917"/>
                <a:gridCol w="444753"/>
              </a:tblGrid>
              <a:tr h="484885">
                <a:tc gridSpan="3">
                  <a:txBody>
                    <a:bodyPr/>
                    <a:lstStyle/>
                    <a:p>
                      <a:pPr marL="122555" defTabSz="-635">
                        <a:lnSpc>
                          <a:spcPts val="3165"/>
                        </a:lnSpc>
                        <a:tabLst>
                          <a:tab pos="568325" algn="l"/>
                          <a:tab pos="1056005" algn="l"/>
                        </a:tabLst>
                      </a:pP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0	</a:t>
                      </a:r>
                      <a:r>
                        <a:rPr sz="4200" spc="-7" baseline="-4000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0	</a:t>
                      </a: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5">
                  <a:txBody>
                    <a:bodyPr/>
                    <a:lstStyle/>
                    <a:p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457200">
                <a:tc rowSpan="2">
                  <a:txBody>
                    <a:bodyPr/>
                    <a:lstStyle/>
                    <a:p>
                      <a:pPr marL="101600">
                        <a:lnSpc>
                          <a:spcPts val="2850"/>
                        </a:lnSpc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57200">
                <a:tc vMerge="1"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57200">
                <a:tc rowSpan="4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286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57200">
                <a:tc vMerge="1"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57200">
                <a:tc vMerge="1"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ts val="286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86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06680">
                        <a:lnSpc>
                          <a:spcPts val="3345"/>
                        </a:lnSpc>
                        <a:spcBef>
                          <a:spcPts val="140"/>
                        </a:spcBef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  <a:p>
                      <a:pPr marL="117475">
                        <a:lnSpc>
                          <a:spcPts val="3345"/>
                        </a:lnSpc>
                      </a:pPr>
                      <a:r>
                        <a:rPr sz="2800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57200">
                <a:tc vMerge="1"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78281">
                <a:tc gridSpan="5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57912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73990" defTabSz="-63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607695" algn="l"/>
                          <a:tab pos="1052195" algn="l"/>
                        </a:tabLst>
                      </a:pPr>
                      <a:r>
                        <a:rPr sz="2800" spc="-5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0	0	</a:t>
                      </a:r>
                      <a:r>
                        <a:rPr sz="4200" spc="-7" baseline="6000" dirty="0">
                          <a:solidFill>
                            <a:srgbClr val="FF0000"/>
                          </a:solidFill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4200" baseline="60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CNN – </a:t>
            </a:r>
            <a:r>
              <a:rPr spc="-5" dirty="0"/>
              <a:t>Colorful</a:t>
            </a:r>
            <a:r>
              <a:rPr spc="-70" dirty="0"/>
              <a:t> </a:t>
            </a:r>
            <a:r>
              <a:rPr spc="-5" dirty="0"/>
              <a:t>image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432933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11850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90894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69938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48855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27898" y="3436111"/>
            <a:ext cx="0" cy="211454"/>
          </a:xfrm>
          <a:custGeom>
            <a:avLst/>
            <a:gdLst/>
            <a:ahLst/>
            <a:cxnLst/>
            <a:rect l="l" t="t" r="r" b="b"/>
            <a:pathLst>
              <a:path h="211454">
                <a:moveTo>
                  <a:pt x="0" y="0"/>
                </a:moveTo>
                <a:lnTo>
                  <a:pt x="0" y="2112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116703" y="3545459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5873" y="3545459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74917" y="3545459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54089" y="3545459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33006" y="3545459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2050" y="3545459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16703" y="4002430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95873" y="4002430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74917" y="4002430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4089" y="4002430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3006" y="4002430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12050" y="4002430"/>
            <a:ext cx="480059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16703" y="44601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95873" y="44601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4917" y="44601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54089" y="44601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33006" y="44601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12050" y="44601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16703" y="49173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95873" y="49173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74917" y="49173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54089" y="49173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33006" y="49173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512050" y="491731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16703" y="53748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5873" y="53748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74917" y="53748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54089" y="53748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033006" y="53748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512050" y="53748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116703" y="58320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95873" y="58320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74917" y="58320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54089" y="58320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033006" y="58320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12050" y="5832043"/>
            <a:ext cx="480059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17591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596509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75553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554596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33514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512557" y="36473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117591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596509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075553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554596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033514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512557" y="41045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117591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596509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075553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554596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033514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12557" y="45617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17591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596509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075553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54596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033514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512557" y="501891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117591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596509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075553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554596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033514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512557" y="54760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117591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596509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075553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554596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033514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512557" y="5933287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596509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075553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554596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033514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512557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111241" y="41045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111241" y="45617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11241" y="50189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111241" y="5476113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111241" y="593328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991602" y="3640963"/>
            <a:ext cx="0" cy="208915"/>
          </a:xfrm>
          <a:custGeom>
            <a:avLst/>
            <a:gdLst/>
            <a:ahLst/>
            <a:cxnLst/>
            <a:rect l="l" t="t" r="r" b="b"/>
            <a:pathLst>
              <a:path h="208914">
                <a:moveTo>
                  <a:pt x="0" y="0"/>
                </a:moveTo>
                <a:lnTo>
                  <a:pt x="0" y="20891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5280405" y="3750081"/>
            <a:ext cx="52324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759450" y="3750081"/>
            <a:ext cx="52324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238621" y="3750081"/>
            <a:ext cx="52324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717792" y="3750081"/>
            <a:ext cx="52324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196581" y="3750081"/>
            <a:ext cx="551815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675753" y="3750081"/>
            <a:ext cx="523240" cy="55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280405" y="4207764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5759450" y="4207764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238621" y="4207764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717792" y="4207764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7196581" y="4207764"/>
            <a:ext cx="55181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675753" y="4207764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280405" y="4664964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759450" y="4664964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238621" y="4664964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717792" y="4664964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196581" y="4664964"/>
            <a:ext cx="55181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675753" y="4664964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280405" y="5122417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759450" y="5122417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238621" y="5122417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717792" y="5122417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96581" y="5122417"/>
            <a:ext cx="55181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675753" y="5122417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280405" y="5579668"/>
            <a:ext cx="52324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5759450" y="5579668"/>
            <a:ext cx="52324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238621" y="5579668"/>
            <a:ext cx="52324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717792" y="5579668"/>
            <a:ext cx="52324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7196581" y="5579668"/>
            <a:ext cx="551815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675753" y="5579668"/>
            <a:ext cx="523240" cy="556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280405" y="6036640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5111241" y="6390487"/>
            <a:ext cx="213360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323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5759450" y="6036640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238621" y="6036640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717792" y="6036640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196581" y="6036640"/>
            <a:ext cx="55181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675753" y="6036640"/>
            <a:ext cx="523240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5324475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803519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6282435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6761480" y="38498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7240523" y="38498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748396" y="38498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324475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803519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6282435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6761480" y="43070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240523" y="43070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748396" y="43070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324475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5803519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6282435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6761480" y="4764278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7240523" y="4764278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748396" y="4764278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5324475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5803519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6282435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6761480" y="52215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240523" y="52215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748396" y="52215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5324475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803519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6282435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6761480" y="56787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7240523" y="56787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7748396" y="56787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5324475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5803519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6282435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6761480" y="6135903"/>
            <a:ext cx="479425" cy="457200"/>
          </a:xfrm>
          <a:custGeom>
            <a:avLst/>
            <a:gdLst/>
            <a:ahLst/>
            <a:cxnLst/>
            <a:rect l="l" t="t" r="r" b="b"/>
            <a:pathLst>
              <a:path w="479425" h="457200">
                <a:moveTo>
                  <a:pt x="0" y="457200"/>
                </a:moveTo>
                <a:lnTo>
                  <a:pt x="478993" y="457200"/>
                </a:lnTo>
                <a:lnTo>
                  <a:pt x="47899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7240523" y="6135903"/>
            <a:ext cx="508000" cy="457200"/>
          </a:xfrm>
          <a:custGeom>
            <a:avLst/>
            <a:gdLst/>
            <a:ahLst/>
            <a:cxnLst/>
            <a:rect l="l" t="t" r="r" b="b"/>
            <a:pathLst>
              <a:path w="508000" h="457200">
                <a:moveTo>
                  <a:pt x="0" y="457200"/>
                </a:moveTo>
                <a:lnTo>
                  <a:pt x="507873" y="457200"/>
                </a:lnTo>
                <a:lnTo>
                  <a:pt x="50787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7748396" y="6135903"/>
            <a:ext cx="450215" cy="457200"/>
          </a:xfrm>
          <a:custGeom>
            <a:avLst/>
            <a:gdLst/>
            <a:ahLst/>
            <a:cxnLst/>
            <a:rect l="l" t="t" r="r" b="b"/>
            <a:pathLst>
              <a:path w="450215" h="457200">
                <a:moveTo>
                  <a:pt x="0" y="457200"/>
                </a:moveTo>
                <a:lnTo>
                  <a:pt x="450113" y="457200"/>
                </a:lnTo>
                <a:lnTo>
                  <a:pt x="450113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65" name="object 165"/>
          <p:cNvGraphicFramePr>
            <a:graphicFrameLocks noGrp="1"/>
          </p:cNvGraphicFramePr>
          <p:nvPr/>
        </p:nvGraphicFramePr>
        <p:xfrm>
          <a:off x="4947539" y="3442461"/>
          <a:ext cx="3257550" cy="3163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702"/>
                <a:gridCol w="206883"/>
                <a:gridCol w="479044"/>
                <a:gridCol w="478916"/>
                <a:gridCol w="479043"/>
                <a:gridCol w="479044"/>
                <a:gridCol w="507873"/>
                <a:gridCol w="450087"/>
              </a:tblGrid>
              <a:tr h="204850">
                <a:tc rowSpan="7" gridSpan="2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7" hMerge="1"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7456">
                <a:tc vMerge="1" gridSpan="2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 hMerge="1"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vMerge="1" gridSpan="2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84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84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284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284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284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284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vMerge="1" gridSpan="2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vMerge="1" gridSpan="2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193">
                <a:tc vMerge="1" gridSpan="2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 vMerge="1" gridSpan="2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32339"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845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285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285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6" name="object 166"/>
          <p:cNvSpPr/>
          <p:nvPr/>
        </p:nvSpPr>
        <p:spPr>
          <a:xfrm>
            <a:off x="3508121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4048886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2961004" y="20720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2961004" y="25292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4589526" y="160845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2961004" y="1614805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 txBox="1"/>
          <p:nvPr/>
        </p:nvSpPr>
        <p:spPr>
          <a:xfrm>
            <a:off x="3119754" y="1717065"/>
            <a:ext cx="54102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3655440" y="1717065"/>
            <a:ext cx="54610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4196207" y="1717065"/>
            <a:ext cx="54610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3114420" y="2174748"/>
            <a:ext cx="54610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6" name="object 176"/>
          <p:cNvSpPr txBox="1"/>
          <p:nvPr/>
        </p:nvSpPr>
        <p:spPr>
          <a:xfrm>
            <a:off x="3660521" y="2174748"/>
            <a:ext cx="54102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4196207" y="2174748"/>
            <a:ext cx="54610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3114420" y="2631948"/>
            <a:ext cx="54610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9" name="object 179"/>
          <p:cNvSpPr/>
          <p:nvPr/>
        </p:nvSpPr>
        <p:spPr>
          <a:xfrm>
            <a:off x="2961004" y="29864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 txBox="1"/>
          <p:nvPr/>
        </p:nvSpPr>
        <p:spPr>
          <a:xfrm>
            <a:off x="3655440" y="2631948"/>
            <a:ext cx="54610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4201286" y="2631948"/>
            <a:ext cx="54102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6512432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7053198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5965444" y="20298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5965444" y="24870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7593965" y="1566291"/>
            <a:ext cx="0" cy="142875"/>
          </a:xfrm>
          <a:custGeom>
            <a:avLst/>
            <a:gdLst/>
            <a:ahLst/>
            <a:cxnLst/>
            <a:rect l="l" t="t" r="r" b="b"/>
            <a:pathLst>
              <a:path h="142875">
                <a:moveTo>
                  <a:pt x="0" y="0"/>
                </a:moveTo>
                <a:lnTo>
                  <a:pt x="0" y="1424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5965444" y="1572641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71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 txBox="1"/>
          <p:nvPr/>
        </p:nvSpPr>
        <p:spPr>
          <a:xfrm>
            <a:off x="6119495" y="1674901"/>
            <a:ext cx="546100" cy="491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9" name="object 189"/>
          <p:cNvSpPr txBox="1"/>
          <p:nvPr/>
        </p:nvSpPr>
        <p:spPr>
          <a:xfrm>
            <a:off x="6665468" y="1674901"/>
            <a:ext cx="541020" cy="491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0" name="object 190"/>
          <p:cNvSpPr txBox="1"/>
          <p:nvPr/>
        </p:nvSpPr>
        <p:spPr>
          <a:xfrm>
            <a:off x="7201154" y="1674901"/>
            <a:ext cx="546100" cy="491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6119495" y="2132710"/>
            <a:ext cx="546100" cy="49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2" name="object 192"/>
          <p:cNvSpPr txBox="1"/>
          <p:nvPr/>
        </p:nvSpPr>
        <p:spPr>
          <a:xfrm>
            <a:off x="6665468" y="2132710"/>
            <a:ext cx="541020" cy="49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3" name="object 193"/>
          <p:cNvSpPr txBox="1"/>
          <p:nvPr/>
        </p:nvSpPr>
        <p:spPr>
          <a:xfrm>
            <a:off x="7201154" y="2132710"/>
            <a:ext cx="546100" cy="49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4" name="object 194"/>
          <p:cNvSpPr txBox="1"/>
          <p:nvPr/>
        </p:nvSpPr>
        <p:spPr>
          <a:xfrm>
            <a:off x="6119495" y="2589910"/>
            <a:ext cx="546100" cy="49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5" name="object 195"/>
          <p:cNvSpPr/>
          <p:nvPr/>
        </p:nvSpPr>
        <p:spPr>
          <a:xfrm>
            <a:off x="5965444" y="2944241"/>
            <a:ext cx="159385" cy="0"/>
          </a:xfrm>
          <a:custGeom>
            <a:avLst/>
            <a:gdLst/>
            <a:ahLst/>
            <a:cxnLst/>
            <a:rect l="l" t="t" r="r" b="b"/>
            <a:pathLst>
              <a:path w="159385">
                <a:moveTo>
                  <a:pt x="0" y="0"/>
                </a:moveTo>
                <a:lnTo>
                  <a:pt x="15925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 txBox="1"/>
          <p:nvPr/>
        </p:nvSpPr>
        <p:spPr>
          <a:xfrm>
            <a:off x="6665468" y="2589910"/>
            <a:ext cx="541020" cy="49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7" name="object 197"/>
          <p:cNvSpPr txBox="1"/>
          <p:nvPr/>
        </p:nvSpPr>
        <p:spPr>
          <a:xfrm>
            <a:off x="7201154" y="2589910"/>
            <a:ext cx="546100" cy="49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8" name="object 198"/>
          <p:cNvSpPr txBox="1"/>
          <p:nvPr/>
        </p:nvSpPr>
        <p:spPr>
          <a:xfrm>
            <a:off x="7963661" y="2327783"/>
            <a:ext cx="88391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9" name="object 199"/>
          <p:cNvSpPr/>
          <p:nvPr/>
        </p:nvSpPr>
        <p:spPr>
          <a:xfrm>
            <a:off x="3660521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201286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353636" y="2224404"/>
            <a:ext cx="635" cy="0"/>
          </a:xfrm>
          <a:custGeom>
            <a:avLst/>
            <a:gdLst/>
            <a:ahLst/>
            <a:cxnLst/>
            <a:rect l="l" t="t" r="r" b="b"/>
            <a:pathLst>
              <a:path w="635">
                <a:moveTo>
                  <a:pt x="0" y="0"/>
                </a:moveTo>
                <a:lnTo>
                  <a:pt x="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113404" y="22244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353636" y="2681604"/>
            <a:ext cx="635" cy="0"/>
          </a:xfrm>
          <a:custGeom>
            <a:avLst/>
            <a:gdLst/>
            <a:ahLst/>
            <a:cxnLst/>
            <a:rect l="l" t="t" r="r" b="b"/>
            <a:pathLst>
              <a:path w="635">
                <a:moveTo>
                  <a:pt x="0" y="0"/>
                </a:moveTo>
                <a:lnTo>
                  <a:pt x="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3113404" y="26816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741926" y="1760854"/>
            <a:ext cx="0" cy="121920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412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353636" y="3138804"/>
            <a:ext cx="635" cy="0"/>
          </a:xfrm>
          <a:custGeom>
            <a:avLst/>
            <a:gdLst/>
            <a:ahLst/>
            <a:cxnLst/>
            <a:rect l="l" t="t" r="r" b="b"/>
            <a:pathLst>
              <a:path w="635">
                <a:moveTo>
                  <a:pt x="0" y="0"/>
                </a:moveTo>
                <a:lnTo>
                  <a:pt x="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 txBox="1"/>
          <p:nvPr/>
        </p:nvSpPr>
        <p:spPr>
          <a:xfrm>
            <a:off x="3272154" y="1869948"/>
            <a:ext cx="54102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8" name="object 208"/>
          <p:cNvSpPr txBox="1"/>
          <p:nvPr/>
        </p:nvSpPr>
        <p:spPr>
          <a:xfrm>
            <a:off x="3807840" y="1869948"/>
            <a:ext cx="54610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9" name="object 209"/>
          <p:cNvSpPr txBox="1"/>
          <p:nvPr/>
        </p:nvSpPr>
        <p:spPr>
          <a:xfrm>
            <a:off x="4348607" y="1869948"/>
            <a:ext cx="54610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0" name="object 210"/>
          <p:cNvSpPr txBox="1"/>
          <p:nvPr/>
        </p:nvSpPr>
        <p:spPr>
          <a:xfrm>
            <a:off x="3267202" y="2327148"/>
            <a:ext cx="54610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1" name="object 211"/>
          <p:cNvSpPr txBox="1"/>
          <p:nvPr/>
        </p:nvSpPr>
        <p:spPr>
          <a:xfrm>
            <a:off x="3812921" y="2327148"/>
            <a:ext cx="54102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2" name="object 212"/>
          <p:cNvSpPr txBox="1"/>
          <p:nvPr/>
        </p:nvSpPr>
        <p:spPr>
          <a:xfrm>
            <a:off x="4348607" y="2327148"/>
            <a:ext cx="54610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3" name="object 213"/>
          <p:cNvSpPr txBox="1"/>
          <p:nvPr/>
        </p:nvSpPr>
        <p:spPr>
          <a:xfrm>
            <a:off x="3267202" y="2784119"/>
            <a:ext cx="54610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4" name="object 214"/>
          <p:cNvSpPr/>
          <p:nvPr/>
        </p:nvSpPr>
        <p:spPr>
          <a:xfrm>
            <a:off x="3113404" y="3138804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4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 txBox="1"/>
          <p:nvPr/>
        </p:nvSpPr>
        <p:spPr>
          <a:xfrm>
            <a:off x="3807840" y="2784119"/>
            <a:ext cx="54610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6" name="object 216"/>
          <p:cNvSpPr txBox="1"/>
          <p:nvPr/>
        </p:nvSpPr>
        <p:spPr>
          <a:xfrm>
            <a:off x="4353686" y="2784119"/>
            <a:ext cx="541020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6665468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206106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6118352" y="21659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6118352" y="26231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746872" y="1702435"/>
            <a:ext cx="0" cy="158750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7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 txBox="1"/>
          <p:nvPr/>
        </p:nvSpPr>
        <p:spPr>
          <a:xfrm>
            <a:off x="6272529" y="1811401"/>
            <a:ext cx="545465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3" name="object 223"/>
          <p:cNvSpPr txBox="1"/>
          <p:nvPr/>
        </p:nvSpPr>
        <p:spPr>
          <a:xfrm>
            <a:off x="6817868" y="1811401"/>
            <a:ext cx="54102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4" name="object 224"/>
          <p:cNvSpPr txBox="1"/>
          <p:nvPr/>
        </p:nvSpPr>
        <p:spPr>
          <a:xfrm>
            <a:off x="7353934" y="1811401"/>
            <a:ext cx="545465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5" name="object 225"/>
          <p:cNvSpPr txBox="1"/>
          <p:nvPr/>
        </p:nvSpPr>
        <p:spPr>
          <a:xfrm>
            <a:off x="6272529" y="2268601"/>
            <a:ext cx="545465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6" name="object 226"/>
          <p:cNvSpPr txBox="1"/>
          <p:nvPr/>
        </p:nvSpPr>
        <p:spPr>
          <a:xfrm>
            <a:off x="6817868" y="2268601"/>
            <a:ext cx="541020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7" name="object 227"/>
          <p:cNvSpPr txBox="1"/>
          <p:nvPr/>
        </p:nvSpPr>
        <p:spPr>
          <a:xfrm>
            <a:off x="7353934" y="2268601"/>
            <a:ext cx="545465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8" name="object 228"/>
          <p:cNvSpPr txBox="1"/>
          <p:nvPr/>
        </p:nvSpPr>
        <p:spPr>
          <a:xfrm>
            <a:off x="6272529" y="2726182"/>
            <a:ext cx="545465" cy="506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9" name="object 229"/>
          <p:cNvSpPr/>
          <p:nvPr/>
        </p:nvSpPr>
        <p:spPr>
          <a:xfrm>
            <a:off x="6118352" y="3080385"/>
            <a:ext cx="158750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 txBox="1"/>
          <p:nvPr/>
        </p:nvSpPr>
        <p:spPr>
          <a:xfrm>
            <a:off x="6817868" y="2726182"/>
            <a:ext cx="541020" cy="506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22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1" name="object 231"/>
          <p:cNvSpPr txBox="1"/>
          <p:nvPr/>
        </p:nvSpPr>
        <p:spPr>
          <a:xfrm>
            <a:off x="7353934" y="2726182"/>
            <a:ext cx="545465" cy="506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232" name="object 232"/>
          <p:cNvGraphicFramePr>
            <a:graphicFrameLocks noGrp="1"/>
          </p:cNvGraphicFramePr>
          <p:nvPr/>
        </p:nvGraphicFramePr>
        <p:xfrm>
          <a:off x="2961004" y="1593722"/>
          <a:ext cx="4944745" cy="16732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52399"/>
                <a:gridCol w="540766"/>
                <a:gridCol w="540765"/>
                <a:gridCol w="540638"/>
                <a:gridCol w="1077468"/>
                <a:gridCol w="152907"/>
                <a:gridCol w="152400"/>
                <a:gridCol w="540766"/>
                <a:gridCol w="540638"/>
                <a:gridCol w="540766"/>
              </a:tblGrid>
              <a:tr h="288543">
                <a:tc gridSpan="5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FAE4D5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5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solidFill>
                      <a:srgbClr val="DAE2F3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Filter</a:t>
                      </a:r>
                      <a:r>
                        <a:rPr sz="2400" spc="-12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sp>
        <p:nvSpPr>
          <p:cNvPr id="233" name="object 233"/>
          <p:cNvSpPr/>
          <p:nvPr/>
        </p:nvSpPr>
        <p:spPr>
          <a:xfrm>
            <a:off x="4296155" y="4379976"/>
            <a:ext cx="508000" cy="867410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253746" y="0"/>
                </a:moveTo>
                <a:lnTo>
                  <a:pt x="253746" y="216788"/>
                </a:lnTo>
                <a:lnTo>
                  <a:pt x="0" y="216788"/>
                </a:lnTo>
                <a:lnTo>
                  <a:pt x="0" y="650367"/>
                </a:lnTo>
                <a:lnTo>
                  <a:pt x="253746" y="650367"/>
                </a:lnTo>
                <a:lnTo>
                  <a:pt x="253746" y="867156"/>
                </a:lnTo>
                <a:lnTo>
                  <a:pt x="507492" y="433578"/>
                </a:lnTo>
                <a:lnTo>
                  <a:pt x="25374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296155" y="4379976"/>
            <a:ext cx="508000" cy="867410"/>
          </a:xfrm>
          <a:custGeom>
            <a:avLst/>
            <a:gdLst/>
            <a:ahLst/>
            <a:cxnLst/>
            <a:rect l="l" t="t" r="r" b="b"/>
            <a:pathLst>
              <a:path w="508000" h="867410">
                <a:moveTo>
                  <a:pt x="0" y="216788"/>
                </a:moveTo>
                <a:lnTo>
                  <a:pt x="253746" y="216788"/>
                </a:lnTo>
                <a:lnTo>
                  <a:pt x="253746" y="0"/>
                </a:lnTo>
                <a:lnTo>
                  <a:pt x="507492" y="433578"/>
                </a:lnTo>
                <a:lnTo>
                  <a:pt x="253746" y="867156"/>
                </a:lnTo>
                <a:lnTo>
                  <a:pt x="253746" y="650367"/>
                </a:lnTo>
                <a:lnTo>
                  <a:pt x="0" y="650367"/>
                </a:lnTo>
                <a:lnTo>
                  <a:pt x="0" y="2167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373379" y="3442715"/>
            <a:ext cx="3907536" cy="32461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 txBox="1"/>
          <p:nvPr/>
        </p:nvSpPr>
        <p:spPr>
          <a:xfrm>
            <a:off x="432612" y="3086353"/>
            <a:ext cx="182943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Colorful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The whole</a:t>
            </a:r>
            <a:r>
              <a:rPr spc="-50" dirty="0"/>
              <a:t> </a:t>
            </a:r>
            <a:r>
              <a:rPr spc="-5" dirty="0"/>
              <a:t>CNN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389887" y="2273808"/>
            <a:ext cx="1700784" cy="32019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8969" y="3745103"/>
            <a:ext cx="270573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8615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Fully Connected 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92707" y="1732534"/>
            <a:ext cx="141732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cat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dog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359146" y="2005584"/>
            <a:ext cx="15208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Convolution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169408" y="2989326"/>
            <a:ext cx="1856739" cy="685165"/>
          </a:xfrm>
          <a:prstGeom prst="rect">
            <a:avLst/>
          </a:prstGeom>
          <a:ln w="57911">
            <a:solidFill>
              <a:srgbClr val="FF0000"/>
            </a:solidFill>
          </a:ln>
        </p:spPr>
        <p:txBody>
          <a:bodyPr vert="horz" wrap="square" lIns="0" tIns="8763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690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Pooling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359146" y="4174490"/>
            <a:ext cx="15208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Convolution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169408" y="5091684"/>
            <a:ext cx="1856739" cy="685800"/>
          </a:xfrm>
          <a:prstGeom prst="rect">
            <a:avLst/>
          </a:prstGeom>
          <a:ln w="57912">
            <a:solidFill>
              <a:srgbClr val="FF00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68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Pooling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658615" y="6083198"/>
            <a:ext cx="8877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Fl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7504938" y="3441445"/>
            <a:ext cx="146177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Can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repeat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many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times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CNN – </a:t>
            </a:r>
            <a:r>
              <a:rPr spc="-15" dirty="0"/>
              <a:t>Max</a:t>
            </a:r>
            <a:r>
              <a:rPr spc="-85" dirty="0"/>
              <a:t> </a:t>
            </a:r>
            <a:r>
              <a:rPr spc="-20" dirty="0"/>
              <a:t>Pooling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894588" y="3285744"/>
            <a:ext cx="720852" cy="71932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4588" y="32857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37360" y="3285744"/>
            <a:ext cx="719327" cy="719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37360" y="32857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78607" y="3285744"/>
            <a:ext cx="720852" cy="71932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78607" y="32857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21379" y="3285744"/>
            <a:ext cx="719328" cy="719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21379" y="32857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94588" y="4085844"/>
            <a:ext cx="720852" cy="7193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94588" y="40858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37360" y="4085844"/>
            <a:ext cx="719327" cy="719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37360" y="40858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78607" y="4085844"/>
            <a:ext cx="720852" cy="7193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78607" y="40858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1379" y="4085844"/>
            <a:ext cx="719328" cy="719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21379" y="4085844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94588" y="4943855"/>
            <a:ext cx="720852" cy="719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94588" y="49438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0" y="310861"/>
                </a:lnTo>
                <a:lnTo>
                  <a:pt x="12874" y="264054"/>
                </a:lnTo>
                <a:lnTo>
                  <a:pt x="28323" y="219670"/>
                </a:lnTo>
                <a:lnTo>
                  <a:pt x="49208" y="178138"/>
                </a:lnTo>
                <a:lnTo>
                  <a:pt x="75098" y="139887"/>
                </a:lnTo>
                <a:lnTo>
                  <a:pt x="105565" y="105346"/>
                </a:lnTo>
                <a:lnTo>
                  <a:pt x="140179" y="74943"/>
                </a:lnTo>
                <a:lnTo>
                  <a:pt x="178511" y="49106"/>
                </a:lnTo>
                <a:lnTo>
                  <a:pt x="220131" y="28265"/>
                </a:lnTo>
                <a:lnTo>
                  <a:pt x="264609" y="12848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17" y="716044"/>
                </a:lnTo>
                <a:lnTo>
                  <a:pt x="264609" y="706479"/>
                </a:lnTo>
                <a:lnTo>
                  <a:pt x="220131" y="691062"/>
                </a:lnTo>
                <a:lnTo>
                  <a:pt x="178511" y="670221"/>
                </a:lnTo>
                <a:lnTo>
                  <a:pt x="140179" y="644384"/>
                </a:lnTo>
                <a:lnTo>
                  <a:pt x="105565" y="613981"/>
                </a:lnTo>
                <a:lnTo>
                  <a:pt x="75098" y="579440"/>
                </a:lnTo>
                <a:lnTo>
                  <a:pt x="49208" y="541189"/>
                </a:lnTo>
                <a:lnTo>
                  <a:pt x="28323" y="499657"/>
                </a:lnTo>
                <a:lnTo>
                  <a:pt x="12874" y="455273"/>
                </a:lnTo>
                <a:lnTo>
                  <a:pt x="3290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37360" y="4943855"/>
            <a:ext cx="719327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37360" y="49438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578607" y="4943855"/>
            <a:ext cx="720852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78607" y="49438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2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21379" y="4943855"/>
            <a:ext cx="719328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21379" y="49438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94588" y="5743955"/>
            <a:ext cx="720852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894588" y="57439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0" y="310858"/>
                </a:lnTo>
                <a:lnTo>
                  <a:pt x="12874" y="264049"/>
                </a:lnTo>
                <a:lnTo>
                  <a:pt x="28323" y="219664"/>
                </a:lnTo>
                <a:lnTo>
                  <a:pt x="49208" y="178133"/>
                </a:lnTo>
                <a:lnTo>
                  <a:pt x="75098" y="139882"/>
                </a:lnTo>
                <a:lnTo>
                  <a:pt x="105565" y="105341"/>
                </a:lnTo>
                <a:lnTo>
                  <a:pt x="140179" y="74939"/>
                </a:lnTo>
                <a:lnTo>
                  <a:pt x="178511" y="49103"/>
                </a:lnTo>
                <a:lnTo>
                  <a:pt x="220131" y="28263"/>
                </a:lnTo>
                <a:lnTo>
                  <a:pt x="264609" y="12847"/>
                </a:lnTo>
                <a:lnTo>
                  <a:pt x="311517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2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17" y="716044"/>
                </a:lnTo>
                <a:lnTo>
                  <a:pt x="264609" y="706480"/>
                </a:lnTo>
                <a:lnTo>
                  <a:pt x="220131" y="691064"/>
                </a:lnTo>
                <a:lnTo>
                  <a:pt x="178511" y="670224"/>
                </a:lnTo>
                <a:lnTo>
                  <a:pt x="140179" y="644388"/>
                </a:lnTo>
                <a:lnTo>
                  <a:pt x="105565" y="613986"/>
                </a:lnTo>
                <a:lnTo>
                  <a:pt x="75098" y="579445"/>
                </a:lnTo>
                <a:lnTo>
                  <a:pt x="49208" y="541194"/>
                </a:lnTo>
                <a:lnTo>
                  <a:pt x="28323" y="499663"/>
                </a:lnTo>
                <a:lnTo>
                  <a:pt x="12874" y="455278"/>
                </a:lnTo>
                <a:lnTo>
                  <a:pt x="3290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37360" y="5743955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37360" y="57439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578607" y="5743955"/>
            <a:ext cx="720852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78607" y="574395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2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21379" y="5743955"/>
            <a:ext cx="719328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21379" y="574395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4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8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4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5705475" y="1610994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765"/>
                <a:gridCol w="540638"/>
                <a:gridCol w="540766"/>
              </a:tblGrid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7483220" y="2113153"/>
            <a:ext cx="88391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064252" y="3354323"/>
            <a:ext cx="719327" cy="719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064252" y="33543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905500" y="3354323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905500" y="33543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48271" y="3354323"/>
            <a:ext cx="719327" cy="719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748271" y="33543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589519" y="3354323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589519" y="33543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064252" y="4154423"/>
            <a:ext cx="719327" cy="719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064252" y="41544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905500" y="4154423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05500" y="41544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48271" y="4154423"/>
            <a:ext cx="719327" cy="719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748271" y="4154423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589519" y="4154423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589519" y="4154423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064252" y="5012435"/>
            <a:ext cx="719327" cy="719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064252" y="50124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905500" y="5012435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905500" y="50124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748271" y="5012435"/>
            <a:ext cx="719327" cy="719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748271" y="50124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589519" y="5012435"/>
            <a:ext cx="720851" cy="7193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589519" y="50124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064252" y="5812535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064252" y="58125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905500" y="5812535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905500" y="58125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748271" y="5812535"/>
            <a:ext cx="719327" cy="719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748271" y="5812535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3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589519" y="5812535"/>
            <a:ext cx="720851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589519" y="5812535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3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69" name="object 69"/>
          <p:cNvGraphicFramePr>
            <a:graphicFrameLocks noGrp="1"/>
          </p:cNvGraphicFramePr>
          <p:nvPr/>
        </p:nvGraphicFramePr>
        <p:xfrm>
          <a:off x="1700529" y="1610994"/>
          <a:ext cx="1641475" cy="1384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765"/>
                <a:gridCol w="540766"/>
                <a:gridCol w="540638"/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70" name="object 70"/>
          <p:cNvSpPr txBox="1"/>
          <p:nvPr/>
        </p:nvSpPr>
        <p:spPr>
          <a:xfrm>
            <a:off x="3611117" y="2098802"/>
            <a:ext cx="88391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71" name="object 71"/>
          <p:cNvGraphicFramePr>
            <a:graphicFrameLocks noGrp="1"/>
          </p:cNvGraphicFramePr>
          <p:nvPr/>
        </p:nvGraphicFramePr>
        <p:xfrm>
          <a:off x="876300" y="3286505"/>
          <a:ext cx="3284220" cy="3213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851"/>
                <a:gridCol w="780248"/>
                <a:gridCol w="121919"/>
                <a:gridCol w="781647"/>
                <a:gridCol w="780452"/>
              </a:tblGrid>
              <a:tr h="785634"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52070" algn="ctr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733793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937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5397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35636"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788962">
                <a:tc>
                  <a:txBody>
                    <a:bodyPr/>
                    <a:lstStyle/>
                    <a:p>
                      <a:pPr marR="7175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290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730465"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FF0000"/>
                      </a:solidFill>
                      <a:prstDash val="solid"/>
                    </a:lnR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2" name="object 72"/>
          <p:cNvGraphicFramePr>
            <a:graphicFrameLocks noGrp="1"/>
          </p:cNvGraphicFramePr>
          <p:nvPr/>
        </p:nvGraphicFramePr>
        <p:xfrm>
          <a:off x="5045964" y="3326129"/>
          <a:ext cx="3284220" cy="321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851"/>
                <a:gridCol w="780248"/>
                <a:gridCol w="121920"/>
                <a:gridCol w="781724"/>
                <a:gridCol w="780375"/>
              </a:tblGrid>
              <a:tr h="814971">
                <a:tc>
                  <a:txBody>
                    <a:bodyPr/>
                    <a:lstStyle/>
                    <a:p>
                      <a:pPr marL="21780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685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010" algn="ctr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</a:tr>
              <a:tr h="704456">
                <a:tc>
                  <a:txBody>
                    <a:bodyPr/>
                    <a:lstStyle/>
                    <a:p>
                      <a:pPr marL="21780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3685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135636"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T w="38100">
                      <a:solidFill>
                        <a:srgbClr val="0000FF"/>
                      </a:solidFill>
                      <a:prstDash val="solid"/>
                    </a:lnT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  <a:tr h="818299">
                <a:tc>
                  <a:txBody>
                    <a:bodyPr/>
                    <a:lstStyle/>
                    <a:p>
                      <a:pPr marL="217805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7805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FF"/>
                      </a:solidFill>
                      <a:prstDash val="solid"/>
                    </a:lnR>
                    <a:lnT w="38100">
                      <a:solidFill>
                        <a:srgbClr val="0000FF"/>
                      </a:solidFill>
                      <a:prstDash val="solid"/>
                    </a:lnT>
                  </a:tcPr>
                </a:tc>
              </a:tr>
              <a:tr h="702652">
                <a:tc>
                  <a:txBody>
                    <a:bodyPr/>
                    <a:lstStyle/>
                    <a:p>
                      <a:pPr marL="21780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R w="3810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17805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-4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FF"/>
                      </a:solidFill>
                      <a:prstDash val="solid"/>
                    </a:lnL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FF"/>
                      </a:solidFill>
                      <a:prstDash val="solid"/>
                    </a:lnR>
                    <a:lnB w="38100">
                      <a:solidFill>
                        <a:srgbClr val="0000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CNN – </a:t>
            </a:r>
            <a:r>
              <a:rPr spc="-15" dirty="0"/>
              <a:t>Max</a:t>
            </a:r>
            <a:r>
              <a:rPr spc="-85" dirty="0"/>
              <a:t> </a:t>
            </a:r>
            <a:r>
              <a:rPr spc="-20" dirty="0"/>
              <a:t>Pooling</a:t>
            </a:r>
            <a:endParaRPr spc="-2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32282" y="2497073"/>
          <a:ext cx="289306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993"/>
                <a:gridCol w="479044"/>
                <a:gridCol w="478917"/>
                <a:gridCol w="479043"/>
                <a:gridCol w="478917"/>
                <a:gridCol w="479044"/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32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7955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63853" y="5520842"/>
            <a:ext cx="14224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6 x 6</a:t>
            </a:r>
            <a:r>
              <a:rPr sz="24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98919" y="3086100"/>
            <a:ext cx="719327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98919" y="3086100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69707" y="3086100"/>
            <a:ext cx="720851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69707" y="3086100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69707" y="4195571"/>
            <a:ext cx="720851" cy="719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69707" y="4195571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98919" y="4195571"/>
            <a:ext cx="719327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98919" y="419557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89419" y="3304032"/>
            <a:ext cx="719327" cy="719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789419" y="330403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869683" y="3244850"/>
            <a:ext cx="417830" cy="610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95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56845">
              <a:lnSpc>
                <a:spcPts val="2295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95259" y="3281171"/>
            <a:ext cx="720851" cy="7208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95259" y="3281171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841742" y="3244850"/>
            <a:ext cx="405130" cy="588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baseline="-36000" dirty="0">
                <a:latin typeface="Calibri" panose="020F0502020204030204"/>
                <a:cs typeface="Calibri" panose="020F0502020204030204"/>
              </a:rPr>
              <a:t>1</a:t>
            </a:r>
            <a:endParaRPr sz="3600" baseline="-36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95259" y="4352544"/>
            <a:ext cx="720851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795259" y="4352544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03135" y="4354067"/>
            <a:ext cx="719328" cy="7208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803135" y="4354067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4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8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4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713981" y="4353432"/>
            <a:ext cx="1715135" cy="225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8415" algn="ctr" defTabSz="-635">
              <a:lnSpc>
                <a:spcPct val="100000"/>
              </a:lnSpc>
              <a:tabLst>
                <a:tab pos="97155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r>
              <a:rPr sz="2400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baseline="-29000" dirty="0">
                <a:latin typeface="Calibri" panose="020F0502020204030204"/>
                <a:cs typeface="Calibri" panose="020F0502020204030204"/>
              </a:rPr>
              <a:t>0	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baseline="-29000" dirty="0">
                <a:latin typeface="Calibri" panose="020F0502020204030204"/>
                <a:cs typeface="Calibri" panose="020F0502020204030204"/>
              </a:rPr>
              <a:t>3</a:t>
            </a:r>
            <a:endParaRPr sz="3600" baseline="-29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 panose="02020603050405020304"/>
              <a:cs typeface="Times New Roman" panose="02020603050405020304"/>
            </a:endParaRPr>
          </a:p>
          <a:p>
            <a:pPr marL="56515"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2 x 2</a:t>
            </a:r>
            <a:r>
              <a:rPr sz="24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1135"/>
              </a:spcBef>
            </a:pPr>
            <a:r>
              <a:rPr sz="2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800" spc="-9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filter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is a</a:t>
            </a:r>
            <a:r>
              <a:rPr sz="2800" spc="-8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channel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51632" y="2729483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435864" y="0"/>
                </a:moveTo>
                <a:lnTo>
                  <a:pt x="435864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435864" y="635507"/>
                </a:lnTo>
                <a:lnTo>
                  <a:pt x="435864" y="847343"/>
                </a:lnTo>
                <a:lnTo>
                  <a:pt x="859535" y="423671"/>
                </a:lnTo>
                <a:lnTo>
                  <a:pt x="435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51632" y="2729483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0" y="211836"/>
                </a:moveTo>
                <a:lnTo>
                  <a:pt x="435864" y="211836"/>
                </a:lnTo>
                <a:lnTo>
                  <a:pt x="435864" y="0"/>
                </a:lnTo>
                <a:lnTo>
                  <a:pt x="859535" y="423671"/>
                </a:lnTo>
                <a:lnTo>
                  <a:pt x="435864" y="847343"/>
                </a:lnTo>
                <a:lnTo>
                  <a:pt x="435864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750177" y="1980057"/>
            <a:ext cx="165481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New</a:t>
            </a:r>
            <a:r>
              <a:rPr sz="2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image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but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smaller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14215" y="2610611"/>
            <a:ext cx="1376680" cy="106680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91465" rIns="0" bIns="0" rtlCol="0">
            <a:spAutoFit/>
          </a:bodyPr>
          <a:lstStyle/>
          <a:p>
            <a:pPr marL="323850">
              <a:lnSpc>
                <a:spcPct val="100000"/>
              </a:lnSpc>
              <a:spcBef>
                <a:spcPts val="2295"/>
              </a:spcBef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11167" y="4187952"/>
            <a:ext cx="1379220" cy="1066800"/>
          </a:xfrm>
          <a:prstGeom prst="rect">
            <a:avLst/>
          </a:prstGeom>
          <a:solidFill>
            <a:srgbClr val="6FAC46"/>
          </a:solidFill>
          <a:ln w="12191">
            <a:solidFill>
              <a:srgbClr val="507D31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15"/>
              </a:spcBef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Pooling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78196" y="4288535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435863" y="0"/>
                </a:moveTo>
                <a:lnTo>
                  <a:pt x="435863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435863" y="635507"/>
                </a:lnTo>
                <a:lnTo>
                  <a:pt x="435863" y="847344"/>
                </a:lnTo>
                <a:lnTo>
                  <a:pt x="859536" y="423671"/>
                </a:lnTo>
                <a:lnTo>
                  <a:pt x="435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78196" y="4288535"/>
            <a:ext cx="859790" cy="847725"/>
          </a:xfrm>
          <a:custGeom>
            <a:avLst/>
            <a:gdLst/>
            <a:ahLst/>
            <a:cxnLst/>
            <a:rect l="l" t="t" r="r" b="b"/>
            <a:pathLst>
              <a:path w="859789" h="847725">
                <a:moveTo>
                  <a:pt x="0" y="211836"/>
                </a:moveTo>
                <a:lnTo>
                  <a:pt x="435863" y="211836"/>
                </a:lnTo>
                <a:lnTo>
                  <a:pt x="435863" y="0"/>
                </a:lnTo>
                <a:lnTo>
                  <a:pt x="859536" y="423671"/>
                </a:lnTo>
                <a:lnTo>
                  <a:pt x="435863" y="847344"/>
                </a:lnTo>
                <a:lnTo>
                  <a:pt x="435863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77867" y="3695700"/>
            <a:ext cx="845819" cy="492759"/>
          </a:xfrm>
          <a:custGeom>
            <a:avLst/>
            <a:gdLst/>
            <a:ahLst/>
            <a:cxnLst/>
            <a:rect l="l" t="t" r="r" b="b"/>
            <a:pathLst>
              <a:path w="845820" h="492760">
                <a:moveTo>
                  <a:pt x="845820" y="246125"/>
                </a:moveTo>
                <a:lnTo>
                  <a:pt x="0" y="246125"/>
                </a:lnTo>
                <a:lnTo>
                  <a:pt x="422910" y="492251"/>
                </a:lnTo>
                <a:lnTo>
                  <a:pt x="845820" y="246125"/>
                </a:lnTo>
                <a:close/>
              </a:path>
              <a:path w="845820" h="492760">
                <a:moveTo>
                  <a:pt x="634365" y="0"/>
                </a:moveTo>
                <a:lnTo>
                  <a:pt x="211455" y="0"/>
                </a:lnTo>
                <a:lnTo>
                  <a:pt x="211455" y="246125"/>
                </a:lnTo>
                <a:lnTo>
                  <a:pt x="634365" y="246125"/>
                </a:lnTo>
                <a:lnTo>
                  <a:pt x="6343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77867" y="3695700"/>
            <a:ext cx="845819" cy="492759"/>
          </a:xfrm>
          <a:custGeom>
            <a:avLst/>
            <a:gdLst/>
            <a:ahLst/>
            <a:cxnLst/>
            <a:rect l="l" t="t" r="r" b="b"/>
            <a:pathLst>
              <a:path w="845820" h="492760">
                <a:moveTo>
                  <a:pt x="634365" y="0"/>
                </a:moveTo>
                <a:lnTo>
                  <a:pt x="634365" y="246125"/>
                </a:lnTo>
                <a:lnTo>
                  <a:pt x="845820" y="246125"/>
                </a:lnTo>
                <a:lnTo>
                  <a:pt x="422910" y="492251"/>
                </a:lnTo>
                <a:lnTo>
                  <a:pt x="0" y="246125"/>
                </a:lnTo>
                <a:lnTo>
                  <a:pt x="211455" y="246125"/>
                </a:lnTo>
                <a:lnTo>
                  <a:pt x="211455" y="0"/>
                </a:lnTo>
                <a:lnTo>
                  <a:pt x="634365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The whole</a:t>
            </a:r>
            <a:r>
              <a:rPr spc="-50" dirty="0"/>
              <a:t> </a:t>
            </a:r>
            <a:r>
              <a:rPr spc="-5" dirty="0"/>
              <a:t>CNN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346953" y="2005584"/>
            <a:ext cx="1544320" cy="1494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206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Convolution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Pooling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189220" y="4002023"/>
            <a:ext cx="1858010" cy="1899285"/>
          </a:xfrm>
          <a:prstGeom prst="rect">
            <a:avLst/>
          </a:prstGeom>
          <a:ln w="57912">
            <a:solidFill>
              <a:srgbClr val="FF0000"/>
            </a:solidFill>
          </a:ln>
        </p:spPr>
        <p:txBody>
          <a:bodyPr vert="horz" wrap="square" lIns="0" tIns="143510" rIns="0" bIns="0" rtlCol="0">
            <a:spAutoFit/>
          </a:bodyPr>
          <a:lstStyle/>
          <a:p>
            <a:pPr marL="140970" indent="12065">
              <a:lnSpc>
                <a:spcPct val="100000"/>
              </a:lnSpc>
              <a:spcBef>
                <a:spcPts val="1130"/>
              </a:spcBef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Convolution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4097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Pooling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504938" y="3441445"/>
            <a:ext cx="146177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Can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repeat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many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times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89220" y="1848611"/>
            <a:ext cx="1858010" cy="1899285"/>
          </a:xfrm>
          <a:custGeom>
            <a:avLst/>
            <a:gdLst/>
            <a:ahLst/>
            <a:cxnLst/>
            <a:rect l="l" t="t" r="r" b="b"/>
            <a:pathLst>
              <a:path w="1858009" h="1899285">
                <a:moveTo>
                  <a:pt x="0" y="1898904"/>
                </a:moveTo>
                <a:lnTo>
                  <a:pt x="1857755" y="1898904"/>
                </a:lnTo>
                <a:lnTo>
                  <a:pt x="1857755" y="0"/>
                </a:lnTo>
                <a:lnTo>
                  <a:pt x="0" y="0"/>
                </a:lnTo>
                <a:lnTo>
                  <a:pt x="0" y="189890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21308" y="3529584"/>
            <a:ext cx="2217419" cy="6400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199388" y="3467100"/>
            <a:ext cx="2406395" cy="865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80744" y="3569208"/>
            <a:ext cx="2098548" cy="5227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534155" y="3788664"/>
            <a:ext cx="2270125" cy="173990"/>
          </a:xfrm>
          <a:custGeom>
            <a:avLst/>
            <a:gdLst/>
            <a:ahLst/>
            <a:cxnLst/>
            <a:rect l="l" t="t" r="r" b="b"/>
            <a:pathLst>
              <a:path w="2270125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80" y="115824"/>
                </a:lnTo>
                <a:lnTo>
                  <a:pt x="144780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2270125" h="173989">
                <a:moveTo>
                  <a:pt x="173736" y="57912"/>
                </a:moveTo>
                <a:lnTo>
                  <a:pt x="144780" y="57912"/>
                </a:lnTo>
                <a:lnTo>
                  <a:pt x="144780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2270125" h="173989">
                <a:moveTo>
                  <a:pt x="2270125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2270125" y="115824"/>
                </a:lnTo>
                <a:lnTo>
                  <a:pt x="2270125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592580" y="1612391"/>
            <a:ext cx="720851" cy="7193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92580" y="1612391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564892" y="1612391"/>
            <a:ext cx="719328" cy="719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564892" y="161239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5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8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32888" y="2503932"/>
            <a:ext cx="720851" cy="7208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532888" y="2503932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62100" y="2503932"/>
            <a:ext cx="719327" cy="7208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62100" y="2503932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5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7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83079" y="1828800"/>
            <a:ext cx="720851" cy="719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83079" y="182880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5">
                <a:moveTo>
                  <a:pt x="0" y="359663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3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7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790444" y="1805939"/>
            <a:ext cx="719328" cy="7208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790444" y="1805939"/>
            <a:ext cx="719455" cy="721360"/>
          </a:xfrm>
          <a:custGeom>
            <a:avLst/>
            <a:gdLst/>
            <a:ahLst/>
            <a:cxnLst/>
            <a:rect l="l" t="t" r="r" b="b"/>
            <a:pathLst>
              <a:path w="719454" h="721360">
                <a:moveTo>
                  <a:pt x="0" y="360425"/>
                </a:moveTo>
                <a:lnTo>
                  <a:pt x="3283" y="311528"/>
                </a:lnTo>
                <a:lnTo>
                  <a:pt x="12848" y="264627"/>
                </a:lnTo>
                <a:lnTo>
                  <a:pt x="28265" y="220152"/>
                </a:lnTo>
                <a:lnTo>
                  <a:pt x="49106" y="178533"/>
                </a:lnTo>
                <a:lnTo>
                  <a:pt x="74943" y="140201"/>
                </a:lnTo>
                <a:lnTo>
                  <a:pt x="105346" y="105584"/>
                </a:lnTo>
                <a:lnTo>
                  <a:pt x="139887" y="75114"/>
                </a:lnTo>
                <a:lnTo>
                  <a:pt x="178138" y="49219"/>
                </a:lnTo>
                <a:lnTo>
                  <a:pt x="219670" y="28330"/>
                </a:lnTo>
                <a:lnTo>
                  <a:pt x="264054" y="12878"/>
                </a:lnTo>
                <a:lnTo>
                  <a:pt x="310861" y="3291"/>
                </a:lnTo>
                <a:lnTo>
                  <a:pt x="359663" y="0"/>
                </a:lnTo>
                <a:lnTo>
                  <a:pt x="408466" y="3291"/>
                </a:lnTo>
                <a:lnTo>
                  <a:pt x="455273" y="12878"/>
                </a:lnTo>
                <a:lnTo>
                  <a:pt x="499657" y="28330"/>
                </a:lnTo>
                <a:lnTo>
                  <a:pt x="541189" y="49219"/>
                </a:lnTo>
                <a:lnTo>
                  <a:pt x="579440" y="75114"/>
                </a:lnTo>
                <a:lnTo>
                  <a:pt x="613981" y="105584"/>
                </a:lnTo>
                <a:lnTo>
                  <a:pt x="644384" y="140201"/>
                </a:lnTo>
                <a:lnTo>
                  <a:pt x="670221" y="178533"/>
                </a:lnTo>
                <a:lnTo>
                  <a:pt x="691062" y="220152"/>
                </a:lnTo>
                <a:lnTo>
                  <a:pt x="706479" y="264627"/>
                </a:lnTo>
                <a:lnTo>
                  <a:pt x="716044" y="311528"/>
                </a:lnTo>
                <a:lnTo>
                  <a:pt x="719328" y="360425"/>
                </a:lnTo>
                <a:lnTo>
                  <a:pt x="716044" y="409323"/>
                </a:lnTo>
                <a:lnTo>
                  <a:pt x="706479" y="456224"/>
                </a:lnTo>
                <a:lnTo>
                  <a:pt x="691062" y="500699"/>
                </a:lnTo>
                <a:lnTo>
                  <a:pt x="670221" y="542318"/>
                </a:lnTo>
                <a:lnTo>
                  <a:pt x="644384" y="580650"/>
                </a:lnTo>
                <a:lnTo>
                  <a:pt x="613981" y="615267"/>
                </a:lnTo>
                <a:lnTo>
                  <a:pt x="579440" y="645737"/>
                </a:lnTo>
                <a:lnTo>
                  <a:pt x="541189" y="671632"/>
                </a:lnTo>
                <a:lnTo>
                  <a:pt x="499657" y="692521"/>
                </a:lnTo>
                <a:lnTo>
                  <a:pt x="455273" y="707973"/>
                </a:lnTo>
                <a:lnTo>
                  <a:pt x="408466" y="717560"/>
                </a:lnTo>
                <a:lnTo>
                  <a:pt x="359663" y="720851"/>
                </a:lnTo>
                <a:lnTo>
                  <a:pt x="310861" y="717560"/>
                </a:lnTo>
                <a:lnTo>
                  <a:pt x="264054" y="707973"/>
                </a:lnTo>
                <a:lnTo>
                  <a:pt x="219670" y="692521"/>
                </a:lnTo>
                <a:lnTo>
                  <a:pt x="178138" y="671632"/>
                </a:lnTo>
                <a:lnTo>
                  <a:pt x="139887" y="645737"/>
                </a:lnTo>
                <a:lnTo>
                  <a:pt x="105346" y="615267"/>
                </a:lnTo>
                <a:lnTo>
                  <a:pt x="74943" y="580650"/>
                </a:lnTo>
                <a:lnTo>
                  <a:pt x="49106" y="542318"/>
                </a:lnTo>
                <a:lnTo>
                  <a:pt x="28265" y="500699"/>
                </a:lnTo>
                <a:lnTo>
                  <a:pt x="12848" y="456224"/>
                </a:lnTo>
                <a:lnTo>
                  <a:pt x="3283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060319" y="1964435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758439" y="2660904"/>
            <a:ext cx="720851" cy="7208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758439" y="2660904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60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6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6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766316" y="2663951"/>
            <a:ext cx="719327" cy="7193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766316" y="2663951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5" h="719454">
                <a:moveTo>
                  <a:pt x="0" y="359663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3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7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653287" y="1769998"/>
            <a:ext cx="3947795" cy="4348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7665" algn="ctr" defTabSz="-635">
              <a:lnSpc>
                <a:spcPts val="2295"/>
              </a:lnSpc>
              <a:tabLst>
                <a:tab pos="97155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3	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957580" algn="ctr">
              <a:lnSpc>
                <a:spcPts val="2295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1191260" defTabSz="-635">
              <a:lnSpc>
                <a:spcPct val="100000"/>
              </a:lnSpc>
              <a:spcBef>
                <a:spcPts val="5"/>
              </a:spcBef>
              <a:tabLst>
                <a:tab pos="21628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r>
              <a:rPr sz="2400" spc="-150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baseline="-29000" dirty="0">
                <a:latin typeface="Calibri" panose="020F0502020204030204"/>
                <a:cs typeface="Calibri" panose="020F0502020204030204"/>
              </a:rPr>
              <a:t>0	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3600" baseline="-29000" dirty="0">
                <a:latin typeface="Calibri" panose="020F0502020204030204"/>
                <a:cs typeface="Calibri" panose="020F0502020204030204"/>
              </a:rPr>
              <a:t>3</a:t>
            </a:r>
            <a:endParaRPr sz="3600" baseline="-29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 panose="02020603050405020304"/>
              <a:cs typeface="Times New Roman" panose="02020603050405020304"/>
            </a:endParaRPr>
          </a:p>
          <a:p>
            <a:pPr marR="439420"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2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image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2010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Smaller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than the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original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image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The number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the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channel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is the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number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filters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The whole</a:t>
            </a:r>
            <a:r>
              <a:rPr spc="-50" dirty="0"/>
              <a:t> </a:t>
            </a:r>
            <a:r>
              <a:rPr spc="-5" dirty="0"/>
              <a:t>CNN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389887" y="2273808"/>
            <a:ext cx="1700784" cy="320192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0372" y="3678935"/>
            <a:ext cx="3025140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8744" y="3631691"/>
            <a:ext cx="3165348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9808" y="3718559"/>
            <a:ext cx="2906268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92707" y="1732534"/>
            <a:ext cx="141732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cat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dog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264408" y="6016752"/>
            <a:ext cx="1676400" cy="5775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29000" y="5969508"/>
            <a:ext cx="134721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23844" y="6056376"/>
            <a:ext cx="1557527" cy="460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29412" y="2561844"/>
            <a:ext cx="4368165" cy="4074160"/>
          </a:xfrm>
          <a:prstGeom prst="rect">
            <a:avLst/>
          </a:prstGeom>
          <a:ln w="57912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203200" marR="1418590" indent="34861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Fully Connected 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R="426720" algn="r">
              <a:lnSpc>
                <a:spcPct val="100000"/>
              </a:lnSpc>
              <a:spcBef>
                <a:spcPts val="161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Fl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87832" y="375666"/>
                </a:moveTo>
                <a:lnTo>
                  <a:pt x="0" y="563499"/>
                </a:lnTo>
                <a:lnTo>
                  <a:pt x="187832" y="751332"/>
                </a:lnTo>
                <a:lnTo>
                  <a:pt x="187832" y="700938"/>
                </a:lnTo>
                <a:lnTo>
                  <a:pt x="1050543" y="700938"/>
                </a:lnTo>
                <a:lnTo>
                  <a:pt x="1099104" y="697374"/>
                </a:lnTo>
                <a:lnTo>
                  <a:pt x="1145455" y="687021"/>
                </a:lnTo>
                <a:lnTo>
                  <a:pt x="1189088" y="670387"/>
                </a:lnTo>
                <a:lnTo>
                  <a:pt x="1229493" y="647981"/>
                </a:lnTo>
                <a:lnTo>
                  <a:pt x="1266163" y="620311"/>
                </a:lnTo>
                <a:lnTo>
                  <a:pt x="1298587" y="587885"/>
                </a:lnTo>
                <a:lnTo>
                  <a:pt x="1326258" y="551213"/>
                </a:lnTo>
                <a:lnTo>
                  <a:pt x="1348665" y="510803"/>
                </a:lnTo>
                <a:lnTo>
                  <a:pt x="1365300" y="467162"/>
                </a:lnTo>
                <a:lnTo>
                  <a:pt x="1374480" y="426059"/>
                </a:lnTo>
                <a:lnTo>
                  <a:pt x="187832" y="426059"/>
                </a:lnTo>
                <a:lnTo>
                  <a:pt x="187832" y="375666"/>
                </a:lnTo>
                <a:close/>
              </a:path>
              <a:path w="1379220" h="751840">
                <a:moveTo>
                  <a:pt x="1379219" y="0"/>
                </a:moveTo>
                <a:lnTo>
                  <a:pt x="1104391" y="0"/>
                </a:lnTo>
                <a:lnTo>
                  <a:pt x="1104391" y="372224"/>
                </a:lnTo>
                <a:lnTo>
                  <a:pt x="1100157" y="393178"/>
                </a:lnTo>
                <a:lnTo>
                  <a:pt x="1088612" y="410290"/>
                </a:lnTo>
                <a:lnTo>
                  <a:pt x="1071495" y="421828"/>
                </a:lnTo>
                <a:lnTo>
                  <a:pt x="1050543" y="426059"/>
                </a:lnTo>
                <a:lnTo>
                  <a:pt x="1374480" y="426059"/>
                </a:lnTo>
                <a:lnTo>
                  <a:pt x="1375655" y="420799"/>
                </a:lnTo>
                <a:lnTo>
                  <a:pt x="1379219" y="372224"/>
                </a:lnTo>
                <a:lnTo>
                  <a:pt x="13792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81371" y="5753100"/>
            <a:ext cx="1379220" cy="751840"/>
          </a:xfrm>
          <a:custGeom>
            <a:avLst/>
            <a:gdLst/>
            <a:ahLst/>
            <a:cxnLst/>
            <a:rect l="l" t="t" r="r" b="b"/>
            <a:pathLst>
              <a:path w="1379220" h="751840">
                <a:moveTo>
                  <a:pt x="1379219" y="0"/>
                </a:moveTo>
                <a:lnTo>
                  <a:pt x="1379219" y="372224"/>
                </a:lnTo>
                <a:lnTo>
                  <a:pt x="1375655" y="420799"/>
                </a:lnTo>
                <a:lnTo>
                  <a:pt x="1365300" y="467162"/>
                </a:lnTo>
                <a:lnTo>
                  <a:pt x="1348665" y="510803"/>
                </a:lnTo>
                <a:lnTo>
                  <a:pt x="1326258" y="551213"/>
                </a:lnTo>
                <a:lnTo>
                  <a:pt x="1298587" y="587885"/>
                </a:lnTo>
                <a:lnTo>
                  <a:pt x="1266163" y="620311"/>
                </a:lnTo>
                <a:lnTo>
                  <a:pt x="1229493" y="647981"/>
                </a:lnTo>
                <a:lnTo>
                  <a:pt x="1189088" y="670387"/>
                </a:lnTo>
                <a:lnTo>
                  <a:pt x="1145455" y="687021"/>
                </a:lnTo>
                <a:lnTo>
                  <a:pt x="1099104" y="697374"/>
                </a:lnTo>
                <a:lnTo>
                  <a:pt x="1050543" y="700938"/>
                </a:lnTo>
                <a:lnTo>
                  <a:pt x="187832" y="700938"/>
                </a:lnTo>
                <a:lnTo>
                  <a:pt x="187832" y="751332"/>
                </a:lnTo>
                <a:lnTo>
                  <a:pt x="0" y="563499"/>
                </a:lnTo>
                <a:lnTo>
                  <a:pt x="187832" y="375666"/>
                </a:lnTo>
                <a:lnTo>
                  <a:pt x="187832" y="426059"/>
                </a:lnTo>
                <a:lnTo>
                  <a:pt x="1050543" y="426059"/>
                </a:lnTo>
                <a:lnTo>
                  <a:pt x="1071495" y="421828"/>
                </a:lnTo>
                <a:lnTo>
                  <a:pt x="1088612" y="410290"/>
                </a:lnTo>
                <a:lnTo>
                  <a:pt x="1100157" y="393178"/>
                </a:lnTo>
                <a:lnTo>
                  <a:pt x="1104391" y="372224"/>
                </a:lnTo>
                <a:lnTo>
                  <a:pt x="1104391" y="0"/>
                </a:lnTo>
                <a:lnTo>
                  <a:pt x="137921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378332" y="242316"/>
                </a:moveTo>
                <a:lnTo>
                  <a:pt x="106299" y="242316"/>
                </a:lnTo>
                <a:lnTo>
                  <a:pt x="106299" y="545211"/>
                </a:lnTo>
                <a:lnTo>
                  <a:pt x="108787" y="591416"/>
                </a:lnTo>
                <a:lnTo>
                  <a:pt x="116080" y="636181"/>
                </a:lnTo>
                <a:lnTo>
                  <a:pt x="127918" y="679245"/>
                </a:lnTo>
                <a:lnTo>
                  <a:pt x="144043" y="720351"/>
                </a:lnTo>
                <a:lnTo>
                  <a:pt x="164196" y="759239"/>
                </a:lnTo>
                <a:lnTo>
                  <a:pt x="188119" y="795652"/>
                </a:lnTo>
                <a:lnTo>
                  <a:pt x="215552" y="829330"/>
                </a:lnTo>
                <a:lnTo>
                  <a:pt x="246237" y="860014"/>
                </a:lnTo>
                <a:lnTo>
                  <a:pt x="279916" y="887447"/>
                </a:lnTo>
                <a:lnTo>
                  <a:pt x="316328" y="911368"/>
                </a:lnTo>
                <a:lnTo>
                  <a:pt x="355217" y="931521"/>
                </a:lnTo>
                <a:lnTo>
                  <a:pt x="396322" y="947645"/>
                </a:lnTo>
                <a:lnTo>
                  <a:pt x="439385" y="959483"/>
                </a:lnTo>
                <a:lnTo>
                  <a:pt x="484148" y="966775"/>
                </a:lnTo>
                <a:lnTo>
                  <a:pt x="530351" y="969264"/>
                </a:lnTo>
                <a:lnTo>
                  <a:pt x="1239012" y="969264"/>
                </a:lnTo>
                <a:lnTo>
                  <a:pt x="1239012" y="697280"/>
                </a:lnTo>
                <a:lnTo>
                  <a:pt x="530351" y="697280"/>
                </a:lnTo>
                <a:lnTo>
                  <a:pt x="482306" y="689528"/>
                </a:lnTo>
                <a:lnTo>
                  <a:pt x="440576" y="667939"/>
                </a:lnTo>
                <a:lnTo>
                  <a:pt x="407666" y="635021"/>
                </a:lnTo>
                <a:lnTo>
                  <a:pt x="386084" y="593276"/>
                </a:lnTo>
                <a:lnTo>
                  <a:pt x="378332" y="545211"/>
                </a:lnTo>
                <a:lnTo>
                  <a:pt x="378332" y="242316"/>
                </a:lnTo>
                <a:close/>
              </a:path>
              <a:path w="1239520" h="969645">
                <a:moveTo>
                  <a:pt x="242316" y="0"/>
                </a:moveTo>
                <a:lnTo>
                  <a:pt x="0" y="242316"/>
                </a:lnTo>
                <a:lnTo>
                  <a:pt x="484631" y="242316"/>
                </a:lnTo>
                <a:lnTo>
                  <a:pt x="242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19300" y="5475732"/>
            <a:ext cx="1239520" cy="969644"/>
          </a:xfrm>
          <a:custGeom>
            <a:avLst/>
            <a:gdLst/>
            <a:ahLst/>
            <a:cxnLst/>
            <a:rect l="l" t="t" r="r" b="b"/>
            <a:pathLst>
              <a:path w="1239520" h="969645">
                <a:moveTo>
                  <a:pt x="1239012" y="969264"/>
                </a:moveTo>
                <a:lnTo>
                  <a:pt x="530351" y="969264"/>
                </a:lnTo>
                <a:lnTo>
                  <a:pt x="484148" y="966775"/>
                </a:lnTo>
                <a:lnTo>
                  <a:pt x="439385" y="959483"/>
                </a:lnTo>
                <a:lnTo>
                  <a:pt x="396322" y="947645"/>
                </a:lnTo>
                <a:lnTo>
                  <a:pt x="355217" y="931521"/>
                </a:lnTo>
                <a:lnTo>
                  <a:pt x="316328" y="911368"/>
                </a:lnTo>
                <a:lnTo>
                  <a:pt x="279916" y="887447"/>
                </a:lnTo>
                <a:lnTo>
                  <a:pt x="246237" y="860014"/>
                </a:lnTo>
                <a:lnTo>
                  <a:pt x="215552" y="829330"/>
                </a:lnTo>
                <a:lnTo>
                  <a:pt x="188119" y="795652"/>
                </a:lnTo>
                <a:lnTo>
                  <a:pt x="164196" y="759239"/>
                </a:lnTo>
                <a:lnTo>
                  <a:pt x="144043" y="720351"/>
                </a:lnTo>
                <a:lnTo>
                  <a:pt x="127918" y="679245"/>
                </a:lnTo>
                <a:lnTo>
                  <a:pt x="116080" y="636181"/>
                </a:lnTo>
                <a:lnTo>
                  <a:pt x="108787" y="591416"/>
                </a:lnTo>
                <a:lnTo>
                  <a:pt x="106299" y="545211"/>
                </a:lnTo>
                <a:lnTo>
                  <a:pt x="106299" y="242316"/>
                </a:lnTo>
                <a:lnTo>
                  <a:pt x="0" y="242316"/>
                </a:lnTo>
                <a:lnTo>
                  <a:pt x="242316" y="0"/>
                </a:lnTo>
                <a:lnTo>
                  <a:pt x="484631" y="242316"/>
                </a:lnTo>
                <a:lnTo>
                  <a:pt x="378332" y="242316"/>
                </a:lnTo>
                <a:lnTo>
                  <a:pt x="378332" y="545211"/>
                </a:lnTo>
                <a:lnTo>
                  <a:pt x="386084" y="593276"/>
                </a:lnTo>
                <a:lnTo>
                  <a:pt x="407666" y="635021"/>
                </a:lnTo>
                <a:lnTo>
                  <a:pt x="440576" y="667939"/>
                </a:lnTo>
                <a:lnTo>
                  <a:pt x="482306" y="689528"/>
                </a:lnTo>
                <a:lnTo>
                  <a:pt x="530351" y="697280"/>
                </a:lnTo>
                <a:lnTo>
                  <a:pt x="1239012" y="697280"/>
                </a:lnTo>
                <a:lnTo>
                  <a:pt x="1239012" y="96926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201155" y="3375659"/>
            <a:ext cx="2215896" cy="6400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079235" y="3313176"/>
            <a:ext cx="2406395" cy="865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60591" y="3415284"/>
            <a:ext cx="2097023" cy="5227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96000" y="5591555"/>
            <a:ext cx="2215896" cy="6400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974079" y="5529071"/>
            <a:ext cx="2406396" cy="865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155435" y="5631179"/>
            <a:ext cx="2097023" cy="5227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346953" y="2005584"/>
            <a:ext cx="2878455" cy="4106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206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Convolution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75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Pooling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005205">
              <a:lnSpc>
                <a:spcPts val="323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image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indent="12065">
              <a:lnSpc>
                <a:spcPct val="100000"/>
              </a:lnSpc>
              <a:spcBef>
                <a:spcPts val="2435"/>
              </a:spcBef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Convolution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Pooling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00430">
              <a:lnSpc>
                <a:spcPct val="100000"/>
              </a:lnSpc>
              <a:spcBef>
                <a:spcPts val="635"/>
              </a:spcBef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new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image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50" dirty="0"/>
              <a:t> </a:t>
            </a:r>
            <a:r>
              <a:rPr spc="-25" dirty="0"/>
              <a:t>Feedforward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925321"/>
            <a:ext cx="195326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N</a:t>
            </a:r>
            <a:r>
              <a:rPr sz="4400" b="0" spc="-35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4400" b="0" spc="-55" dirty="0">
                <a:latin typeface="Calibri Light" panose="020F0302020204030204"/>
                <a:cs typeface="Calibri Light" panose="020F0302020204030204"/>
              </a:rPr>
              <a:t>w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ork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788922" y="1719707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0245" y="2308225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41119" y="3255264"/>
            <a:ext cx="378460" cy="9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13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4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36063" y="1667255"/>
            <a:ext cx="1803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501264" y="3271773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3234054" y="1628521"/>
            <a:ext cx="5638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0.98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072383" y="3168395"/>
            <a:ext cx="929640" cy="579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026664" y="3121151"/>
            <a:ext cx="1022603" cy="758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131820" y="3208020"/>
            <a:ext cx="810768" cy="4617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4034790" y="1699005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05985" y="2287270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256534" y="3234182"/>
            <a:ext cx="1209040" cy="9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948055" algn="l"/>
              </a:tabLst>
            </a:pP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0.1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2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795655">
              <a:lnSpc>
                <a:spcPct val="100000"/>
              </a:lnSpc>
              <a:spcBef>
                <a:spcPts val="161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78955" y="2288159"/>
            <a:ext cx="27305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260084" y="3235197"/>
            <a:ext cx="378460" cy="9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193791" y="1626107"/>
            <a:ext cx="929639" cy="579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148071" y="1578863"/>
            <a:ext cx="1022603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253228" y="1665732"/>
            <a:ext cx="810768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5378322" y="1699895"/>
            <a:ext cx="10096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842010" algn="l"/>
              </a:tabLst>
            </a:pPr>
            <a:r>
              <a:rPr sz="3600" spc="-7" baseline="1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0.8</a:t>
            </a:r>
            <a:r>
              <a:rPr sz="3600" baseline="1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6	</a:t>
            </a: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215128" y="3230879"/>
            <a:ext cx="931163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169408" y="3185160"/>
            <a:ext cx="1022603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274564" y="3270503"/>
            <a:ext cx="812291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400547" y="3297682"/>
            <a:ext cx="5638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0.11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446264" y="1586483"/>
            <a:ext cx="931164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400543" y="1540763"/>
            <a:ext cx="1022603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505700" y="1626107"/>
            <a:ext cx="812292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7631683" y="1652651"/>
            <a:ext cx="5638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0.62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469123" y="3192779"/>
            <a:ext cx="929640" cy="5775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423404" y="3145535"/>
            <a:ext cx="1022603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28559" y="3232404"/>
            <a:ext cx="810768" cy="4602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7653908" y="3258565"/>
            <a:ext cx="5638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0.83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4674108" y="2645664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3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4675632" y="4169664"/>
            <a:ext cx="459105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3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6851904" y="2641092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6906768" y="4197096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4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841959" y="2004695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5245">
              <a:lnSpc>
                <a:spcPts val="263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Flatten</a:t>
            </a:r>
            <a:endParaRPr spc="-25" dirty="0"/>
          </a:p>
        </p:txBody>
      </p:sp>
      <p:sp>
        <p:nvSpPr>
          <p:cNvPr id="3" name="object 3"/>
          <p:cNvSpPr/>
          <p:nvPr/>
        </p:nvSpPr>
        <p:spPr>
          <a:xfrm>
            <a:off x="207263" y="2433827"/>
            <a:ext cx="839724" cy="8366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07847" y="2519172"/>
            <a:ext cx="638556" cy="758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6700" y="2473451"/>
            <a:ext cx="720852" cy="719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79575" y="2433827"/>
            <a:ext cx="838200" cy="83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78636" y="2519172"/>
            <a:ext cx="638556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9011" y="2473451"/>
            <a:ext cx="719327" cy="719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08886" y="2631694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9575" y="3541776"/>
            <a:ext cx="83820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78636" y="3627120"/>
            <a:ext cx="638556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39011" y="3581400"/>
            <a:ext cx="719327" cy="7208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7263" y="3541776"/>
            <a:ext cx="839724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7847" y="3627120"/>
            <a:ext cx="638556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6700" y="3581400"/>
            <a:ext cx="720852" cy="7208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5572" y="2674620"/>
            <a:ext cx="839724" cy="8366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0436" y="2758439"/>
            <a:ext cx="731520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5008" y="2714244"/>
            <a:ext cx="720852" cy="719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37159" y="2631694"/>
            <a:ext cx="405765" cy="63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5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44780">
              <a:lnSpc>
                <a:spcPts val="2385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1036" y="2674620"/>
            <a:ext cx="838200" cy="83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30096" y="2758439"/>
            <a:ext cx="638555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490472" y="2714244"/>
            <a:ext cx="719328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760347" y="2871851"/>
            <a:ext cx="1803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31036" y="3762755"/>
            <a:ext cx="83820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530096" y="3848100"/>
            <a:ext cx="638555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90472" y="3802379"/>
            <a:ext cx="719328" cy="7208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11480" y="3701796"/>
            <a:ext cx="839724" cy="8366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2063" y="3787140"/>
            <a:ext cx="638555" cy="7589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70916" y="3741420"/>
            <a:ext cx="720852" cy="7193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37159" y="3740150"/>
            <a:ext cx="1403350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984250" algn="l"/>
              </a:tabLst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r>
              <a:rPr sz="2400" spc="-1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aseline="-29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	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2400" spc="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aseline="-4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3600" baseline="-4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76525" y="3926204"/>
            <a:ext cx="103060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Flatten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52900" y="155447"/>
            <a:ext cx="838200" cy="83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51959" y="240791"/>
            <a:ext cx="638556" cy="7589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212335" y="195071"/>
            <a:ext cx="719327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4482846" y="352297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52900" y="1045463"/>
            <a:ext cx="838200" cy="83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251959" y="1129283"/>
            <a:ext cx="638556" cy="7589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212335" y="1085088"/>
            <a:ext cx="719327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152900" y="1883664"/>
            <a:ext cx="838200" cy="83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251959" y="1969007"/>
            <a:ext cx="638556" cy="7589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12335" y="1923288"/>
            <a:ext cx="719327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482846" y="1242059"/>
            <a:ext cx="180340" cy="1233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52900" y="2738627"/>
            <a:ext cx="838200" cy="83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51959" y="2823972"/>
            <a:ext cx="638556" cy="7589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212335" y="2778251"/>
            <a:ext cx="719327" cy="7193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482846" y="2936494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52900" y="3575303"/>
            <a:ext cx="83820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206240" y="3660647"/>
            <a:ext cx="731520" cy="7589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212335" y="3614928"/>
            <a:ext cx="719327" cy="72085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437126" y="3773423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152900" y="4363211"/>
            <a:ext cx="838200" cy="8366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251959" y="4448555"/>
            <a:ext cx="638556" cy="7589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4212335" y="4402835"/>
            <a:ext cx="719327" cy="719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482846" y="4561332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152900" y="5164835"/>
            <a:ext cx="83820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251959" y="5250179"/>
            <a:ext cx="638556" cy="7589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212335" y="5204459"/>
            <a:ext cx="719327" cy="72085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152900" y="5989318"/>
            <a:ext cx="838200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251959" y="6074664"/>
            <a:ext cx="638556" cy="7589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212335" y="6028944"/>
            <a:ext cx="719327" cy="72085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4482846" y="5363261"/>
            <a:ext cx="180340" cy="1218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88052" y="3191255"/>
            <a:ext cx="558165" cy="728980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278892" y="0"/>
                </a:moveTo>
                <a:lnTo>
                  <a:pt x="278892" y="182118"/>
                </a:lnTo>
                <a:lnTo>
                  <a:pt x="0" y="182118"/>
                </a:lnTo>
                <a:lnTo>
                  <a:pt x="0" y="546354"/>
                </a:lnTo>
                <a:lnTo>
                  <a:pt x="278892" y="546354"/>
                </a:lnTo>
                <a:lnTo>
                  <a:pt x="278892" y="728472"/>
                </a:lnTo>
                <a:lnTo>
                  <a:pt x="557784" y="364236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988052" y="3191255"/>
            <a:ext cx="558165" cy="728980"/>
          </a:xfrm>
          <a:custGeom>
            <a:avLst/>
            <a:gdLst/>
            <a:ahLst/>
            <a:cxnLst/>
            <a:rect l="l" t="t" r="r" b="b"/>
            <a:pathLst>
              <a:path w="558164" h="728979">
                <a:moveTo>
                  <a:pt x="0" y="182118"/>
                </a:moveTo>
                <a:lnTo>
                  <a:pt x="278892" y="182118"/>
                </a:lnTo>
                <a:lnTo>
                  <a:pt x="278892" y="0"/>
                </a:lnTo>
                <a:lnTo>
                  <a:pt x="557784" y="364236"/>
                </a:lnTo>
                <a:lnTo>
                  <a:pt x="278892" y="728472"/>
                </a:lnTo>
                <a:lnTo>
                  <a:pt x="278892" y="546354"/>
                </a:lnTo>
                <a:lnTo>
                  <a:pt x="0" y="546354"/>
                </a:lnTo>
                <a:lnTo>
                  <a:pt x="0" y="1821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473695" y="3418332"/>
            <a:ext cx="558165" cy="730250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278892" y="0"/>
                </a:moveTo>
                <a:lnTo>
                  <a:pt x="278892" y="182498"/>
                </a:lnTo>
                <a:lnTo>
                  <a:pt x="0" y="182498"/>
                </a:lnTo>
                <a:lnTo>
                  <a:pt x="0" y="547496"/>
                </a:lnTo>
                <a:lnTo>
                  <a:pt x="278892" y="547496"/>
                </a:lnTo>
                <a:lnTo>
                  <a:pt x="278892" y="729995"/>
                </a:lnTo>
                <a:lnTo>
                  <a:pt x="557783" y="364997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473695" y="3418332"/>
            <a:ext cx="558165" cy="730250"/>
          </a:xfrm>
          <a:custGeom>
            <a:avLst/>
            <a:gdLst/>
            <a:ahLst/>
            <a:cxnLst/>
            <a:rect l="l" t="t" r="r" b="b"/>
            <a:pathLst>
              <a:path w="558165" h="730250">
                <a:moveTo>
                  <a:pt x="0" y="182498"/>
                </a:moveTo>
                <a:lnTo>
                  <a:pt x="278892" y="182498"/>
                </a:lnTo>
                <a:lnTo>
                  <a:pt x="278892" y="0"/>
                </a:lnTo>
                <a:lnTo>
                  <a:pt x="557783" y="364997"/>
                </a:lnTo>
                <a:lnTo>
                  <a:pt x="278892" y="729995"/>
                </a:lnTo>
                <a:lnTo>
                  <a:pt x="278892" y="547496"/>
                </a:lnTo>
                <a:lnTo>
                  <a:pt x="0" y="547496"/>
                </a:lnTo>
                <a:lnTo>
                  <a:pt x="0" y="18249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602223" y="2724911"/>
            <a:ext cx="3200400" cy="170078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542788" y="4483608"/>
            <a:ext cx="3025140" cy="94792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471159" y="4436364"/>
            <a:ext cx="3165347" cy="112471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602223" y="4523232"/>
            <a:ext cx="2906268" cy="83058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5701665" y="4550029"/>
            <a:ext cx="270573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48615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Fully Connected 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Feedforward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325623" y="3201923"/>
            <a:ext cx="1833880" cy="728980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1469136" y="0"/>
                </a:moveTo>
                <a:lnTo>
                  <a:pt x="1469136" y="182117"/>
                </a:lnTo>
                <a:lnTo>
                  <a:pt x="0" y="182117"/>
                </a:lnTo>
                <a:lnTo>
                  <a:pt x="0" y="546353"/>
                </a:lnTo>
                <a:lnTo>
                  <a:pt x="1469136" y="546353"/>
                </a:lnTo>
                <a:lnTo>
                  <a:pt x="1469136" y="728471"/>
                </a:lnTo>
                <a:lnTo>
                  <a:pt x="1833372" y="364236"/>
                </a:lnTo>
                <a:lnTo>
                  <a:pt x="14691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325623" y="3201923"/>
            <a:ext cx="1833880" cy="728980"/>
          </a:xfrm>
          <a:custGeom>
            <a:avLst/>
            <a:gdLst/>
            <a:ahLst/>
            <a:cxnLst/>
            <a:rect l="l" t="t" r="r" b="b"/>
            <a:pathLst>
              <a:path w="1833879" h="728979">
                <a:moveTo>
                  <a:pt x="0" y="182117"/>
                </a:moveTo>
                <a:lnTo>
                  <a:pt x="1469136" y="182117"/>
                </a:lnTo>
                <a:lnTo>
                  <a:pt x="1469136" y="0"/>
                </a:lnTo>
                <a:lnTo>
                  <a:pt x="1833372" y="364236"/>
                </a:lnTo>
                <a:lnTo>
                  <a:pt x="1469136" y="728471"/>
                </a:lnTo>
                <a:lnTo>
                  <a:pt x="1469136" y="546353"/>
                </a:lnTo>
                <a:lnTo>
                  <a:pt x="0" y="546353"/>
                </a:lnTo>
                <a:lnTo>
                  <a:pt x="0" y="1821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The whole</a:t>
            </a:r>
            <a:r>
              <a:rPr spc="-50" dirty="0"/>
              <a:t> </a:t>
            </a:r>
            <a:r>
              <a:rPr spc="-5" dirty="0"/>
              <a:t>CNN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215128" y="192023"/>
            <a:ext cx="1770887" cy="12039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90744" y="1889760"/>
            <a:ext cx="1854707" cy="67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28259" y="1892807"/>
            <a:ext cx="1979676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50179" y="1929383"/>
            <a:ext cx="1735835" cy="556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90744" y="2990088"/>
            <a:ext cx="1854707" cy="673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16067" y="2993135"/>
            <a:ext cx="2002536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50179" y="3029711"/>
            <a:ext cx="1735835" cy="556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90744" y="4058411"/>
            <a:ext cx="1854707" cy="673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28259" y="4061459"/>
            <a:ext cx="1979676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50179" y="4098035"/>
            <a:ext cx="1735835" cy="5562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90744" y="5091684"/>
            <a:ext cx="1854707" cy="673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16067" y="5094732"/>
            <a:ext cx="2002536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50179" y="5131308"/>
            <a:ext cx="1735835" cy="556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547115" y="220217"/>
                </a:moveTo>
                <a:lnTo>
                  <a:pt x="0" y="220217"/>
                </a:lnTo>
                <a:lnTo>
                  <a:pt x="273558" y="440436"/>
                </a:lnTo>
                <a:lnTo>
                  <a:pt x="547115" y="220217"/>
                </a:lnTo>
                <a:close/>
              </a:path>
              <a:path w="547370" h="440689">
                <a:moveTo>
                  <a:pt x="410337" y="0"/>
                </a:moveTo>
                <a:lnTo>
                  <a:pt x="136778" y="0"/>
                </a:lnTo>
                <a:lnTo>
                  <a:pt x="136778" y="220217"/>
                </a:lnTo>
                <a:lnTo>
                  <a:pt x="410337" y="220217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68923" y="1452372"/>
            <a:ext cx="547370" cy="440690"/>
          </a:xfrm>
          <a:custGeom>
            <a:avLst/>
            <a:gdLst/>
            <a:ahLst/>
            <a:cxnLst/>
            <a:rect l="l" t="t" r="r" b="b"/>
            <a:pathLst>
              <a:path w="547370" h="440689">
                <a:moveTo>
                  <a:pt x="0" y="220217"/>
                </a:moveTo>
                <a:lnTo>
                  <a:pt x="136778" y="220217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217"/>
                </a:lnTo>
                <a:lnTo>
                  <a:pt x="547115" y="220217"/>
                </a:lnTo>
                <a:lnTo>
                  <a:pt x="273558" y="440436"/>
                </a:lnTo>
                <a:lnTo>
                  <a:pt x="0" y="22021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68923" y="2561844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80"/>
                </a:moveTo>
                <a:lnTo>
                  <a:pt x="0" y="220980"/>
                </a:lnTo>
                <a:lnTo>
                  <a:pt x="273558" y="441960"/>
                </a:lnTo>
                <a:lnTo>
                  <a:pt x="547115" y="220980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80"/>
                </a:lnTo>
                <a:lnTo>
                  <a:pt x="410337" y="220980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68923" y="3654552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80"/>
                </a:moveTo>
                <a:lnTo>
                  <a:pt x="136778" y="220980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80"/>
                </a:lnTo>
                <a:lnTo>
                  <a:pt x="547115" y="220980"/>
                </a:lnTo>
                <a:lnTo>
                  <a:pt x="273558" y="441960"/>
                </a:lnTo>
                <a:lnTo>
                  <a:pt x="0" y="2209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547115" y="220979"/>
                </a:moveTo>
                <a:lnTo>
                  <a:pt x="0" y="220979"/>
                </a:lnTo>
                <a:lnTo>
                  <a:pt x="273558" y="441959"/>
                </a:lnTo>
                <a:lnTo>
                  <a:pt x="547115" y="220979"/>
                </a:lnTo>
                <a:close/>
              </a:path>
              <a:path w="547370" h="441960">
                <a:moveTo>
                  <a:pt x="410337" y="0"/>
                </a:moveTo>
                <a:lnTo>
                  <a:pt x="136778" y="0"/>
                </a:lnTo>
                <a:lnTo>
                  <a:pt x="136778" y="220979"/>
                </a:lnTo>
                <a:lnTo>
                  <a:pt x="410337" y="220979"/>
                </a:lnTo>
                <a:lnTo>
                  <a:pt x="41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868923" y="4689347"/>
            <a:ext cx="547370" cy="441959"/>
          </a:xfrm>
          <a:custGeom>
            <a:avLst/>
            <a:gdLst/>
            <a:ahLst/>
            <a:cxnLst/>
            <a:rect l="l" t="t" r="r" b="b"/>
            <a:pathLst>
              <a:path w="547370" h="441960">
                <a:moveTo>
                  <a:pt x="0" y="220979"/>
                </a:moveTo>
                <a:lnTo>
                  <a:pt x="136778" y="220979"/>
                </a:lnTo>
                <a:lnTo>
                  <a:pt x="136778" y="0"/>
                </a:lnTo>
                <a:lnTo>
                  <a:pt x="410337" y="0"/>
                </a:lnTo>
                <a:lnTo>
                  <a:pt x="410337" y="220979"/>
                </a:lnTo>
                <a:lnTo>
                  <a:pt x="547115" y="220979"/>
                </a:lnTo>
                <a:lnTo>
                  <a:pt x="273558" y="441959"/>
                </a:lnTo>
                <a:lnTo>
                  <a:pt x="0" y="22097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346953" y="2005584"/>
            <a:ext cx="3620135" cy="3596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206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Convolution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760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Pooling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170430">
              <a:lnSpc>
                <a:spcPts val="276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Can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repeat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17043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many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times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indent="12065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Convolution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Pooling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026402" y="1806701"/>
            <a:ext cx="335280" cy="4048125"/>
          </a:xfrm>
          <a:custGeom>
            <a:avLst/>
            <a:gdLst/>
            <a:ahLst/>
            <a:cxnLst/>
            <a:rect l="l" t="t" r="r" b="b"/>
            <a:pathLst>
              <a:path w="335279" h="4048125">
                <a:moveTo>
                  <a:pt x="0" y="4047744"/>
                </a:moveTo>
                <a:lnTo>
                  <a:pt x="38437" y="4041289"/>
                </a:lnTo>
                <a:lnTo>
                  <a:pt x="73722" y="4022905"/>
                </a:lnTo>
                <a:lnTo>
                  <a:pt x="104849" y="3994056"/>
                </a:lnTo>
                <a:lnTo>
                  <a:pt x="130810" y="3956210"/>
                </a:lnTo>
                <a:lnTo>
                  <a:pt x="150600" y="3910834"/>
                </a:lnTo>
                <a:lnTo>
                  <a:pt x="163212" y="3859394"/>
                </a:lnTo>
                <a:lnTo>
                  <a:pt x="167640" y="3803357"/>
                </a:lnTo>
                <a:lnTo>
                  <a:pt x="167640" y="2268220"/>
                </a:lnTo>
                <a:lnTo>
                  <a:pt x="172067" y="2212217"/>
                </a:lnTo>
                <a:lnTo>
                  <a:pt x="184679" y="2160795"/>
                </a:lnTo>
                <a:lnTo>
                  <a:pt x="204469" y="2115424"/>
                </a:lnTo>
                <a:lnTo>
                  <a:pt x="230430" y="2077576"/>
                </a:lnTo>
                <a:lnTo>
                  <a:pt x="261557" y="2048721"/>
                </a:lnTo>
                <a:lnTo>
                  <a:pt x="296842" y="2030329"/>
                </a:lnTo>
                <a:lnTo>
                  <a:pt x="335279" y="2023872"/>
                </a:lnTo>
                <a:lnTo>
                  <a:pt x="296842" y="2017414"/>
                </a:lnTo>
                <a:lnTo>
                  <a:pt x="261557" y="1999022"/>
                </a:lnTo>
                <a:lnTo>
                  <a:pt x="230430" y="1970167"/>
                </a:lnTo>
                <a:lnTo>
                  <a:pt x="204469" y="1932319"/>
                </a:lnTo>
                <a:lnTo>
                  <a:pt x="184679" y="1886948"/>
                </a:lnTo>
                <a:lnTo>
                  <a:pt x="172067" y="1835526"/>
                </a:lnTo>
                <a:lnTo>
                  <a:pt x="167640" y="1779524"/>
                </a:lnTo>
                <a:lnTo>
                  <a:pt x="167640" y="244348"/>
                </a:lnTo>
                <a:lnTo>
                  <a:pt x="163212" y="188345"/>
                </a:lnTo>
                <a:lnTo>
                  <a:pt x="150600" y="136923"/>
                </a:lnTo>
                <a:lnTo>
                  <a:pt x="130810" y="91552"/>
                </a:lnTo>
                <a:lnTo>
                  <a:pt x="104849" y="53704"/>
                </a:lnTo>
                <a:lnTo>
                  <a:pt x="73722" y="24849"/>
                </a:lnTo>
                <a:lnTo>
                  <a:pt x="38437" y="6457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15128" y="1879092"/>
            <a:ext cx="1858010" cy="1792605"/>
          </a:xfrm>
          <a:custGeom>
            <a:avLst/>
            <a:gdLst/>
            <a:ahLst/>
            <a:cxnLst/>
            <a:rect l="l" t="t" r="r" b="b"/>
            <a:pathLst>
              <a:path w="1858009" h="1792604">
                <a:moveTo>
                  <a:pt x="0" y="1792223"/>
                </a:moveTo>
                <a:lnTo>
                  <a:pt x="1857755" y="1792223"/>
                </a:lnTo>
                <a:lnTo>
                  <a:pt x="1857755" y="0"/>
                </a:lnTo>
                <a:lnTo>
                  <a:pt x="0" y="0"/>
                </a:lnTo>
                <a:lnTo>
                  <a:pt x="0" y="1792223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29412" y="2648711"/>
            <a:ext cx="4280916" cy="3125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794628" y="994917"/>
            <a:ext cx="4279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M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701791" y="1314160"/>
            <a:ext cx="24511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714260" y="2164552"/>
            <a:ext cx="2679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7770" y="684910"/>
            <a:ext cx="6851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Input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146041" y="478282"/>
            <a:ext cx="8439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6167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	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5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157217" y="1344548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807077" y="1369186"/>
            <a:ext cx="19494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156328" y="2210815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806441" y="2222246"/>
            <a:ext cx="4216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154551" y="3153283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804409" y="3176904"/>
            <a:ext cx="19494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6676390" y="942721"/>
            <a:ext cx="19431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5802629" y="2754121"/>
            <a:ext cx="105537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873125" algn="l"/>
              </a:tabLst>
            </a:pPr>
            <a:r>
              <a:rPr sz="2700" baseline="2000" dirty="0">
                <a:latin typeface="Calibri" panose="020F0502020204030204"/>
                <a:cs typeface="Calibri" panose="020F0502020204030204"/>
              </a:rPr>
              <a:t>M</a:t>
            </a:r>
            <a:r>
              <a:rPr sz="2700" spc="-30" baseline="2000" dirty="0">
                <a:latin typeface="Calibri" panose="020F0502020204030204"/>
                <a:cs typeface="Calibri" panose="020F0502020204030204"/>
              </a:rPr>
              <a:t>a</a:t>
            </a:r>
            <a:r>
              <a:rPr sz="2700" baseline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95909" y="4098290"/>
          <a:ext cx="1824989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39"/>
                <a:gridCol w="300939"/>
                <a:gridCol w="300913"/>
                <a:gridCol w="300989"/>
                <a:gridCol w="300863"/>
                <a:gridCol w="300989"/>
              </a:tblGrid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1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16330" y="5855512"/>
            <a:ext cx="7778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ima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84776" y="4128515"/>
            <a:ext cx="1915668" cy="18729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2760979" y="5472379"/>
            <a:ext cx="148399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convolution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6751066" y="5441899"/>
            <a:ext cx="94932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Max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p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oli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67600" y="4367784"/>
            <a:ext cx="1283207" cy="13685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3531870" y="4076953"/>
          <a:ext cx="983615" cy="828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09"/>
                <a:gridCol w="321310"/>
                <a:gridCol w="321437"/>
              </a:tblGrid>
              <a:tr h="271652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652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object 88"/>
          <p:cNvGraphicFramePr>
            <a:graphicFrameLocks noGrp="1"/>
          </p:cNvGraphicFramePr>
          <p:nvPr/>
        </p:nvGraphicFramePr>
        <p:xfrm>
          <a:off x="2449576" y="4081653"/>
          <a:ext cx="967105" cy="815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849"/>
                <a:gridCol w="315975"/>
                <a:gridCol w="315975"/>
              </a:tblGrid>
              <a:tr h="267462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89" name="object 89"/>
          <p:cNvSpPr/>
          <p:nvPr/>
        </p:nvSpPr>
        <p:spPr>
          <a:xfrm>
            <a:off x="1285494" y="2775204"/>
            <a:ext cx="1534160" cy="1351915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910328" y="3649979"/>
            <a:ext cx="748665" cy="502284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819900" y="3220211"/>
            <a:ext cx="1144905" cy="1179195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587146" y="6315151"/>
            <a:ext cx="819721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(Ignoring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non-linear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activation 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function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after 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8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convolution.)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15468" y="3986784"/>
            <a:ext cx="6337300" cy="2258695"/>
          </a:xfrm>
          <a:custGeom>
            <a:avLst/>
            <a:gdLst/>
            <a:ahLst/>
            <a:cxnLst/>
            <a:rect l="l" t="t" r="r" b="b"/>
            <a:pathLst>
              <a:path w="6337300" h="2258695">
                <a:moveTo>
                  <a:pt x="0" y="2258568"/>
                </a:moveTo>
                <a:lnTo>
                  <a:pt x="6336792" y="2258568"/>
                </a:lnTo>
                <a:lnTo>
                  <a:pt x="6336792" y="0"/>
                </a:lnTo>
                <a:lnTo>
                  <a:pt x="0" y="0"/>
                </a:lnTo>
                <a:lnTo>
                  <a:pt x="0" y="2258568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554223" y="387095"/>
            <a:ext cx="2719070" cy="3304540"/>
          </a:xfrm>
          <a:custGeom>
            <a:avLst/>
            <a:gdLst/>
            <a:ahLst/>
            <a:cxnLst/>
            <a:rect l="l" t="t" r="r" b="b"/>
            <a:pathLst>
              <a:path w="2719070" h="3304540">
                <a:moveTo>
                  <a:pt x="0" y="3304032"/>
                </a:moveTo>
                <a:lnTo>
                  <a:pt x="2718816" y="3304032"/>
                </a:lnTo>
                <a:lnTo>
                  <a:pt x="2718816" y="0"/>
                </a:lnTo>
                <a:lnTo>
                  <a:pt x="0" y="0"/>
                </a:lnTo>
                <a:lnTo>
                  <a:pt x="0" y="330403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46248" y="1197863"/>
            <a:ext cx="2240280" cy="2226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1082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10820"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10820"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9973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81455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40688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81455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3623" y="6092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3623" y="10664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79831" y="178053"/>
            <a:ext cx="130873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507365" algn="l"/>
                <a:tab pos="1048385" algn="l"/>
              </a:tabLst>
            </a:pPr>
            <a:r>
              <a:rPr sz="2400" b="0" dirty="0">
                <a:latin typeface="Calibri" panose="020F0502020204030204"/>
                <a:cs typeface="Calibri" panose="020F0502020204030204"/>
              </a:rPr>
              <a:t>1	</a:t>
            </a:r>
            <a:r>
              <a:rPr sz="2400" b="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b="0" dirty="0">
                <a:latin typeface="Calibri" panose="020F0502020204030204"/>
                <a:cs typeface="Calibri" panose="020F0502020204030204"/>
              </a:rPr>
              <a:t>1	</a:t>
            </a:r>
            <a:r>
              <a:rPr sz="2400" b="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b="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4111" y="635508"/>
            <a:ext cx="1354455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598805" algn="l"/>
                <a:tab pos="109410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	1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defTabSz="-635">
              <a:lnSpc>
                <a:spcPct val="100000"/>
              </a:lnSpc>
              <a:spcBef>
                <a:spcPts val="720"/>
              </a:spcBef>
              <a:tabLst>
                <a:tab pos="553085" algn="l"/>
                <a:tab pos="113982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	-1	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27630" y="263016"/>
            <a:ext cx="88391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82239" y="1133855"/>
            <a:ext cx="2423160" cy="24094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46248" y="1197863"/>
            <a:ext cx="2240279" cy="2226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371017" y="1159763"/>
          <a:ext cx="4672965" cy="343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993"/>
                <a:gridCol w="479044"/>
                <a:gridCol w="478916"/>
                <a:gridCol w="479044"/>
                <a:gridCol w="411225"/>
                <a:gridCol w="67690"/>
                <a:gridCol w="479044"/>
                <a:gridCol w="1731644"/>
              </a:tblGrid>
              <a:tr h="671195">
                <a:tc gridSpan="5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57911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3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pPr marR="14605" algn="ctr">
                        <a:lnSpc>
                          <a:spcPts val="286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1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1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1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860" algn="ctr">
                        <a:lnSpc>
                          <a:spcPts val="28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1">
                      <a:solidFill>
                        <a:srgbClr val="FF0000"/>
                      </a:solidFill>
                      <a:prstDash val="solid"/>
                    </a:lnR>
                    <a:lnT w="57911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1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1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1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1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1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1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1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1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1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1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731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1868">
                <a:tc rowSpan="2">
                  <a:txBody>
                    <a:bodyPr/>
                    <a:lstStyle/>
                    <a:p>
                      <a:pPr marL="132715">
                        <a:lnSpc>
                          <a:spcPts val="2860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1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1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8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1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55575">
                        <a:lnSpc>
                          <a:spcPts val="28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1">
                      <a:solidFill>
                        <a:srgbClr val="FF0000"/>
                      </a:solidFill>
                      <a:prstDash val="solid"/>
                    </a:lnR>
                    <a:lnT w="57911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1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5331">
                <a:tc vMerge="1">
                  <a:tcPr marL="0" marR="0" marT="0" marB="0">
                    <a:lnL w="57911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1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1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1">
                      <a:solidFill>
                        <a:srgbClr val="FF0000"/>
                      </a:solidFill>
                      <a:prstDash val="solid"/>
                    </a:lnR>
                    <a:lnT w="57911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57911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195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2012569" y="823086"/>
            <a:ext cx="871219" cy="586740"/>
          </a:xfrm>
          <a:custGeom>
            <a:avLst/>
            <a:gdLst/>
            <a:ahLst/>
            <a:cxnLst/>
            <a:rect l="l" t="t" r="r" b="b"/>
            <a:pathLst>
              <a:path w="871219" h="586740">
                <a:moveTo>
                  <a:pt x="765293" y="539001"/>
                </a:moveTo>
                <a:lnTo>
                  <a:pt x="744219" y="570738"/>
                </a:lnTo>
                <a:lnTo>
                  <a:pt x="871093" y="586232"/>
                </a:lnTo>
                <a:lnTo>
                  <a:pt x="850005" y="549528"/>
                </a:lnTo>
                <a:lnTo>
                  <a:pt x="781176" y="549528"/>
                </a:lnTo>
                <a:lnTo>
                  <a:pt x="765293" y="539001"/>
                </a:lnTo>
                <a:close/>
              </a:path>
              <a:path w="871219" h="586740">
                <a:moveTo>
                  <a:pt x="786375" y="507251"/>
                </a:moveTo>
                <a:lnTo>
                  <a:pt x="765293" y="539001"/>
                </a:lnTo>
                <a:lnTo>
                  <a:pt x="781176" y="549528"/>
                </a:lnTo>
                <a:lnTo>
                  <a:pt x="802258" y="517778"/>
                </a:lnTo>
                <a:lnTo>
                  <a:pt x="786375" y="507251"/>
                </a:lnTo>
                <a:close/>
              </a:path>
              <a:path w="871219" h="586740">
                <a:moveTo>
                  <a:pt x="807466" y="475488"/>
                </a:moveTo>
                <a:lnTo>
                  <a:pt x="786375" y="507251"/>
                </a:lnTo>
                <a:lnTo>
                  <a:pt x="802258" y="517778"/>
                </a:lnTo>
                <a:lnTo>
                  <a:pt x="781176" y="549528"/>
                </a:lnTo>
                <a:lnTo>
                  <a:pt x="850005" y="549528"/>
                </a:lnTo>
                <a:lnTo>
                  <a:pt x="807466" y="475488"/>
                </a:lnTo>
                <a:close/>
              </a:path>
              <a:path w="871219" h="586740">
                <a:moveTo>
                  <a:pt x="21081" y="0"/>
                </a:moveTo>
                <a:lnTo>
                  <a:pt x="0" y="31750"/>
                </a:lnTo>
                <a:lnTo>
                  <a:pt x="765293" y="539001"/>
                </a:lnTo>
                <a:lnTo>
                  <a:pt x="786375" y="507251"/>
                </a:lnTo>
                <a:lnTo>
                  <a:pt x="210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27276" y="1572005"/>
            <a:ext cx="1056005" cy="979169"/>
          </a:xfrm>
          <a:custGeom>
            <a:avLst/>
            <a:gdLst/>
            <a:ahLst/>
            <a:cxnLst/>
            <a:rect l="l" t="t" r="r" b="b"/>
            <a:pathLst>
              <a:path w="1056005" h="979169">
                <a:moveTo>
                  <a:pt x="958817" y="63633"/>
                </a:moveTo>
                <a:lnTo>
                  <a:pt x="0" y="951103"/>
                </a:lnTo>
                <a:lnTo>
                  <a:pt x="25907" y="979043"/>
                </a:lnTo>
                <a:lnTo>
                  <a:pt x="984766" y="91660"/>
                </a:lnTo>
                <a:lnTo>
                  <a:pt x="958817" y="63633"/>
                </a:lnTo>
                <a:close/>
              </a:path>
              <a:path w="1056005" h="979169">
                <a:moveTo>
                  <a:pt x="1036654" y="50673"/>
                </a:moveTo>
                <a:lnTo>
                  <a:pt x="972819" y="50673"/>
                </a:lnTo>
                <a:lnTo>
                  <a:pt x="998728" y="78740"/>
                </a:lnTo>
                <a:lnTo>
                  <a:pt x="984766" y="91660"/>
                </a:lnTo>
                <a:lnTo>
                  <a:pt x="1010666" y="119634"/>
                </a:lnTo>
                <a:lnTo>
                  <a:pt x="1036654" y="50673"/>
                </a:lnTo>
                <a:close/>
              </a:path>
              <a:path w="1056005" h="979169">
                <a:moveTo>
                  <a:pt x="972819" y="50673"/>
                </a:moveTo>
                <a:lnTo>
                  <a:pt x="958817" y="63633"/>
                </a:lnTo>
                <a:lnTo>
                  <a:pt x="984766" y="91660"/>
                </a:lnTo>
                <a:lnTo>
                  <a:pt x="998728" y="78740"/>
                </a:lnTo>
                <a:lnTo>
                  <a:pt x="972819" y="50673"/>
                </a:lnTo>
                <a:close/>
              </a:path>
              <a:path w="1056005" h="979169">
                <a:moveTo>
                  <a:pt x="1055751" y="0"/>
                </a:moveTo>
                <a:lnTo>
                  <a:pt x="932942" y="35687"/>
                </a:lnTo>
                <a:lnTo>
                  <a:pt x="958817" y="63633"/>
                </a:lnTo>
                <a:lnTo>
                  <a:pt x="972819" y="50673"/>
                </a:lnTo>
                <a:lnTo>
                  <a:pt x="1036654" y="50673"/>
                </a:lnTo>
                <a:lnTo>
                  <a:pt x="105575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501944" y="1933194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00115" y="4110609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90083" y="634207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95288" y="5303520"/>
            <a:ext cx="2371343" cy="1200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95288" y="5303520"/>
            <a:ext cx="2371725" cy="1201420"/>
          </a:xfrm>
          <a:custGeom>
            <a:avLst/>
            <a:gdLst/>
            <a:ahLst/>
            <a:cxnLst/>
            <a:rect l="l" t="t" r="r" b="b"/>
            <a:pathLst>
              <a:path w="2371725" h="1201420">
                <a:moveTo>
                  <a:pt x="0" y="1200911"/>
                </a:moveTo>
                <a:lnTo>
                  <a:pt x="2371343" y="1200911"/>
                </a:lnTo>
                <a:lnTo>
                  <a:pt x="2371343" y="0"/>
                </a:lnTo>
                <a:lnTo>
                  <a:pt x="0" y="0"/>
                </a:lnTo>
                <a:lnTo>
                  <a:pt x="0" y="12009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575297" y="5330952"/>
            <a:ext cx="2204085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Only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connect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9  input,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not fully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connected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524880" y="77723"/>
            <a:ext cx="5892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2164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524880" y="546861"/>
            <a:ext cx="589280" cy="836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21640" algn="l"/>
              </a:tabLst>
            </a:pPr>
            <a:r>
              <a:rPr sz="3600" spc="-7" baseline="1000" dirty="0">
                <a:latin typeface="Calibri" panose="020F0502020204030204"/>
                <a:cs typeface="Calibri" panose="020F0502020204030204"/>
              </a:rPr>
              <a:t>2</a:t>
            </a:r>
            <a:r>
              <a:rPr sz="3600" baseline="1000" dirty="0">
                <a:latin typeface="Calibri" panose="020F0502020204030204"/>
                <a:cs typeface="Calibri" panose="020F0502020204030204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defTabSz="-635">
              <a:lnSpc>
                <a:spcPct val="100000"/>
              </a:lnSpc>
              <a:spcBef>
                <a:spcPts val="600"/>
              </a:spcBef>
              <a:tabLst>
                <a:tab pos="42164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3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5534914" y="1434719"/>
            <a:ext cx="579120" cy="410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1148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-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-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5374004" y="2266188"/>
            <a:ext cx="740410" cy="305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705" defTabSz="-635">
              <a:lnSpc>
                <a:spcPct val="100000"/>
              </a:lnSpc>
              <a:tabLst>
                <a:tab pos="5721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7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-5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-5000">
              <a:latin typeface="Calibri" panose="020F0502020204030204"/>
              <a:cs typeface="Calibri" panose="020F0502020204030204"/>
            </a:endParaRPr>
          </a:p>
          <a:p>
            <a:pPr marL="179705" defTabSz="-635">
              <a:lnSpc>
                <a:spcPct val="100000"/>
              </a:lnSpc>
              <a:spcBef>
                <a:spcPts val="755"/>
              </a:spcBef>
              <a:tabLst>
                <a:tab pos="5721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-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3600" baseline="-6000">
              <a:latin typeface="Calibri" panose="020F0502020204030204"/>
              <a:cs typeface="Calibri" panose="020F0502020204030204"/>
            </a:endParaRPr>
          </a:p>
          <a:p>
            <a:pPr marL="179705" defTabSz="-635">
              <a:lnSpc>
                <a:spcPct val="100000"/>
              </a:lnSpc>
              <a:spcBef>
                <a:spcPts val="660"/>
              </a:spcBef>
              <a:tabLst>
                <a:tab pos="5721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9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-5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-5000">
              <a:latin typeface="Calibri" panose="020F0502020204030204"/>
              <a:cs typeface="Calibri" panose="020F0502020204030204"/>
            </a:endParaRPr>
          </a:p>
          <a:p>
            <a:pPr marL="12700" defTabSz="-635">
              <a:lnSpc>
                <a:spcPct val="100000"/>
              </a:lnSpc>
              <a:spcBef>
                <a:spcPts val="360"/>
              </a:spcBef>
              <a:tabLst>
                <a:tab pos="5721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-1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-14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 panose="02020603050405020304"/>
              <a:cs typeface="Times New Roman" panose="02020603050405020304"/>
            </a:endParaRPr>
          </a:p>
          <a:p>
            <a:pPr marL="20320" defTabSz="-635">
              <a:lnSpc>
                <a:spcPct val="100000"/>
              </a:lnSpc>
              <a:tabLst>
                <a:tab pos="5721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13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2000">
              <a:latin typeface="Calibri" panose="020F0502020204030204"/>
              <a:cs typeface="Calibri" panose="020F0502020204030204"/>
            </a:endParaRPr>
          </a:p>
          <a:p>
            <a:pPr marL="14605" defTabSz="-635">
              <a:lnSpc>
                <a:spcPct val="100000"/>
              </a:lnSpc>
              <a:spcBef>
                <a:spcPts val="775"/>
              </a:spcBef>
              <a:tabLst>
                <a:tab pos="5721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5375909" y="5407761"/>
            <a:ext cx="7385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57023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3600" baseline="8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5370703" y="5826556"/>
            <a:ext cx="7435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575310" algn="l"/>
              </a:tabLst>
            </a:pPr>
            <a:r>
              <a:rPr sz="3600" spc="-7" baseline="2000" dirty="0">
                <a:latin typeface="Calibri" panose="020F0502020204030204"/>
                <a:cs typeface="Calibri" panose="020F0502020204030204"/>
              </a:rPr>
              <a:t>16</a:t>
            </a:r>
            <a:r>
              <a:rPr sz="3600" baseline="2000" dirty="0">
                <a:latin typeface="Calibri" panose="020F0502020204030204"/>
                <a:cs typeface="Calibri" panose="020F0502020204030204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145021" y="266954"/>
            <a:ext cx="1434465" cy="1291590"/>
          </a:xfrm>
          <a:custGeom>
            <a:avLst/>
            <a:gdLst/>
            <a:ahLst/>
            <a:cxnLst/>
            <a:rect l="l" t="t" r="r" b="b"/>
            <a:pathLst>
              <a:path w="1434465" h="1291590">
                <a:moveTo>
                  <a:pt x="1336337" y="1229316"/>
                </a:moveTo>
                <a:lnTo>
                  <a:pt x="1310894" y="1257681"/>
                </a:lnTo>
                <a:lnTo>
                  <a:pt x="1434083" y="1291590"/>
                </a:lnTo>
                <a:lnTo>
                  <a:pt x="1414578" y="1242060"/>
                </a:lnTo>
                <a:lnTo>
                  <a:pt x="1350518" y="1242060"/>
                </a:lnTo>
                <a:lnTo>
                  <a:pt x="1336337" y="1229316"/>
                </a:lnTo>
                <a:close/>
              </a:path>
              <a:path w="1434465" h="1291590">
                <a:moveTo>
                  <a:pt x="1361796" y="1200934"/>
                </a:moveTo>
                <a:lnTo>
                  <a:pt x="1336337" y="1229316"/>
                </a:lnTo>
                <a:lnTo>
                  <a:pt x="1350518" y="1242060"/>
                </a:lnTo>
                <a:lnTo>
                  <a:pt x="1376045" y="1213739"/>
                </a:lnTo>
                <a:lnTo>
                  <a:pt x="1361796" y="1200934"/>
                </a:lnTo>
                <a:close/>
              </a:path>
              <a:path w="1434465" h="1291590">
                <a:moveTo>
                  <a:pt x="1387221" y="1172591"/>
                </a:moveTo>
                <a:lnTo>
                  <a:pt x="1361796" y="1200934"/>
                </a:lnTo>
                <a:lnTo>
                  <a:pt x="1376045" y="1213739"/>
                </a:lnTo>
                <a:lnTo>
                  <a:pt x="1350518" y="1242060"/>
                </a:lnTo>
                <a:lnTo>
                  <a:pt x="1414578" y="1242060"/>
                </a:lnTo>
                <a:lnTo>
                  <a:pt x="1387221" y="1172591"/>
                </a:lnTo>
                <a:close/>
              </a:path>
              <a:path w="1434465" h="1291590">
                <a:moveTo>
                  <a:pt x="25400" y="0"/>
                </a:moveTo>
                <a:lnTo>
                  <a:pt x="0" y="28448"/>
                </a:lnTo>
                <a:lnTo>
                  <a:pt x="1336337" y="1229316"/>
                </a:lnTo>
                <a:lnTo>
                  <a:pt x="1361796" y="1200934"/>
                </a:lnTo>
                <a:lnTo>
                  <a:pt x="254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148323" y="734059"/>
            <a:ext cx="1431290" cy="824865"/>
          </a:xfrm>
          <a:custGeom>
            <a:avLst/>
            <a:gdLst/>
            <a:ahLst/>
            <a:cxnLst/>
            <a:rect l="l" t="t" r="r" b="b"/>
            <a:pathLst>
              <a:path w="1431290" h="824865">
                <a:moveTo>
                  <a:pt x="1322020" y="784840"/>
                </a:moveTo>
                <a:lnTo>
                  <a:pt x="1303147" y="818006"/>
                </a:lnTo>
                <a:lnTo>
                  <a:pt x="1430781" y="824864"/>
                </a:lnTo>
                <a:lnTo>
                  <a:pt x="1410279" y="794257"/>
                </a:lnTo>
                <a:lnTo>
                  <a:pt x="1338579" y="794257"/>
                </a:lnTo>
                <a:lnTo>
                  <a:pt x="1322020" y="784840"/>
                </a:lnTo>
                <a:close/>
              </a:path>
              <a:path w="1431290" h="824865">
                <a:moveTo>
                  <a:pt x="1340811" y="751818"/>
                </a:moveTo>
                <a:lnTo>
                  <a:pt x="1322020" y="784840"/>
                </a:lnTo>
                <a:lnTo>
                  <a:pt x="1338579" y="794257"/>
                </a:lnTo>
                <a:lnTo>
                  <a:pt x="1357376" y="761238"/>
                </a:lnTo>
                <a:lnTo>
                  <a:pt x="1340811" y="751818"/>
                </a:lnTo>
                <a:close/>
              </a:path>
              <a:path w="1431290" h="824865">
                <a:moveTo>
                  <a:pt x="1359661" y="718692"/>
                </a:moveTo>
                <a:lnTo>
                  <a:pt x="1340811" y="751818"/>
                </a:lnTo>
                <a:lnTo>
                  <a:pt x="1357376" y="761238"/>
                </a:lnTo>
                <a:lnTo>
                  <a:pt x="1338579" y="794257"/>
                </a:lnTo>
                <a:lnTo>
                  <a:pt x="1410279" y="794257"/>
                </a:lnTo>
                <a:lnTo>
                  <a:pt x="1359661" y="718692"/>
                </a:lnTo>
                <a:close/>
              </a:path>
              <a:path w="1431290" h="824865">
                <a:moveTo>
                  <a:pt x="18796" y="0"/>
                </a:moveTo>
                <a:lnTo>
                  <a:pt x="0" y="33019"/>
                </a:lnTo>
                <a:lnTo>
                  <a:pt x="1322020" y="784840"/>
                </a:lnTo>
                <a:lnTo>
                  <a:pt x="1340811" y="751818"/>
                </a:lnTo>
                <a:lnTo>
                  <a:pt x="187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153022" y="1174114"/>
            <a:ext cx="1426210" cy="411480"/>
          </a:xfrm>
          <a:custGeom>
            <a:avLst/>
            <a:gdLst/>
            <a:ahLst/>
            <a:cxnLst/>
            <a:rect l="l" t="t" r="r" b="b"/>
            <a:pathLst>
              <a:path w="1426209" h="411480">
                <a:moveTo>
                  <a:pt x="1310629" y="374350"/>
                </a:moveTo>
                <a:lnTo>
                  <a:pt x="1301115" y="411225"/>
                </a:lnTo>
                <a:lnTo>
                  <a:pt x="1426082" y="384429"/>
                </a:lnTo>
                <a:lnTo>
                  <a:pt x="1419958" y="379095"/>
                </a:lnTo>
                <a:lnTo>
                  <a:pt x="1329054" y="379095"/>
                </a:lnTo>
                <a:lnTo>
                  <a:pt x="1310629" y="374350"/>
                </a:lnTo>
                <a:close/>
              </a:path>
              <a:path w="1426209" h="411480">
                <a:moveTo>
                  <a:pt x="1320164" y="337397"/>
                </a:moveTo>
                <a:lnTo>
                  <a:pt x="1310629" y="374350"/>
                </a:lnTo>
                <a:lnTo>
                  <a:pt x="1329054" y="379095"/>
                </a:lnTo>
                <a:lnTo>
                  <a:pt x="1338579" y="342138"/>
                </a:lnTo>
                <a:lnTo>
                  <a:pt x="1320164" y="337397"/>
                </a:lnTo>
                <a:close/>
              </a:path>
              <a:path w="1426209" h="411480">
                <a:moveTo>
                  <a:pt x="1329690" y="300482"/>
                </a:moveTo>
                <a:lnTo>
                  <a:pt x="1320164" y="337397"/>
                </a:lnTo>
                <a:lnTo>
                  <a:pt x="1338579" y="342138"/>
                </a:lnTo>
                <a:lnTo>
                  <a:pt x="1329054" y="379095"/>
                </a:lnTo>
                <a:lnTo>
                  <a:pt x="1419958" y="379095"/>
                </a:lnTo>
                <a:lnTo>
                  <a:pt x="1329690" y="300482"/>
                </a:lnTo>
                <a:close/>
              </a:path>
              <a:path w="1426209" h="411480">
                <a:moveTo>
                  <a:pt x="9398" y="0"/>
                </a:moveTo>
                <a:lnTo>
                  <a:pt x="0" y="36830"/>
                </a:lnTo>
                <a:lnTo>
                  <a:pt x="1310629" y="374350"/>
                </a:lnTo>
                <a:lnTo>
                  <a:pt x="1320164" y="337397"/>
                </a:lnTo>
                <a:lnTo>
                  <a:pt x="939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166992" y="1597913"/>
            <a:ext cx="1362075" cy="910590"/>
          </a:xfrm>
          <a:custGeom>
            <a:avLst/>
            <a:gdLst/>
            <a:ahLst/>
            <a:cxnLst/>
            <a:rect l="l" t="t" r="r" b="b"/>
            <a:pathLst>
              <a:path w="1362075" h="910589">
                <a:moveTo>
                  <a:pt x="1255985" y="47240"/>
                </a:moveTo>
                <a:lnTo>
                  <a:pt x="0" y="878586"/>
                </a:lnTo>
                <a:lnTo>
                  <a:pt x="21082" y="910336"/>
                </a:lnTo>
                <a:lnTo>
                  <a:pt x="1276999" y="78952"/>
                </a:lnTo>
                <a:lnTo>
                  <a:pt x="1255985" y="47240"/>
                </a:lnTo>
                <a:close/>
              </a:path>
              <a:path w="1362075" h="910589">
                <a:moveTo>
                  <a:pt x="1340691" y="36702"/>
                </a:moveTo>
                <a:lnTo>
                  <a:pt x="1271905" y="36702"/>
                </a:lnTo>
                <a:lnTo>
                  <a:pt x="1292860" y="68452"/>
                </a:lnTo>
                <a:lnTo>
                  <a:pt x="1276999" y="78952"/>
                </a:lnTo>
                <a:lnTo>
                  <a:pt x="1298066" y="110744"/>
                </a:lnTo>
                <a:lnTo>
                  <a:pt x="1340691" y="36702"/>
                </a:lnTo>
                <a:close/>
              </a:path>
              <a:path w="1362075" h="910589">
                <a:moveTo>
                  <a:pt x="1271905" y="36702"/>
                </a:moveTo>
                <a:lnTo>
                  <a:pt x="1255985" y="47240"/>
                </a:lnTo>
                <a:lnTo>
                  <a:pt x="1276999" y="78952"/>
                </a:lnTo>
                <a:lnTo>
                  <a:pt x="1292860" y="68452"/>
                </a:lnTo>
                <a:lnTo>
                  <a:pt x="1271905" y="36702"/>
                </a:lnTo>
                <a:close/>
              </a:path>
              <a:path w="1362075" h="910589">
                <a:moveTo>
                  <a:pt x="1361821" y="0"/>
                </a:moveTo>
                <a:lnTo>
                  <a:pt x="1234948" y="15494"/>
                </a:lnTo>
                <a:lnTo>
                  <a:pt x="1255985" y="47240"/>
                </a:lnTo>
                <a:lnTo>
                  <a:pt x="1271905" y="36702"/>
                </a:lnTo>
                <a:lnTo>
                  <a:pt x="1340691" y="36702"/>
                </a:lnTo>
                <a:lnTo>
                  <a:pt x="13618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163817" y="1538477"/>
            <a:ext cx="1384935" cy="1429385"/>
          </a:xfrm>
          <a:custGeom>
            <a:avLst/>
            <a:gdLst/>
            <a:ahLst/>
            <a:cxnLst/>
            <a:rect l="l" t="t" r="r" b="b"/>
            <a:pathLst>
              <a:path w="1384934" h="1429385">
                <a:moveTo>
                  <a:pt x="1291657" y="68817"/>
                </a:moveTo>
                <a:lnTo>
                  <a:pt x="0" y="1402588"/>
                </a:lnTo>
                <a:lnTo>
                  <a:pt x="27432" y="1429004"/>
                </a:lnTo>
                <a:lnTo>
                  <a:pt x="1319003" y="95318"/>
                </a:lnTo>
                <a:lnTo>
                  <a:pt x="1291657" y="68817"/>
                </a:lnTo>
                <a:close/>
              </a:path>
              <a:path w="1384934" h="1429385">
                <a:moveTo>
                  <a:pt x="1367468" y="55118"/>
                </a:moveTo>
                <a:lnTo>
                  <a:pt x="1304925" y="55118"/>
                </a:lnTo>
                <a:lnTo>
                  <a:pt x="1332230" y="81661"/>
                </a:lnTo>
                <a:lnTo>
                  <a:pt x="1319003" y="95318"/>
                </a:lnTo>
                <a:lnTo>
                  <a:pt x="1346454" y="121920"/>
                </a:lnTo>
                <a:lnTo>
                  <a:pt x="1367468" y="55118"/>
                </a:lnTo>
                <a:close/>
              </a:path>
              <a:path w="1384934" h="1429385">
                <a:moveTo>
                  <a:pt x="1304925" y="55118"/>
                </a:moveTo>
                <a:lnTo>
                  <a:pt x="1291657" y="68817"/>
                </a:lnTo>
                <a:lnTo>
                  <a:pt x="1319003" y="95318"/>
                </a:lnTo>
                <a:lnTo>
                  <a:pt x="1332230" y="81661"/>
                </a:lnTo>
                <a:lnTo>
                  <a:pt x="1304925" y="55118"/>
                </a:lnTo>
                <a:close/>
              </a:path>
              <a:path w="1384934" h="1429385">
                <a:moveTo>
                  <a:pt x="1384808" y="0"/>
                </a:moveTo>
                <a:lnTo>
                  <a:pt x="1264285" y="42291"/>
                </a:lnTo>
                <a:lnTo>
                  <a:pt x="1291657" y="68817"/>
                </a:lnTo>
                <a:lnTo>
                  <a:pt x="1304925" y="55118"/>
                </a:lnTo>
                <a:lnTo>
                  <a:pt x="1367468" y="55118"/>
                </a:lnTo>
                <a:lnTo>
                  <a:pt x="138480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162166" y="1538477"/>
            <a:ext cx="1386840" cy="1874520"/>
          </a:xfrm>
          <a:custGeom>
            <a:avLst/>
            <a:gdLst/>
            <a:ahLst/>
            <a:cxnLst/>
            <a:rect l="l" t="t" r="r" b="b"/>
            <a:pathLst>
              <a:path w="1386840" h="1874520">
                <a:moveTo>
                  <a:pt x="1303411" y="80748"/>
                </a:moveTo>
                <a:lnTo>
                  <a:pt x="0" y="1851787"/>
                </a:lnTo>
                <a:lnTo>
                  <a:pt x="30734" y="1874393"/>
                </a:lnTo>
                <a:lnTo>
                  <a:pt x="1334115" y="103395"/>
                </a:lnTo>
                <a:lnTo>
                  <a:pt x="1303411" y="80748"/>
                </a:lnTo>
                <a:close/>
              </a:path>
              <a:path w="1386840" h="1874520">
                <a:moveTo>
                  <a:pt x="1375184" y="65405"/>
                </a:moveTo>
                <a:lnTo>
                  <a:pt x="1314704" y="65405"/>
                </a:lnTo>
                <a:lnTo>
                  <a:pt x="1345438" y="88011"/>
                </a:lnTo>
                <a:lnTo>
                  <a:pt x="1334115" y="103395"/>
                </a:lnTo>
                <a:lnTo>
                  <a:pt x="1364741" y="125984"/>
                </a:lnTo>
                <a:lnTo>
                  <a:pt x="1375184" y="65405"/>
                </a:lnTo>
                <a:close/>
              </a:path>
              <a:path w="1386840" h="1874520">
                <a:moveTo>
                  <a:pt x="1314704" y="65405"/>
                </a:moveTo>
                <a:lnTo>
                  <a:pt x="1303411" y="80748"/>
                </a:lnTo>
                <a:lnTo>
                  <a:pt x="1334115" y="103395"/>
                </a:lnTo>
                <a:lnTo>
                  <a:pt x="1345438" y="88011"/>
                </a:lnTo>
                <a:lnTo>
                  <a:pt x="1314704" y="65405"/>
                </a:lnTo>
                <a:close/>
              </a:path>
              <a:path w="1386840" h="1874520">
                <a:moveTo>
                  <a:pt x="1386459" y="0"/>
                </a:moveTo>
                <a:lnTo>
                  <a:pt x="1272793" y="58166"/>
                </a:lnTo>
                <a:lnTo>
                  <a:pt x="1303411" y="80748"/>
                </a:lnTo>
                <a:lnTo>
                  <a:pt x="1314704" y="65405"/>
                </a:lnTo>
                <a:lnTo>
                  <a:pt x="1375184" y="65405"/>
                </a:lnTo>
                <a:lnTo>
                  <a:pt x="13864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140322" y="1645157"/>
            <a:ext cx="1374140" cy="3018155"/>
          </a:xfrm>
          <a:custGeom>
            <a:avLst/>
            <a:gdLst/>
            <a:ahLst/>
            <a:cxnLst/>
            <a:rect l="l" t="t" r="r" b="b"/>
            <a:pathLst>
              <a:path w="1374140" h="3018154">
                <a:moveTo>
                  <a:pt x="1304498" y="96476"/>
                </a:moveTo>
                <a:lnTo>
                  <a:pt x="0" y="3002025"/>
                </a:lnTo>
                <a:lnTo>
                  <a:pt x="34798" y="3017647"/>
                </a:lnTo>
                <a:lnTo>
                  <a:pt x="1339305" y="112078"/>
                </a:lnTo>
                <a:lnTo>
                  <a:pt x="1304498" y="96476"/>
                </a:lnTo>
                <a:close/>
              </a:path>
              <a:path w="1374140" h="3018154">
                <a:moveTo>
                  <a:pt x="1371985" y="79120"/>
                </a:moveTo>
                <a:lnTo>
                  <a:pt x="1312291" y="79120"/>
                </a:lnTo>
                <a:lnTo>
                  <a:pt x="1347088" y="94741"/>
                </a:lnTo>
                <a:lnTo>
                  <a:pt x="1339305" y="112078"/>
                </a:lnTo>
                <a:lnTo>
                  <a:pt x="1374012" y="127634"/>
                </a:lnTo>
                <a:lnTo>
                  <a:pt x="1371985" y="79120"/>
                </a:lnTo>
                <a:close/>
              </a:path>
              <a:path w="1374140" h="3018154">
                <a:moveTo>
                  <a:pt x="1312291" y="79120"/>
                </a:moveTo>
                <a:lnTo>
                  <a:pt x="1304498" y="96476"/>
                </a:lnTo>
                <a:lnTo>
                  <a:pt x="1339305" y="112078"/>
                </a:lnTo>
                <a:lnTo>
                  <a:pt x="1347088" y="94741"/>
                </a:lnTo>
                <a:lnTo>
                  <a:pt x="1312291" y="79120"/>
                </a:lnTo>
                <a:close/>
              </a:path>
              <a:path w="1374140" h="3018154">
                <a:moveTo>
                  <a:pt x="1368678" y="0"/>
                </a:moveTo>
                <a:lnTo>
                  <a:pt x="1269746" y="80899"/>
                </a:lnTo>
                <a:lnTo>
                  <a:pt x="1304498" y="96476"/>
                </a:lnTo>
                <a:lnTo>
                  <a:pt x="1312291" y="79120"/>
                </a:lnTo>
                <a:lnTo>
                  <a:pt x="1371985" y="79120"/>
                </a:lnTo>
                <a:lnTo>
                  <a:pt x="136867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139941" y="1538477"/>
            <a:ext cx="1420495" cy="3572510"/>
          </a:xfrm>
          <a:custGeom>
            <a:avLst/>
            <a:gdLst/>
            <a:ahLst/>
            <a:cxnLst/>
            <a:rect l="l" t="t" r="r" b="b"/>
            <a:pathLst>
              <a:path w="1420495" h="3572510">
                <a:moveTo>
                  <a:pt x="1349548" y="99569"/>
                </a:moveTo>
                <a:lnTo>
                  <a:pt x="0" y="3558159"/>
                </a:lnTo>
                <a:lnTo>
                  <a:pt x="35560" y="3572002"/>
                </a:lnTo>
                <a:lnTo>
                  <a:pt x="1384987" y="113398"/>
                </a:lnTo>
                <a:lnTo>
                  <a:pt x="1349548" y="99569"/>
                </a:lnTo>
                <a:close/>
              </a:path>
              <a:path w="1420495" h="3572510">
                <a:moveTo>
                  <a:pt x="1416320" y="81787"/>
                </a:moveTo>
                <a:lnTo>
                  <a:pt x="1356487" y="81787"/>
                </a:lnTo>
                <a:lnTo>
                  <a:pt x="1391919" y="95631"/>
                </a:lnTo>
                <a:lnTo>
                  <a:pt x="1384987" y="113398"/>
                </a:lnTo>
                <a:lnTo>
                  <a:pt x="1420494" y="127254"/>
                </a:lnTo>
                <a:lnTo>
                  <a:pt x="1416320" y="81787"/>
                </a:lnTo>
                <a:close/>
              </a:path>
              <a:path w="1420495" h="3572510">
                <a:moveTo>
                  <a:pt x="1356487" y="81787"/>
                </a:moveTo>
                <a:lnTo>
                  <a:pt x="1349548" y="99569"/>
                </a:lnTo>
                <a:lnTo>
                  <a:pt x="1384987" y="113398"/>
                </a:lnTo>
                <a:lnTo>
                  <a:pt x="1391919" y="95631"/>
                </a:lnTo>
                <a:lnTo>
                  <a:pt x="1356487" y="81787"/>
                </a:lnTo>
                <a:close/>
              </a:path>
              <a:path w="1420495" h="3572510">
                <a:moveTo>
                  <a:pt x="1408811" y="0"/>
                </a:moveTo>
                <a:lnTo>
                  <a:pt x="1314068" y="85725"/>
                </a:lnTo>
                <a:lnTo>
                  <a:pt x="1349548" y="99569"/>
                </a:lnTo>
                <a:lnTo>
                  <a:pt x="1356487" y="81787"/>
                </a:lnTo>
                <a:lnTo>
                  <a:pt x="1416320" y="81787"/>
                </a:lnTo>
                <a:lnTo>
                  <a:pt x="140881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139688" y="1538477"/>
            <a:ext cx="1425575" cy="4018915"/>
          </a:xfrm>
          <a:custGeom>
            <a:avLst/>
            <a:gdLst/>
            <a:ahLst/>
            <a:cxnLst/>
            <a:rect l="l" t="t" r="r" b="b"/>
            <a:pathLst>
              <a:path w="1425575" h="4018915">
                <a:moveTo>
                  <a:pt x="1353644" y="101781"/>
                </a:moveTo>
                <a:lnTo>
                  <a:pt x="0" y="4006215"/>
                </a:lnTo>
                <a:lnTo>
                  <a:pt x="36067" y="4018661"/>
                </a:lnTo>
                <a:lnTo>
                  <a:pt x="1389616" y="114266"/>
                </a:lnTo>
                <a:lnTo>
                  <a:pt x="1353644" y="101781"/>
                </a:lnTo>
                <a:close/>
              </a:path>
              <a:path w="1425575" h="4018915">
                <a:moveTo>
                  <a:pt x="1419966" y="83693"/>
                </a:moveTo>
                <a:lnTo>
                  <a:pt x="1359915" y="83693"/>
                </a:lnTo>
                <a:lnTo>
                  <a:pt x="1395857" y="96266"/>
                </a:lnTo>
                <a:lnTo>
                  <a:pt x="1389616" y="114266"/>
                </a:lnTo>
                <a:lnTo>
                  <a:pt x="1425575" y="126746"/>
                </a:lnTo>
                <a:lnTo>
                  <a:pt x="1419966" y="83693"/>
                </a:lnTo>
                <a:close/>
              </a:path>
              <a:path w="1425575" h="4018915">
                <a:moveTo>
                  <a:pt x="1359915" y="83693"/>
                </a:moveTo>
                <a:lnTo>
                  <a:pt x="1353644" y="101781"/>
                </a:lnTo>
                <a:lnTo>
                  <a:pt x="1389616" y="114266"/>
                </a:lnTo>
                <a:lnTo>
                  <a:pt x="1395857" y="96266"/>
                </a:lnTo>
                <a:lnTo>
                  <a:pt x="1359915" y="83693"/>
                </a:lnTo>
                <a:close/>
              </a:path>
              <a:path w="1425575" h="4018915">
                <a:moveTo>
                  <a:pt x="1409064" y="0"/>
                </a:moveTo>
                <a:lnTo>
                  <a:pt x="1317625" y="89281"/>
                </a:lnTo>
                <a:lnTo>
                  <a:pt x="1353644" y="101781"/>
                </a:lnTo>
                <a:lnTo>
                  <a:pt x="1359915" y="83693"/>
                </a:lnTo>
                <a:lnTo>
                  <a:pt x="1419966" y="83693"/>
                </a:lnTo>
                <a:lnTo>
                  <a:pt x="140906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548371" y="1176527"/>
            <a:ext cx="720851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548371" y="1176527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7819770" y="1335023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46531" y="160020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98219" y="132587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6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10283" y="144779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46531" y="61874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98219" y="591312"/>
            <a:ext cx="455930" cy="454659"/>
          </a:xfrm>
          <a:custGeom>
            <a:avLst/>
            <a:gdLst/>
            <a:ahLst/>
            <a:cxnLst/>
            <a:rect l="l" t="t" r="r" b="b"/>
            <a:pathLst>
              <a:path w="455930" h="454659">
                <a:moveTo>
                  <a:pt x="0" y="227075"/>
                </a:moveTo>
                <a:lnTo>
                  <a:pt x="4628" y="181329"/>
                </a:lnTo>
                <a:lnTo>
                  <a:pt x="17904" y="138713"/>
                </a:lnTo>
                <a:lnTo>
                  <a:pt x="38911" y="100142"/>
                </a:lnTo>
                <a:lnTo>
                  <a:pt x="66732" y="66532"/>
                </a:lnTo>
                <a:lnTo>
                  <a:pt x="100451" y="38797"/>
                </a:lnTo>
                <a:lnTo>
                  <a:pt x="139153" y="17853"/>
                </a:lnTo>
                <a:lnTo>
                  <a:pt x="181920" y="4615"/>
                </a:lnTo>
                <a:lnTo>
                  <a:pt x="227838" y="0"/>
                </a:lnTo>
                <a:lnTo>
                  <a:pt x="273762" y="4615"/>
                </a:lnTo>
                <a:lnTo>
                  <a:pt x="316533" y="17853"/>
                </a:lnTo>
                <a:lnTo>
                  <a:pt x="355235" y="38797"/>
                </a:lnTo>
                <a:lnTo>
                  <a:pt x="388953" y="66532"/>
                </a:lnTo>
                <a:lnTo>
                  <a:pt x="416771" y="100142"/>
                </a:lnTo>
                <a:lnTo>
                  <a:pt x="437774" y="138713"/>
                </a:lnTo>
                <a:lnTo>
                  <a:pt x="451048" y="181329"/>
                </a:lnTo>
                <a:lnTo>
                  <a:pt x="455676" y="227075"/>
                </a:lnTo>
                <a:lnTo>
                  <a:pt x="451048" y="272822"/>
                </a:lnTo>
                <a:lnTo>
                  <a:pt x="437774" y="315438"/>
                </a:lnTo>
                <a:lnTo>
                  <a:pt x="416771" y="354009"/>
                </a:lnTo>
                <a:lnTo>
                  <a:pt x="388953" y="387619"/>
                </a:lnTo>
                <a:lnTo>
                  <a:pt x="355235" y="415354"/>
                </a:lnTo>
                <a:lnTo>
                  <a:pt x="316533" y="436298"/>
                </a:lnTo>
                <a:lnTo>
                  <a:pt x="273762" y="449536"/>
                </a:lnTo>
                <a:lnTo>
                  <a:pt x="227838" y="454151"/>
                </a:lnTo>
                <a:lnTo>
                  <a:pt x="181920" y="449536"/>
                </a:lnTo>
                <a:lnTo>
                  <a:pt x="139153" y="436298"/>
                </a:lnTo>
                <a:lnTo>
                  <a:pt x="100451" y="415354"/>
                </a:lnTo>
                <a:lnTo>
                  <a:pt x="66732" y="387619"/>
                </a:lnTo>
                <a:lnTo>
                  <a:pt x="38911" y="354009"/>
                </a:lnTo>
                <a:lnTo>
                  <a:pt x="17904" y="315438"/>
                </a:lnTo>
                <a:lnTo>
                  <a:pt x="4628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510283" y="60350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58723" y="1074419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55" y="4627"/>
                </a:lnTo>
                <a:lnTo>
                  <a:pt x="316522" y="17901"/>
                </a:lnTo>
                <a:lnTo>
                  <a:pt x="355224" y="38904"/>
                </a:lnTo>
                <a:lnTo>
                  <a:pt x="388943" y="66722"/>
                </a:lnTo>
                <a:lnTo>
                  <a:pt x="416764" y="100440"/>
                </a:lnTo>
                <a:lnTo>
                  <a:pt x="437771" y="139142"/>
                </a:lnTo>
                <a:lnTo>
                  <a:pt x="451047" y="181913"/>
                </a:lnTo>
                <a:lnTo>
                  <a:pt x="455676" y="227837"/>
                </a:lnTo>
                <a:lnTo>
                  <a:pt x="451047" y="273762"/>
                </a:lnTo>
                <a:lnTo>
                  <a:pt x="437771" y="316533"/>
                </a:lnTo>
                <a:lnTo>
                  <a:pt x="416764" y="355235"/>
                </a:lnTo>
                <a:lnTo>
                  <a:pt x="388943" y="388953"/>
                </a:lnTo>
                <a:lnTo>
                  <a:pt x="355224" y="416771"/>
                </a:lnTo>
                <a:lnTo>
                  <a:pt x="316522" y="437774"/>
                </a:lnTo>
                <a:lnTo>
                  <a:pt x="273755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11936" y="104698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0" y="227075"/>
                </a:moveTo>
                <a:lnTo>
                  <a:pt x="4613" y="181329"/>
                </a:lnTo>
                <a:lnTo>
                  <a:pt x="17844" y="138713"/>
                </a:lnTo>
                <a:lnTo>
                  <a:pt x="38780" y="100142"/>
                </a:lnTo>
                <a:lnTo>
                  <a:pt x="66508" y="66532"/>
                </a:lnTo>
                <a:lnTo>
                  <a:pt x="100114" y="38797"/>
                </a:lnTo>
                <a:lnTo>
                  <a:pt x="138686" y="17853"/>
                </a:lnTo>
                <a:lnTo>
                  <a:pt x="181311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11" y="449536"/>
                </a:lnTo>
                <a:lnTo>
                  <a:pt x="138686" y="436298"/>
                </a:lnTo>
                <a:lnTo>
                  <a:pt x="100114" y="415354"/>
                </a:lnTo>
                <a:lnTo>
                  <a:pt x="66508" y="387619"/>
                </a:lnTo>
                <a:lnTo>
                  <a:pt x="38780" y="354009"/>
                </a:lnTo>
                <a:lnTo>
                  <a:pt x="17844" y="315438"/>
                </a:lnTo>
                <a:lnTo>
                  <a:pt x="4613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522475" y="105918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7" y="181913"/>
                </a:lnTo>
                <a:lnTo>
                  <a:pt x="17901" y="139142"/>
                </a:lnTo>
                <a:lnTo>
                  <a:pt x="38904" y="100440"/>
                </a:lnTo>
                <a:lnTo>
                  <a:pt x="66722" y="66722"/>
                </a:lnTo>
                <a:lnTo>
                  <a:pt x="100440" y="38904"/>
                </a:lnTo>
                <a:lnTo>
                  <a:pt x="139142" y="17901"/>
                </a:lnTo>
                <a:lnTo>
                  <a:pt x="181913" y="4627"/>
                </a:lnTo>
                <a:lnTo>
                  <a:pt x="227837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5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7" y="455675"/>
                </a:lnTo>
                <a:lnTo>
                  <a:pt x="181913" y="451048"/>
                </a:lnTo>
                <a:lnTo>
                  <a:pt x="139142" y="437774"/>
                </a:lnTo>
                <a:lnTo>
                  <a:pt x="100440" y="416771"/>
                </a:lnTo>
                <a:lnTo>
                  <a:pt x="66722" y="388953"/>
                </a:lnTo>
                <a:lnTo>
                  <a:pt x="38904" y="355235"/>
                </a:lnTo>
                <a:lnTo>
                  <a:pt x="17901" y="316533"/>
                </a:lnTo>
                <a:lnTo>
                  <a:pt x="4627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59308" y="5218176"/>
            <a:ext cx="2916936" cy="641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37387" y="5157215"/>
            <a:ext cx="2997708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18744" y="5257800"/>
            <a:ext cx="2798063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697788" y="4667757"/>
            <a:ext cx="2481580" cy="1071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514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6 x 6</a:t>
            </a:r>
            <a:r>
              <a:rPr sz="2400" spc="-1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95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Less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parameters!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4244" y="1216152"/>
            <a:ext cx="2231390" cy="2242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243205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3205"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3205">
              <a:lnSpc>
                <a:spcPct val="100000"/>
              </a:lnSpc>
              <a:spcBef>
                <a:spcPts val="7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65577" y="3248278"/>
            <a:ext cx="65976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91490" algn="l"/>
              </a:tabLst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	</a:t>
            </a: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9973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40688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81455" y="1520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9973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40688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81455" y="6092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9973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40688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81455" y="1066419"/>
            <a:ext cx="541020" cy="457200"/>
          </a:xfrm>
          <a:custGeom>
            <a:avLst/>
            <a:gdLst/>
            <a:ahLst/>
            <a:cxnLst/>
            <a:rect l="l" t="t" r="r" b="b"/>
            <a:pathLst>
              <a:path w="541019" h="457200">
                <a:moveTo>
                  <a:pt x="0" y="457200"/>
                </a:moveTo>
                <a:lnTo>
                  <a:pt x="540715" y="457200"/>
                </a:lnTo>
                <a:lnTo>
                  <a:pt x="540715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40688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81455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3623" y="6092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93623" y="10664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9973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22094" y="145669"/>
            <a:ext cx="0" cy="1384300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3623" y="1520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93623" y="1523619"/>
            <a:ext cx="1635125" cy="0"/>
          </a:xfrm>
          <a:custGeom>
            <a:avLst/>
            <a:gdLst/>
            <a:ahLst/>
            <a:cxnLst/>
            <a:rect l="l" t="t" r="r" b="b"/>
            <a:pathLst>
              <a:path w="1635125">
                <a:moveTo>
                  <a:pt x="0" y="0"/>
                </a:moveTo>
                <a:lnTo>
                  <a:pt x="163482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79831" y="178053"/>
            <a:ext cx="130873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507365" algn="l"/>
                <a:tab pos="1048385" algn="l"/>
              </a:tabLst>
            </a:pPr>
            <a:r>
              <a:rPr sz="2400" b="0" dirty="0">
                <a:latin typeface="Calibri" panose="020F0502020204030204"/>
                <a:cs typeface="Calibri" panose="020F0502020204030204"/>
              </a:rPr>
              <a:t>1	</a:t>
            </a:r>
            <a:r>
              <a:rPr sz="2400" b="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b="0" dirty="0">
                <a:latin typeface="Calibri" panose="020F0502020204030204"/>
                <a:cs typeface="Calibri" panose="020F0502020204030204"/>
              </a:rPr>
              <a:t>1	</a:t>
            </a:r>
            <a:r>
              <a:rPr sz="2400" b="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b="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4111" y="635508"/>
            <a:ext cx="135445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598805" algn="l"/>
                <a:tab pos="109410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	1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4111" y="1092708"/>
            <a:ext cx="13074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553085" algn="l"/>
                <a:tab pos="113982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	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04033" y="633095"/>
            <a:ext cx="88391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Filter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01944" y="1933194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00115" y="4110609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90083" y="634207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87211" y="144779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524880" y="77723"/>
            <a:ext cx="5892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2164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87211" y="61417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87211" y="105613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524880" y="546861"/>
            <a:ext cx="589280" cy="836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21640" algn="l"/>
              </a:tabLst>
            </a:pPr>
            <a:r>
              <a:rPr sz="3600" spc="-7" baseline="1000" dirty="0">
                <a:latin typeface="Calibri" panose="020F0502020204030204"/>
                <a:cs typeface="Calibri" panose="020F0502020204030204"/>
              </a:rPr>
              <a:t>2</a:t>
            </a:r>
            <a:r>
              <a:rPr sz="3600" baseline="1000" dirty="0">
                <a:latin typeface="Calibri" panose="020F0502020204030204"/>
                <a:cs typeface="Calibri" panose="020F0502020204030204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defTabSz="-635">
              <a:lnSpc>
                <a:spcPct val="100000"/>
              </a:lnSpc>
              <a:spcBef>
                <a:spcPts val="600"/>
              </a:spcBef>
              <a:tabLst>
                <a:tab pos="42164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3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887211" y="1517903"/>
            <a:ext cx="269875" cy="271780"/>
          </a:xfrm>
          <a:custGeom>
            <a:avLst/>
            <a:gdLst/>
            <a:ahLst/>
            <a:cxnLst/>
            <a:rect l="l" t="t" r="r" b="b"/>
            <a:pathLst>
              <a:path w="269875" h="271780">
                <a:moveTo>
                  <a:pt x="0" y="271272"/>
                </a:moveTo>
                <a:lnTo>
                  <a:pt x="269748" y="271272"/>
                </a:lnTo>
                <a:lnTo>
                  <a:pt x="269748" y="0"/>
                </a:lnTo>
                <a:lnTo>
                  <a:pt x="0" y="0"/>
                </a:lnTo>
                <a:lnTo>
                  <a:pt x="0" y="27127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534914" y="1434719"/>
            <a:ext cx="579120" cy="4102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1148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4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-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-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887211" y="235610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87211" y="282549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5541009" y="2266188"/>
            <a:ext cx="573405" cy="886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0513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7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-5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-5000">
              <a:latin typeface="Calibri" panose="020F0502020204030204"/>
              <a:cs typeface="Calibri" panose="020F0502020204030204"/>
            </a:endParaRPr>
          </a:p>
          <a:p>
            <a:pPr marL="12700" defTabSz="-635">
              <a:lnSpc>
                <a:spcPct val="100000"/>
              </a:lnSpc>
              <a:spcBef>
                <a:spcPts val="755"/>
              </a:spcBef>
              <a:tabLst>
                <a:tab pos="40513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8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-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3600" baseline="-6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87211" y="326745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541009" y="3177794"/>
            <a:ext cx="573405" cy="417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0513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9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-5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-5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887211" y="372922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87211" y="4520184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887211" y="4988052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8"/>
                </a:moveTo>
                <a:lnTo>
                  <a:pt x="269748" y="269748"/>
                </a:lnTo>
                <a:lnTo>
                  <a:pt x="269748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887211" y="5431535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5374004" y="3589273"/>
            <a:ext cx="740410" cy="2212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5721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-1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-14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 panose="02020603050405020304"/>
              <a:cs typeface="Times New Roman" panose="02020603050405020304"/>
            </a:endParaRPr>
          </a:p>
          <a:p>
            <a:pPr marL="20320" defTabSz="-635">
              <a:lnSpc>
                <a:spcPct val="100000"/>
              </a:lnSpc>
              <a:tabLst>
                <a:tab pos="5721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13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2000">
              <a:latin typeface="Calibri" panose="020F0502020204030204"/>
              <a:cs typeface="Calibri" panose="020F0502020204030204"/>
            </a:endParaRPr>
          </a:p>
          <a:p>
            <a:pPr marL="14605" defTabSz="-635">
              <a:lnSpc>
                <a:spcPct val="100000"/>
              </a:lnSpc>
              <a:spcBef>
                <a:spcPts val="775"/>
              </a:spcBef>
              <a:tabLst>
                <a:tab pos="5721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14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1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3600" baseline="1000">
              <a:latin typeface="Calibri" panose="020F0502020204030204"/>
              <a:cs typeface="Calibri" panose="020F0502020204030204"/>
            </a:endParaRPr>
          </a:p>
          <a:p>
            <a:pPr marL="14605" defTabSz="-635">
              <a:lnSpc>
                <a:spcPct val="100000"/>
              </a:lnSpc>
              <a:spcBef>
                <a:spcPts val="880"/>
              </a:spcBef>
              <a:tabLst>
                <a:tab pos="5721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15</a:t>
            </a:r>
            <a:r>
              <a:rPr sz="2400" dirty="0">
                <a:latin typeface="Calibri" panose="020F0502020204030204"/>
                <a:cs typeface="Calibri" panose="020F0502020204030204"/>
              </a:rPr>
              <a:t>:	</a:t>
            </a:r>
            <a:r>
              <a:rPr sz="3600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3600" baseline="8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887211" y="5893308"/>
            <a:ext cx="269875" cy="269875"/>
          </a:xfrm>
          <a:custGeom>
            <a:avLst/>
            <a:gdLst/>
            <a:ahLst/>
            <a:cxnLst/>
            <a:rect l="l" t="t" r="r" b="b"/>
            <a:pathLst>
              <a:path w="269875" h="269875">
                <a:moveTo>
                  <a:pt x="0" y="269747"/>
                </a:moveTo>
                <a:lnTo>
                  <a:pt x="269748" y="269747"/>
                </a:lnTo>
                <a:lnTo>
                  <a:pt x="269748" y="0"/>
                </a:lnTo>
                <a:lnTo>
                  <a:pt x="0" y="0"/>
                </a:lnTo>
                <a:lnTo>
                  <a:pt x="0" y="2697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5370703" y="5826556"/>
            <a:ext cx="7435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575310" algn="l"/>
              </a:tabLst>
            </a:pPr>
            <a:r>
              <a:rPr sz="3600" spc="-7" baseline="2000" dirty="0">
                <a:latin typeface="Calibri" panose="020F0502020204030204"/>
                <a:cs typeface="Calibri" panose="020F0502020204030204"/>
              </a:rPr>
              <a:t>16</a:t>
            </a:r>
            <a:r>
              <a:rPr sz="3600" baseline="2000" dirty="0">
                <a:latin typeface="Calibri" panose="020F0502020204030204"/>
                <a:cs typeface="Calibri" panose="020F0502020204030204"/>
              </a:rPr>
              <a:t>:	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145021" y="266954"/>
            <a:ext cx="1434465" cy="1291590"/>
          </a:xfrm>
          <a:custGeom>
            <a:avLst/>
            <a:gdLst/>
            <a:ahLst/>
            <a:cxnLst/>
            <a:rect l="l" t="t" r="r" b="b"/>
            <a:pathLst>
              <a:path w="1434465" h="1291590">
                <a:moveTo>
                  <a:pt x="1336337" y="1229316"/>
                </a:moveTo>
                <a:lnTo>
                  <a:pt x="1310894" y="1257681"/>
                </a:lnTo>
                <a:lnTo>
                  <a:pt x="1434083" y="1291590"/>
                </a:lnTo>
                <a:lnTo>
                  <a:pt x="1414578" y="1242060"/>
                </a:lnTo>
                <a:lnTo>
                  <a:pt x="1350518" y="1242060"/>
                </a:lnTo>
                <a:lnTo>
                  <a:pt x="1336337" y="1229316"/>
                </a:lnTo>
                <a:close/>
              </a:path>
              <a:path w="1434465" h="1291590">
                <a:moveTo>
                  <a:pt x="1361796" y="1200934"/>
                </a:moveTo>
                <a:lnTo>
                  <a:pt x="1336337" y="1229316"/>
                </a:lnTo>
                <a:lnTo>
                  <a:pt x="1350518" y="1242060"/>
                </a:lnTo>
                <a:lnTo>
                  <a:pt x="1376045" y="1213739"/>
                </a:lnTo>
                <a:lnTo>
                  <a:pt x="1361796" y="1200934"/>
                </a:lnTo>
                <a:close/>
              </a:path>
              <a:path w="1434465" h="1291590">
                <a:moveTo>
                  <a:pt x="1387221" y="1172591"/>
                </a:moveTo>
                <a:lnTo>
                  <a:pt x="1361796" y="1200934"/>
                </a:lnTo>
                <a:lnTo>
                  <a:pt x="1376045" y="1213739"/>
                </a:lnTo>
                <a:lnTo>
                  <a:pt x="1350518" y="1242060"/>
                </a:lnTo>
                <a:lnTo>
                  <a:pt x="1414578" y="1242060"/>
                </a:lnTo>
                <a:lnTo>
                  <a:pt x="1387221" y="1172591"/>
                </a:lnTo>
                <a:close/>
              </a:path>
              <a:path w="1434465" h="1291590">
                <a:moveTo>
                  <a:pt x="25400" y="0"/>
                </a:moveTo>
                <a:lnTo>
                  <a:pt x="0" y="28448"/>
                </a:lnTo>
                <a:lnTo>
                  <a:pt x="1336337" y="1229316"/>
                </a:lnTo>
                <a:lnTo>
                  <a:pt x="1361796" y="1200934"/>
                </a:lnTo>
                <a:lnTo>
                  <a:pt x="254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148323" y="734059"/>
            <a:ext cx="1431290" cy="824865"/>
          </a:xfrm>
          <a:custGeom>
            <a:avLst/>
            <a:gdLst/>
            <a:ahLst/>
            <a:cxnLst/>
            <a:rect l="l" t="t" r="r" b="b"/>
            <a:pathLst>
              <a:path w="1431290" h="824865">
                <a:moveTo>
                  <a:pt x="1322020" y="784840"/>
                </a:moveTo>
                <a:lnTo>
                  <a:pt x="1303147" y="818006"/>
                </a:lnTo>
                <a:lnTo>
                  <a:pt x="1430781" y="824864"/>
                </a:lnTo>
                <a:lnTo>
                  <a:pt x="1410279" y="794257"/>
                </a:lnTo>
                <a:lnTo>
                  <a:pt x="1338579" y="794257"/>
                </a:lnTo>
                <a:lnTo>
                  <a:pt x="1322020" y="784840"/>
                </a:lnTo>
                <a:close/>
              </a:path>
              <a:path w="1431290" h="824865">
                <a:moveTo>
                  <a:pt x="1340811" y="751818"/>
                </a:moveTo>
                <a:lnTo>
                  <a:pt x="1322020" y="784840"/>
                </a:lnTo>
                <a:lnTo>
                  <a:pt x="1338579" y="794257"/>
                </a:lnTo>
                <a:lnTo>
                  <a:pt x="1357376" y="761238"/>
                </a:lnTo>
                <a:lnTo>
                  <a:pt x="1340811" y="751818"/>
                </a:lnTo>
                <a:close/>
              </a:path>
              <a:path w="1431290" h="824865">
                <a:moveTo>
                  <a:pt x="1359661" y="718692"/>
                </a:moveTo>
                <a:lnTo>
                  <a:pt x="1340811" y="751818"/>
                </a:lnTo>
                <a:lnTo>
                  <a:pt x="1357376" y="761238"/>
                </a:lnTo>
                <a:lnTo>
                  <a:pt x="1338579" y="794257"/>
                </a:lnTo>
                <a:lnTo>
                  <a:pt x="1410279" y="794257"/>
                </a:lnTo>
                <a:lnTo>
                  <a:pt x="1359661" y="718692"/>
                </a:lnTo>
                <a:close/>
              </a:path>
              <a:path w="1431290" h="824865">
                <a:moveTo>
                  <a:pt x="18796" y="0"/>
                </a:moveTo>
                <a:lnTo>
                  <a:pt x="0" y="33019"/>
                </a:lnTo>
                <a:lnTo>
                  <a:pt x="1322020" y="784840"/>
                </a:lnTo>
                <a:lnTo>
                  <a:pt x="1340811" y="751818"/>
                </a:lnTo>
                <a:lnTo>
                  <a:pt x="187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153022" y="1174114"/>
            <a:ext cx="1426210" cy="411480"/>
          </a:xfrm>
          <a:custGeom>
            <a:avLst/>
            <a:gdLst/>
            <a:ahLst/>
            <a:cxnLst/>
            <a:rect l="l" t="t" r="r" b="b"/>
            <a:pathLst>
              <a:path w="1426209" h="411480">
                <a:moveTo>
                  <a:pt x="1310629" y="374350"/>
                </a:moveTo>
                <a:lnTo>
                  <a:pt x="1301115" y="411225"/>
                </a:lnTo>
                <a:lnTo>
                  <a:pt x="1426082" y="384429"/>
                </a:lnTo>
                <a:lnTo>
                  <a:pt x="1419958" y="379095"/>
                </a:lnTo>
                <a:lnTo>
                  <a:pt x="1329054" y="379095"/>
                </a:lnTo>
                <a:lnTo>
                  <a:pt x="1310629" y="374350"/>
                </a:lnTo>
                <a:close/>
              </a:path>
              <a:path w="1426209" h="411480">
                <a:moveTo>
                  <a:pt x="1320164" y="337397"/>
                </a:moveTo>
                <a:lnTo>
                  <a:pt x="1310629" y="374350"/>
                </a:lnTo>
                <a:lnTo>
                  <a:pt x="1329054" y="379095"/>
                </a:lnTo>
                <a:lnTo>
                  <a:pt x="1338579" y="342138"/>
                </a:lnTo>
                <a:lnTo>
                  <a:pt x="1320164" y="337397"/>
                </a:lnTo>
                <a:close/>
              </a:path>
              <a:path w="1426209" h="411480">
                <a:moveTo>
                  <a:pt x="1329690" y="300482"/>
                </a:moveTo>
                <a:lnTo>
                  <a:pt x="1320164" y="337397"/>
                </a:lnTo>
                <a:lnTo>
                  <a:pt x="1338579" y="342138"/>
                </a:lnTo>
                <a:lnTo>
                  <a:pt x="1329054" y="379095"/>
                </a:lnTo>
                <a:lnTo>
                  <a:pt x="1419958" y="379095"/>
                </a:lnTo>
                <a:lnTo>
                  <a:pt x="1329690" y="300482"/>
                </a:lnTo>
                <a:close/>
              </a:path>
              <a:path w="1426209" h="411480">
                <a:moveTo>
                  <a:pt x="9398" y="0"/>
                </a:moveTo>
                <a:lnTo>
                  <a:pt x="0" y="36830"/>
                </a:lnTo>
                <a:lnTo>
                  <a:pt x="1310629" y="374350"/>
                </a:lnTo>
                <a:lnTo>
                  <a:pt x="1320164" y="337397"/>
                </a:lnTo>
                <a:lnTo>
                  <a:pt x="939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166992" y="1597913"/>
            <a:ext cx="1362075" cy="910590"/>
          </a:xfrm>
          <a:custGeom>
            <a:avLst/>
            <a:gdLst/>
            <a:ahLst/>
            <a:cxnLst/>
            <a:rect l="l" t="t" r="r" b="b"/>
            <a:pathLst>
              <a:path w="1362075" h="910589">
                <a:moveTo>
                  <a:pt x="1255985" y="47240"/>
                </a:moveTo>
                <a:lnTo>
                  <a:pt x="0" y="878586"/>
                </a:lnTo>
                <a:lnTo>
                  <a:pt x="21082" y="910336"/>
                </a:lnTo>
                <a:lnTo>
                  <a:pt x="1276999" y="78952"/>
                </a:lnTo>
                <a:lnTo>
                  <a:pt x="1255985" y="47240"/>
                </a:lnTo>
                <a:close/>
              </a:path>
              <a:path w="1362075" h="910589">
                <a:moveTo>
                  <a:pt x="1340691" y="36702"/>
                </a:moveTo>
                <a:lnTo>
                  <a:pt x="1271905" y="36702"/>
                </a:lnTo>
                <a:lnTo>
                  <a:pt x="1292860" y="68452"/>
                </a:lnTo>
                <a:lnTo>
                  <a:pt x="1276999" y="78952"/>
                </a:lnTo>
                <a:lnTo>
                  <a:pt x="1298066" y="110744"/>
                </a:lnTo>
                <a:lnTo>
                  <a:pt x="1340691" y="36702"/>
                </a:lnTo>
                <a:close/>
              </a:path>
              <a:path w="1362075" h="910589">
                <a:moveTo>
                  <a:pt x="1271905" y="36702"/>
                </a:moveTo>
                <a:lnTo>
                  <a:pt x="1255985" y="47240"/>
                </a:lnTo>
                <a:lnTo>
                  <a:pt x="1276999" y="78952"/>
                </a:lnTo>
                <a:lnTo>
                  <a:pt x="1292860" y="68452"/>
                </a:lnTo>
                <a:lnTo>
                  <a:pt x="1271905" y="36702"/>
                </a:lnTo>
                <a:close/>
              </a:path>
              <a:path w="1362075" h="910589">
                <a:moveTo>
                  <a:pt x="1361821" y="0"/>
                </a:moveTo>
                <a:lnTo>
                  <a:pt x="1234948" y="15494"/>
                </a:lnTo>
                <a:lnTo>
                  <a:pt x="1255985" y="47240"/>
                </a:lnTo>
                <a:lnTo>
                  <a:pt x="1271905" y="36702"/>
                </a:lnTo>
                <a:lnTo>
                  <a:pt x="1340691" y="36702"/>
                </a:lnTo>
                <a:lnTo>
                  <a:pt x="13618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163817" y="1538477"/>
            <a:ext cx="1384935" cy="1429385"/>
          </a:xfrm>
          <a:custGeom>
            <a:avLst/>
            <a:gdLst/>
            <a:ahLst/>
            <a:cxnLst/>
            <a:rect l="l" t="t" r="r" b="b"/>
            <a:pathLst>
              <a:path w="1384934" h="1429385">
                <a:moveTo>
                  <a:pt x="1291657" y="68817"/>
                </a:moveTo>
                <a:lnTo>
                  <a:pt x="0" y="1402588"/>
                </a:lnTo>
                <a:lnTo>
                  <a:pt x="27432" y="1429004"/>
                </a:lnTo>
                <a:lnTo>
                  <a:pt x="1319003" y="95318"/>
                </a:lnTo>
                <a:lnTo>
                  <a:pt x="1291657" y="68817"/>
                </a:lnTo>
                <a:close/>
              </a:path>
              <a:path w="1384934" h="1429385">
                <a:moveTo>
                  <a:pt x="1367468" y="55118"/>
                </a:moveTo>
                <a:lnTo>
                  <a:pt x="1304925" y="55118"/>
                </a:lnTo>
                <a:lnTo>
                  <a:pt x="1332230" y="81661"/>
                </a:lnTo>
                <a:lnTo>
                  <a:pt x="1319003" y="95318"/>
                </a:lnTo>
                <a:lnTo>
                  <a:pt x="1346454" y="121920"/>
                </a:lnTo>
                <a:lnTo>
                  <a:pt x="1367468" y="55118"/>
                </a:lnTo>
                <a:close/>
              </a:path>
              <a:path w="1384934" h="1429385">
                <a:moveTo>
                  <a:pt x="1304925" y="55118"/>
                </a:moveTo>
                <a:lnTo>
                  <a:pt x="1291657" y="68817"/>
                </a:lnTo>
                <a:lnTo>
                  <a:pt x="1319003" y="95318"/>
                </a:lnTo>
                <a:lnTo>
                  <a:pt x="1332230" y="81661"/>
                </a:lnTo>
                <a:lnTo>
                  <a:pt x="1304925" y="55118"/>
                </a:lnTo>
                <a:close/>
              </a:path>
              <a:path w="1384934" h="1429385">
                <a:moveTo>
                  <a:pt x="1384808" y="0"/>
                </a:moveTo>
                <a:lnTo>
                  <a:pt x="1264285" y="42291"/>
                </a:lnTo>
                <a:lnTo>
                  <a:pt x="1291657" y="68817"/>
                </a:lnTo>
                <a:lnTo>
                  <a:pt x="1304925" y="55118"/>
                </a:lnTo>
                <a:lnTo>
                  <a:pt x="1367468" y="55118"/>
                </a:lnTo>
                <a:lnTo>
                  <a:pt x="138480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162166" y="1538477"/>
            <a:ext cx="1386840" cy="1874520"/>
          </a:xfrm>
          <a:custGeom>
            <a:avLst/>
            <a:gdLst/>
            <a:ahLst/>
            <a:cxnLst/>
            <a:rect l="l" t="t" r="r" b="b"/>
            <a:pathLst>
              <a:path w="1386840" h="1874520">
                <a:moveTo>
                  <a:pt x="1303411" y="80748"/>
                </a:moveTo>
                <a:lnTo>
                  <a:pt x="0" y="1851787"/>
                </a:lnTo>
                <a:lnTo>
                  <a:pt x="30734" y="1874393"/>
                </a:lnTo>
                <a:lnTo>
                  <a:pt x="1334115" y="103395"/>
                </a:lnTo>
                <a:lnTo>
                  <a:pt x="1303411" y="80748"/>
                </a:lnTo>
                <a:close/>
              </a:path>
              <a:path w="1386840" h="1874520">
                <a:moveTo>
                  <a:pt x="1375184" y="65405"/>
                </a:moveTo>
                <a:lnTo>
                  <a:pt x="1314704" y="65405"/>
                </a:lnTo>
                <a:lnTo>
                  <a:pt x="1345438" y="88011"/>
                </a:lnTo>
                <a:lnTo>
                  <a:pt x="1334115" y="103395"/>
                </a:lnTo>
                <a:lnTo>
                  <a:pt x="1364741" y="125984"/>
                </a:lnTo>
                <a:lnTo>
                  <a:pt x="1375184" y="65405"/>
                </a:lnTo>
                <a:close/>
              </a:path>
              <a:path w="1386840" h="1874520">
                <a:moveTo>
                  <a:pt x="1314704" y="65405"/>
                </a:moveTo>
                <a:lnTo>
                  <a:pt x="1303411" y="80748"/>
                </a:lnTo>
                <a:lnTo>
                  <a:pt x="1334115" y="103395"/>
                </a:lnTo>
                <a:lnTo>
                  <a:pt x="1345438" y="88011"/>
                </a:lnTo>
                <a:lnTo>
                  <a:pt x="1314704" y="65405"/>
                </a:lnTo>
                <a:close/>
              </a:path>
              <a:path w="1386840" h="1874520">
                <a:moveTo>
                  <a:pt x="1386459" y="0"/>
                </a:moveTo>
                <a:lnTo>
                  <a:pt x="1272793" y="58166"/>
                </a:lnTo>
                <a:lnTo>
                  <a:pt x="1303411" y="80748"/>
                </a:lnTo>
                <a:lnTo>
                  <a:pt x="1314704" y="65405"/>
                </a:lnTo>
                <a:lnTo>
                  <a:pt x="1375184" y="65405"/>
                </a:lnTo>
                <a:lnTo>
                  <a:pt x="1386459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140322" y="1645157"/>
            <a:ext cx="1374140" cy="3018155"/>
          </a:xfrm>
          <a:custGeom>
            <a:avLst/>
            <a:gdLst/>
            <a:ahLst/>
            <a:cxnLst/>
            <a:rect l="l" t="t" r="r" b="b"/>
            <a:pathLst>
              <a:path w="1374140" h="3018154">
                <a:moveTo>
                  <a:pt x="1304498" y="96476"/>
                </a:moveTo>
                <a:lnTo>
                  <a:pt x="0" y="3002025"/>
                </a:lnTo>
                <a:lnTo>
                  <a:pt x="34798" y="3017647"/>
                </a:lnTo>
                <a:lnTo>
                  <a:pt x="1339305" y="112078"/>
                </a:lnTo>
                <a:lnTo>
                  <a:pt x="1304498" y="96476"/>
                </a:lnTo>
                <a:close/>
              </a:path>
              <a:path w="1374140" h="3018154">
                <a:moveTo>
                  <a:pt x="1371985" y="79120"/>
                </a:moveTo>
                <a:lnTo>
                  <a:pt x="1312291" y="79120"/>
                </a:lnTo>
                <a:lnTo>
                  <a:pt x="1347088" y="94741"/>
                </a:lnTo>
                <a:lnTo>
                  <a:pt x="1339305" y="112078"/>
                </a:lnTo>
                <a:lnTo>
                  <a:pt x="1374012" y="127634"/>
                </a:lnTo>
                <a:lnTo>
                  <a:pt x="1371985" y="79120"/>
                </a:lnTo>
                <a:close/>
              </a:path>
              <a:path w="1374140" h="3018154">
                <a:moveTo>
                  <a:pt x="1312291" y="79120"/>
                </a:moveTo>
                <a:lnTo>
                  <a:pt x="1304498" y="96476"/>
                </a:lnTo>
                <a:lnTo>
                  <a:pt x="1339305" y="112078"/>
                </a:lnTo>
                <a:lnTo>
                  <a:pt x="1347088" y="94741"/>
                </a:lnTo>
                <a:lnTo>
                  <a:pt x="1312291" y="79120"/>
                </a:lnTo>
                <a:close/>
              </a:path>
              <a:path w="1374140" h="3018154">
                <a:moveTo>
                  <a:pt x="1368678" y="0"/>
                </a:moveTo>
                <a:lnTo>
                  <a:pt x="1269746" y="80899"/>
                </a:lnTo>
                <a:lnTo>
                  <a:pt x="1304498" y="96476"/>
                </a:lnTo>
                <a:lnTo>
                  <a:pt x="1312291" y="79120"/>
                </a:lnTo>
                <a:lnTo>
                  <a:pt x="1371985" y="79120"/>
                </a:lnTo>
                <a:lnTo>
                  <a:pt x="136867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139941" y="1538477"/>
            <a:ext cx="1420495" cy="3572510"/>
          </a:xfrm>
          <a:custGeom>
            <a:avLst/>
            <a:gdLst/>
            <a:ahLst/>
            <a:cxnLst/>
            <a:rect l="l" t="t" r="r" b="b"/>
            <a:pathLst>
              <a:path w="1420495" h="3572510">
                <a:moveTo>
                  <a:pt x="1349548" y="99569"/>
                </a:moveTo>
                <a:lnTo>
                  <a:pt x="0" y="3558159"/>
                </a:lnTo>
                <a:lnTo>
                  <a:pt x="35560" y="3572002"/>
                </a:lnTo>
                <a:lnTo>
                  <a:pt x="1384987" y="113398"/>
                </a:lnTo>
                <a:lnTo>
                  <a:pt x="1349548" y="99569"/>
                </a:lnTo>
                <a:close/>
              </a:path>
              <a:path w="1420495" h="3572510">
                <a:moveTo>
                  <a:pt x="1416320" y="81787"/>
                </a:moveTo>
                <a:lnTo>
                  <a:pt x="1356487" y="81787"/>
                </a:lnTo>
                <a:lnTo>
                  <a:pt x="1391919" y="95631"/>
                </a:lnTo>
                <a:lnTo>
                  <a:pt x="1384987" y="113398"/>
                </a:lnTo>
                <a:lnTo>
                  <a:pt x="1420494" y="127254"/>
                </a:lnTo>
                <a:lnTo>
                  <a:pt x="1416320" y="81787"/>
                </a:lnTo>
                <a:close/>
              </a:path>
              <a:path w="1420495" h="3572510">
                <a:moveTo>
                  <a:pt x="1356487" y="81787"/>
                </a:moveTo>
                <a:lnTo>
                  <a:pt x="1349548" y="99569"/>
                </a:lnTo>
                <a:lnTo>
                  <a:pt x="1384987" y="113398"/>
                </a:lnTo>
                <a:lnTo>
                  <a:pt x="1391919" y="95631"/>
                </a:lnTo>
                <a:lnTo>
                  <a:pt x="1356487" y="81787"/>
                </a:lnTo>
                <a:close/>
              </a:path>
              <a:path w="1420495" h="3572510">
                <a:moveTo>
                  <a:pt x="1408811" y="0"/>
                </a:moveTo>
                <a:lnTo>
                  <a:pt x="1314068" y="85725"/>
                </a:lnTo>
                <a:lnTo>
                  <a:pt x="1349548" y="99569"/>
                </a:lnTo>
                <a:lnTo>
                  <a:pt x="1356487" y="81787"/>
                </a:lnTo>
                <a:lnTo>
                  <a:pt x="1416320" y="81787"/>
                </a:lnTo>
                <a:lnTo>
                  <a:pt x="140881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139688" y="1538477"/>
            <a:ext cx="1425575" cy="4018915"/>
          </a:xfrm>
          <a:custGeom>
            <a:avLst/>
            <a:gdLst/>
            <a:ahLst/>
            <a:cxnLst/>
            <a:rect l="l" t="t" r="r" b="b"/>
            <a:pathLst>
              <a:path w="1425575" h="4018915">
                <a:moveTo>
                  <a:pt x="1353644" y="101781"/>
                </a:moveTo>
                <a:lnTo>
                  <a:pt x="0" y="4006215"/>
                </a:lnTo>
                <a:lnTo>
                  <a:pt x="36067" y="4018661"/>
                </a:lnTo>
                <a:lnTo>
                  <a:pt x="1389616" y="114266"/>
                </a:lnTo>
                <a:lnTo>
                  <a:pt x="1353644" y="101781"/>
                </a:lnTo>
                <a:close/>
              </a:path>
              <a:path w="1425575" h="4018915">
                <a:moveTo>
                  <a:pt x="1419966" y="83693"/>
                </a:moveTo>
                <a:lnTo>
                  <a:pt x="1359915" y="83693"/>
                </a:lnTo>
                <a:lnTo>
                  <a:pt x="1395857" y="96266"/>
                </a:lnTo>
                <a:lnTo>
                  <a:pt x="1389616" y="114266"/>
                </a:lnTo>
                <a:lnTo>
                  <a:pt x="1425575" y="126746"/>
                </a:lnTo>
                <a:lnTo>
                  <a:pt x="1419966" y="83693"/>
                </a:lnTo>
                <a:close/>
              </a:path>
              <a:path w="1425575" h="4018915">
                <a:moveTo>
                  <a:pt x="1359915" y="83693"/>
                </a:moveTo>
                <a:lnTo>
                  <a:pt x="1353644" y="101781"/>
                </a:lnTo>
                <a:lnTo>
                  <a:pt x="1389616" y="114266"/>
                </a:lnTo>
                <a:lnTo>
                  <a:pt x="1395857" y="96266"/>
                </a:lnTo>
                <a:lnTo>
                  <a:pt x="1359915" y="83693"/>
                </a:lnTo>
                <a:close/>
              </a:path>
              <a:path w="1425575" h="4018915">
                <a:moveTo>
                  <a:pt x="1409064" y="0"/>
                </a:moveTo>
                <a:lnTo>
                  <a:pt x="1317625" y="89281"/>
                </a:lnTo>
                <a:lnTo>
                  <a:pt x="1353644" y="101781"/>
                </a:lnTo>
                <a:lnTo>
                  <a:pt x="1359915" y="83693"/>
                </a:lnTo>
                <a:lnTo>
                  <a:pt x="1419966" y="83693"/>
                </a:lnTo>
                <a:lnTo>
                  <a:pt x="140906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548371" y="1176527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548371" y="1176527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7819770" y="1335023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528559" y="2973323"/>
            <a:ext cx="720851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528559" y="2973323"/>
            <a:ext cx="721360" cy="721360"/>
          </a:xfrm>
          <a:custGeom>
            <a:avLst/>
            <a:gdLst/>
            <a:ahLst/>
            <a:cxnLst/>
            <a:rect l="l" t="t" r="r" b="b"/>
            <a:pathLst>
              <a:path w="721359" h="721360">
                <a:moveTo>
                  <a:pt x="0" y="360425"/>
                </a:moveTo>
                <a:lnTo>
                  <a:pt x="3291" y="311528"/>
                </a:lnTo>
                <a:lnTo>
                  <a:pt x="12878" y="264627"/>
                </a:lnTo>
                <a:lnTo>
                  <a:pt x="28330" y="220152"/>
                </a:lnTo>
                <a:lnTo>
                  <a:pt x="49219" y="178533"/>
                </a:lnTo>
                <a:lnTo>
                  <a:pt x="75114" y="140201"/>
                </a:lnTo>
                <a:lnTo>
                  <a:pt x="105584" y="105584"/>
                </a:lnTo>
                <a:lnTo>
                  <a:pt x="140201" y="75114"/>
                </a:lnTo>
                <a:lnTo>
                  <a:pt x="178533" y="49219"/>
                </a:lnTo>
                <a:lnTo>
                  <a:pt x="220152" y="28330"/>
                </a:lnTo>
                <a:lnTo>
                  <a:pt x="264627" y="12878"/>
                </a:lnTo>
                <a:lnTo>
                  <a:pt x="311528" y="3291"/>
                </a:lnTo>
                <a:lnTo>
                  <a:pt x="360425" y="0"/>
                </a:lnTo>
                <a:lnTo>
                  <a:pt x="409323" y="3291"/>
                </a:lnTo>
                <a:lnTo>
                  <a:pt x="456224" y="12878"/>
                </a:lnTo>
                <a:lnTo>
                  <a:pt x="500699" y="28330"/>
                </a:lnTo>
                <a:lnTo>
                  <a:pt x="542318" y="49219"/>
                </a:lnTo>
                <a:lnTo>
                  <a:pt x="580650" y="75114"/>
                </a:lnTo>
                <a:lnTo>
                  <a:pt x="615267" y="105584"/>
                </a:lnTo>
                <a:lnTo>
                  <a:pt x="645737" y="140201"/>
                </a:lnTo>
                <a:lnTo>
                  <a:pt x="671632" y="178533"/>
                </a:lnTo>
                <a:lnTo>
                  <a:pt x="692521" y="220152"/>
                </a:lnTo>
                <a:lnTo>
                  <a:pt x="707973" y="264627"/>
                </a:lnTo>
                <a:lnTo>
                  <a:pt x="717560" y="311528"/>
                </a:lnTo>
                <a:lnTo>
                  <a:pt x="720851" y="360425"/>
                </a:lnTo>
                <a:lnTo>
                  <a:pt x="717560" y="409323"/>
                </a:lnTo>
                <a:lnTo>
                  <a:pt x="707973" y="456224"/>
                </a:lnTo>
                <a:lnTo>
                  <a:pt x="692521" y="500699"/>
                </a:lnTo>
                <a:lnTo>
                  <a:pt x="671632" y="542318"/>
                </a:lnTo>
                <a:lnTo>
                  <a:pt x="645737" y="580650"/>
                </a:lnTo>
                <a:lnTo>
                  <a:pt x="615267" y="615267"/>
                </a:lnTo>
                <a:lnTo>
                  <a:pt x="580650" y="645737"/>
                </a:lnTo>
                <a:lnTo>
                  <a:pt x="542318" y="671632"/>
                </a:lnTo>
                <a:lnTo>
                  <a:pt x="500699" y="692521"/>
                </a:lnTo>
                <a:lnTo>
                  <a:pt x="456224" y="707973"/>
                </a:lnTo>
                <a:lnTo>
                  <a:pt x="409323" y="717560"/>
                </a:lnTo>
                <a:lnTo>
                  <a:pt x="360425" y="720851"/>
                </a:lnTo>
                <a:lnTo>
                  <a:pt x="311528" y="717560"/>
                </a:lnTo>
                <a:lnTo>
                  <a:pt x="264627" y="707973"/>
                </a:lnTo>
                <a:lnTo>
                  <a:pt x="220152" y="692521"/>
                </a:lnTo>
                <a:lnTo>
                  <a:pt x="178533" y="671632"/>
                </a:lnTo>
                <a:lnTo>
                  <a:pt x="140201" y="645737"/>
                </a:lnTo>
                <a:lnTo>
                  <a:pt x="105584" y="615267"/>
                </a:lnTo>
                <a:lnTo>
                  <a:pt x="75114" y="580650"/>
                </a:lnTo>
                <a:lnTo>
                  <a:pt x="49219" y="542318"/>
                </a:lnTo>
                <a:lnTo>
                  <a:pt x="28330" y="500699"/>
                </a:lnTo>
                <a:lnTo>
                  <a:pt x="12878" y="456224"/>
                </a:lnTo>
                <a:lnTo>
                  <a:pt x="3291" y="409323"/>
                </a:lnTo>
                <a:lnTo>
                  <a:pt x="0" y="36042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7754239" y="3131565"/>
            <a:ext cx="27305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46531" y="160020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998219" y="132587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6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510283" y="144779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46531" y="61874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59" h="455930">
                <a:moveTo>
                  <a:pt x="0" y="227837"/>
                </a:moveTo>
                <a:lnTo>
                  <a:pt x="4613" y="181913"/>
                </a:lnTo>
                <a:lnTo>
                  <a:pt x="17844" y="139142"/>
                </a:lnTo>
                <a:lnTo>
                  <a:pt x="38780" y="100440"/>
                </a:lnTo>
                <a:lnTo>
                  <a:pt x="66508" y="66722"/>
                </a:lnTo>
                <a:lnTo>
                  <a:pt x="100114" y="38904"/>
                </a:lnTo>
                <a:lnTo>
                  <a:pt x="138686" y="17901"/>
                </a:lnTo>
                <a:lnTo>
                  <a:pt x="181311" y="4627"/>
                </a:lnTo>
                <a:lnTo>
                  <a:pt x="227076" y="0"/>
                </a:lnTo>
                <a:lnTo>
                  <a:pt x="272840" y="4627"/>
                </a:lnTo>
                <a:lnTo>
                  <a:pt x="315465" y="17901"/>
                </a:lnTo>
                <a:lnTo>
                  <a:pt x="354037" y="38904"/>
                </a:lnTo>
                <a:lnTo>
                  <a:pt x="387643" y="66722"/>
                </a:lnTo>
                <a:lnTo>
                  <a:pt x="415371" y="100440"/>
                </a:lnTo>
                <a:lnTo>
                  <a:pt x="436307" y="139142"/>
                </a:lnTo>
                <a:lnTo>
                  <a:pt x="449538" y="181913"/>
                </a:lnTo>
                <a:lnTo>
                  <a:pt x="454152" y="227837"/>
                </a:lnTo>
                <a:lnTo>
                  <a:pt x="449538" y="273762"/>
                </a:lnTo>
                <a:lnTo>
                  <a:pt x="436307" y="316533"/>
                </a:lnTo>
                <a:lnTo>
                  <a:pt x="415371" y="355235"/>
                </a:lnTo>
                <a:lnTo>
                  <a:pt x="387643" y="388953"/>
                </a:lnTo>
                <a:lnTo>
                  <a:pt x="354037" y="416771"/>
                </a:lnTo>
                <a:lnTo>
                  <a:pt x="315465" y="437774"/>
                </a:lnTo>
                <a:lnTo>
                  <a:pt x="272840" y="451048"/>
                </a:lnTo>
                <a:lnTo>
                  <a:pt x="227076" y="455675"/>
                </a:lnTo>
                <a:lnTo>
                  <a:pt x="181311" y="451048"/>
                </a:lnTo>
                <a:lnTo>
                  <a:pt x="138686" y="437774"/>
                </a:lnTo>
                <a:lnTo>
                  <a:pt x="100114" y="416771"/>
                </a:lnTo>
                <a:lnTo>
                  <a:pt x="66508" y="388953"/>
                </a:lnTo>
                <a:lnTo>
                  <a:pt x="38780" y="355235"/>
                </a:lnTo>
                <a:lnTo>
                  <a:pt x="17844" y="316533"/>
                </a:lnTo>
                <a:lnTo>
                  <a:pt x="4613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998219" y="591312"/>
            <a:ext cx="455930" cy="454659"/>
          </a:xfrm>
          <a:custGeom>
            <a:avLst/>
            <a:gdLst/>
            <a:ahLst/>
            <a:cxnLst/>
            <a:rect l="l" t="t" r="r" b="b"/>
            <a:pathLst>
              <a:path w="455930" h="454659">
                <a:moveTo>
                  <a:pt x="0" y="227075"/>
                </a:moveTo>
                <a:lnTo>
                  <a:pt x="4628" y="181329"/>
                </a:lnTo>
                <a:lnTo>
                  <a:pt x="17904" y="138713"/>
                </a:lnTo>
                <a:lnTo>
                  <a:pt x="38911" y="100142"/>
                </a:lnTo>
                <a:lnTo>
                  <a:pt x="66732" y="66532"/>
                </a:lnTo>
                <a:lnTo>
                  <a:pt x="100451" y="38797"/>
                </a:lnTo>
                <a:lnTo>
                  <a:pt x="139153" y="17853"/>
                </a:lnTo>
                <a:lnTo>
                  <a:pt x="181920" y="4615"/>
                </a:lnTo>
                <a:lnTo>
                  <a:pt x="227838" y="0"/>
                </a:lnTo>
                <a:lnTo>
                  <a:pt x="273762" y="4615"/>
                </a:lnTo>
                <a:lnTo>
                  <a:pt x="316533" y="17853"/>
                </a:lnTo>
                <a:lnTo>
                  <a:pt x="355235" y="38797"/>
                </a:lnTo>
                <a:lnTo>
                  <a:pt x="388953" y="66532"/>
                </a:lnTo>
                <a:lnTo>
                  <a:pt x="416771" y="100142"/>
                </a:lnTo>
                <a:lnTo>
                  <a:pt x="437774" y="138713"/>
                </a:lnTo>
                <a:lnTo>
                  <a:pt x="451048" y="181329"/>
                </a:lnTo>
                <a:lnTo>
                  <a:pt x="455676" y="227075"/>
                </a:lnTo>
                <a:lnTo>
                  <a:pt x="451048" y="272822"/>
                </a:lnTo>
                <a:lnTo>
                  <a:pt x="437774" y="315438"/>
                </a:lnTo>
                <a:lnTo>
                  <a:pt x="416771" y="354009"/>
                </a:lnTo>
                <a:lnTo>
                  <a:pt x="388953" y="387619"/>
                </a:lnTo>
                <a:lnTo>
                  <a:pt x="355235" y="415354"/>
                </a:lnTo>
                <a:lnTo>
                  <a:pt x="316533" y="436298"/>
                </a:lnTo>
                <a:lnTo>
                  <a:pt x="273762" y="449536"/>
                </a:lnTo>
                <a:lnTo>
                  <a:pt x="227838" y="454151"/>
                </a:lnTo>
                <a:lnTo>
                  <a:pt x="181920" y="449536"/>
                </a:lnTo>
                <a:lnTo>
                  <a:pt x="139153" y="436298"/>
                </a:lnTo>
                <a:lnTo>
                  <a:pt x="100451" y="415354"/>
                </a:lnTo>
                <a:lnTo>
                  <a:pt x="66732" y="387619"/>
                </a:lnTo>
                <a:lnTo>
                  <a:pt x="38911" y="354009"/>
                </a:lnTo>
                <a:lnTo>
                  <a:pt x="17904" y="315438"/>
                </a:lnTo>
                <a:lnTo>
                  <a:pt x="4628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510283" y="603504"/>
            <a:ext cx="454659" cy="455930"/>
          </a:xfrm>
          <a:custGeom>
            <a:avLst/>
            <a:gdLst/>
            <a:ahLst/>
            <a:cxnLst/>
            <a:rect l="l" t="t" r="r" b="b"/>
            <a:pathLst>
              <a:path w="454660" h="455930">
                <a:moveTo>
                  <a:pt x="0" y="227837"/>
                </a:moveTo>
                <a:lnTo>
                  <a:pt x="4615" y="181913"/>
                </a:lnTo>
                <a:lnTo>
                  <a:pt x="17853" y="139142"/>
                </a:lnTo>
                <a:lnTo>
                  <a:pt x="38797" y="100440"/>
                </a:lnTo>
                <a:lnTo>
                  <a:pt x="66532" y="66722"/>
                </a:lnTo>
                <a:lnTo>
                  <a:pt x="100142" y="38904"/>
                </a:lnTo>
                <a:lnTo>
                  <a:pt x="138713" y="17901"/>
                </a:lnTo>
                <a:lnTo>
                  <a:pt x="181329" y="4627"/>
                </a:lnTo>
                <a:lnTo>
                  <a:pt x="227076" y="0"/>
                </a:lnTo>
                <a:lnTo>
                  <a:pt x="272822" y="4627"/>
                </a:lnTo>
                <a:lnTo>
                  <a:pt x="315438" y="17901"/>
                </a:lnTo>
                <a:lnTo>
                  <a:pt x="354009" y="38904"/>
                </a:lnTo>
                <a:lnTo>
                  <a:pt x="387619" y="66722"/>
                </a:lnTo>
                <a:lnTo>
                  <a:pt x="415354" y="100440"/>
                </a:lnTo>
                <a:lnTo>
                  <a:pt x="436298" y="139142"/>
                </a:lnTo>
                <a:lnTo>
                  <a:pt x="449536" y="181913"/>
                </a:lnTo>
                <a:lnTo>
                  <a:pt x="454152" y="227837"/>
                </a:lnTo>
                <a:lnTo>
                  <a:pt x="449536" y="273762"/>
                </a:lnTo>
                <a:lnTo>
                  <a:pt x="436298" y="316533"/>
                </a:lnTo>
                <a:lnTo>
                  <a:pt x="415354" y="355235"/>
                </a:lnTo>
                <a:lnTo>
                  <a:pt x="387619" y="388953"/>
                </a:lnTo>
                <a:lnTo>
                  <a:pt x="354009" y="416771"/>
                </a:lnTo>
                <a:lnTo>
                  <a:pt x="315438" y="437774"/>
                </a:lnTo>
                <a:lnTo>
                  <a:pt x="272822" y="451048"/>
                </a:lnTo>
                <a:lnTo>
                  <a:pt x="227076" y="455675"/>
                </a:lnTo>
                <a:lnTo>
                  <a:pt x="181329" y="451048"/>
                </a:lnTo>
                <a:lnTo>
                  <a:pt x="138713" y="437774"/>
                </a:lnTo>
                <a:lnTo>
                  <a:pt x="100142" y="416771"/>
                </a:lnTo>
                <a:lnTo>
                  <a:pt x="66532" y="388953"/>
                </a:lnTo>
                <a:lnTo>
                  <a:pt x="38797" y="355235"/>
                </a:lnTo>
                <a:lnTo>
                  <a:pt x="17853" y="316533"/>
                </a:lnTo>
                <a:lnTo>
                  <a:pt x="4615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58723" y="1074419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8" y="181913"/>
                </a:lnTo>
                <a:lnTo>
                  <a:pt x="17904" y="139142"/>
                </a:lnTo>
                <a:lnTo>
                  <a:pt x="38911" y="100440"/>
                </a:lnTo>
                <a:lnTo>
                  <a:pt x="66732" y="66722"/>
                </a:lnTo>
                <a:lnTo>
                  <a:pt x="100451" y="38904"/>
                </a:lnTo>
                <a:lnTo>
                  <a:pt x="139153" y="17901"/>
                </a:lnTo>
                <a:lnTo>
                  <a:pt x="181920" y="4627"/>
                </a:lnTo>
                <a:lnTo>
                  <a:pt x="227838" y="0"/>
                </a:lnTo>
                <a:lnTo>
                  <a:pt x="273755" y="4627"/>
                </a:lnTo>
                <a:lnTo>
                  <a:pt x="316522" y="17901"/>
                </a:lnTo>
                <a:lnTo>
                  <a:pt x="355224" y="38904"/>
                </a:lnTo>
                <a:lnTo>
                  <a:pt x="388943" y="66722"/>
                </a:lnTo>
                <a:lnTo>
                  <a:pt x="416764" y="100440"/>
                </a:lnTo>
                <a:lnTo>
                  <a:pt x="437771" y="139142"/>
                </a:lnTo>
                <a:lnTo>
                  <a:pt x="451047" y="181913"/>
                </a:lnTo>
                <a:lnTo>
                  <a:pt x="455676" y="227837"/>
                </a:lnTo>
                <a:lnTo>
                  <a:pt x="451047" y="273762"/>
                </a:lnTo>
                <a:lnTo>
                  <a:pt x="437771" y="316533"/>
                </a:lnTo>
                <a:lnTo>
                  <a:pt x="416764" y="355235"/>
                </a:lnTo>
                <a:lnTo>
                  <a:pt x="388943" y="388953"/>
                </a:lnTo>
                <a:lnTo>
                  <a:pt x="355224" y="416771"/>
                </a:lnTo>
                <a:lnTo>
                  <a:pt x="316522" y="437774"/>
                </a:lnTo>
                <a:lnTo>
                  <a:pt x="273755" y="451048"/>
                </a:lnTo>
                <a:lnTo>
                  <a:pt x="227838" y="455675"/>
                </a:lnTo>
                <a:lnTo>
                  <a:pt x="181920" y="451048"/>
                </a:lnTo>
                <a:lnTo>
                  <a:pt x="139153" y="437774"/>
                </a:lnTo>
                <a:lnTo>
                  <a:pt x="100451" y="416771"/>
                </a:lnTo>
                <a:lnTo>
                  <a:pt x="66732" y="388953"/>
                </a:lnTo>
                <a:lnTo>
                  <a:pt x="38911" y="355235"/>
                </a:lnTo>
                <a:lnTo>
                  <a:pt x="17904" y="316533"/>
                </a:lnTo>
                <a:lnTo>
                  <a:pt x="4628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AF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11936" y="1046988"/>
            <a:ext cx="454659" cy="454659"/>
          </a:xfrm>
          <a:custGeom>
            <a:avLst/>
            <a:gdLst/>
            <a:ahLst/>
            <a:cxnLst/>
            <a:rect l="l" t="t" r="r" b="b"/>
            <a:pathLst>
              <a:path w="454659" h="454659">
                <a:moveTo>
                  <a:pt x="0" y="227075"/>
                </a:moveTo>
                <a:lnTo>
                  <a:pt x="4613" y="181329"/>
                </a:lnTo>
                <a:lnTo>
                  <a:pt x="17844" y="138713"/>
                </a:lnTo>
                <a:lnTo>
                  <a:pt x="38780" y="100142"/>
                </a:lnTo>
                <a:lnTo>
                  <a:pt x="66508" y="66532"/>
                </a:lnTo>
                <a:lnTo>
                  <a:pt x="100114" y="38797"/>
                </a:lnTo>
                <a:lnTo>
                  <a:pt x="138686" y="17853"/>
                </a:lnTo>
                <a:lnTo>
                  <a:pt x="181311" y="4615"/>
                </a:lnTo>
                <a:lnTo>
                  <a:pt x="227075" y="0"/>
                </a:lnTo>
                <a:lnTo>
                  <a:pt x="272822" y="4615"/>
                </a:lnTo>
                <a:lnTo>
                  <a:pt x="315438" y="17853"/>
                </a:lnTo>
                <a:lnTo>
                  <a:pt x="354009" y="38797"/>
                </a:lnTo>
                <a:lnTo>
                  <a:pt x="387619" y="66532"/>
                </a:lnTo>
                <a:lnTo>
                  <a:pt x="415354" y="100142"/>
                </a:lnTo>
                <a:lnTo>
                  <a:pt x="436298" y="138713"/>
                </a:lnTo>
                <a:lnTo>
                  <a:pt x="449536" y="181329"/>
                </a:lnTo>
                <a:lnTo>
                  <a:pt x="454151" y="227075"/>
                </a:lnTo>
                <a:lnTo>
                  <a:pt x="449536" y="272822"/>
                </a:lnTo>
                <a:lnTo>
                  <a:pt x="436298" y="315438"/>
                </a:lnTo>
                <a:lnTo>
                  <a:pt x="415354" y="354009"/>
                </a:lnTo>
                <a:lnTo>
                  <a:pt x="387619" y="387619"/>
                </a:lnTo>
                <a:lnTo>
                  <a:pt x="354009" y="415354"/>
                </a:lnTo>
                <a:lnTo>
                  <a:pt x="315438" y="436298"/>
                </a:lnTo>
                <a:lnTo>
                  <a:pt x="272822" y="449536"/>
                </a:lnTo>
                <a:lnTo>
                  <a:pt x="227075" y="454151"/>
                </a:lnTo>
                <a:lnTo>
                  <a:pt x="181311" y="449536"/>
                </a:lnTo>
                <a:lnTo>
                  <a:pt x="138686" y="436298"/>
                </a:lnTo>
                <a:lnTo>
                  <a:pt x="100114" y="415354"/>
                </a:lnTo>
                <a:lnTo>
                  <a:pt x="66508" y="387619"/>
                </a:lnTo>
                <a:lnTo>
                  <a:pt x="38780" y="354009"/>
                </a:lnTo>
                <a:lnTo>
                  <a:pt x="17844" y="315438"/>
                </a:lnTo>
                <a:lnTo>
                  <a:pt x="4613" y="272822"/>
                </a:lnTo>
                <a:lnTo>
                  <a:pt x="0" y="227075"/>
                </a:lnTo>
                <a:close/>
              </a:path>
            </a:pathLst>
          </a:custGeom>
          <a:ln w="76200">
            <a:solidFill>
              <a:srgbClr val="006F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522475" y="1059180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30" h="455930">
                <a:moveTo>
                  <a:pt x="0" y="227837"/>
                </a:moveTo>
                <a:lnTo>
                  <a:pt x="4627" y="181913"/>
                </a:lnTo>
                <a:lnTo>
                  <a:pt x="17901" y="139142"/>
                </a:lnTo>
                <a:lnTo>
                  <a:pt x="38904" y="100440"/>
                </a:lnTo>
                <a:lnTo>
                  <a:pt x="66722" y="66722"/>
                </a:lnTo>
                <a:lnTo>
                  <a:pt x="100440" y="38904"/>
                </a:lnTo>
                <a:lnTo>
                  <a:pt x="139142" y="17901"/>
                </a:lnTo>
                <a:lnTo>
                  <a:pt x="181913" y="4627"/>
                </a:lnTo>
                <a:lnTo>
                  <a:pt x="227837" y="0"/>
                </a:lnTo>
                <a:lnTo>
                  <a:pt x="273762" y="4627"/>
                </a:lnTo>
                <a:lnTo>
                  <a:pt x="316533" y="17901"/>
                </a:lnTo>
                <a:lnTo>
                  <a:pt x="355235" y="38904"/>
                </a:lnTo>
                <a:lnTo>
                  <a:pt x="388953" y="66722"/>
                </a:lnTo>
                <a:lnTo>
                  <a:pt x="416771" y="100440"/>
                </a:lnTo>
                <a:lnTo>
                  <a:pt x="437774" y="139142"/>
                </a:lnTo>
                <a:lnTo>
                  <a:pt x="451048" y="181913"/>
                </a:lnTo>
                <a:lnTo>
                  <a:pt x="455675" y="227837"/>
                </a:lnTo>
                <a:lnTo>
                  <a:pt x="451048" y="273762"/>
                </a:lnTo>
                <a:lnTo>
                  <a:pt x="437774" y="316533"/>
                </a:lnTo>
                <a:lnTo>
                  <a:pt x="416771" y="355235"/>
                </a:lnTo>
                <a:lnTo>
                  <a:pt x="388953" y="388953"/>
                </a:lnTo>
                <a:lnTo>
                  <a:pt x="355235" y="416771"/>
                </a:lnTo>
                <a:lnTo>
                  <a:pt x="316533" y="437774"/>
                </a:lnTo>
                <a:lnTo>
                  <a:pt x="273762" y="451048"/>
                </a:lnTo>
                <a:lnTo>
                  <a:pt x="227837" y="455675"/>
                </a:lnTo>
                <a:lnTo>
                  <a:pt x="181913" y="451048"/>
                </a:lnTo>
                <a:lnTo>
                  <a:pt x="139142" y="437774"/>
                </a:lnTo>
                <a:lnTo>
                  <a:pt x="100440" y="416771"/>
                </a:lnTo>
                <a:lnTo>
                  <a:pt x="66722" y="388953"/>
                </a:lnTo>
                <a:lnTo>
                  <a:pt x="38904" y="355235"/>
                </a:lnTo>
                <a:lnTo>
                  <a:pt x="17901" y="316533"/>
                </a:lnTo>
                <a:lnTo>
                  <a:pt x="4627" y="273762"/>
                </a:lnTo>
                <a:lnTo>
                  <a:pt x="0" y="227837"/>
                </a:lnTo>
                <a:close/>
              </a:path>
            </a:pathLst>
          </a:custGeom>
          <a:ln w="76200">
            <a:solidFill>
              <a:srgbClr val="001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515100" y="5760720"/>
            <a:ext cx="2127504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515100" y="5760720"/>
            <a:ext cx="2127885" cy="462280"/>
          </a:xfrm>
          <a:custGeom>
            <a:avLst/>
            <a:gdLst/>
            <a:ahLst/>
            <a:cxnLst/>
            <a:rect l="l" t="t" r="r" b="b"/>
            <a:pathLst>
              <a:path w="2127884" h="462279">
                <a:moveTo>
                  <a:pt x="0" y="461771"/>
                </a:moveTo>
                <a:lnTo>
                  <a:pt x="2127504" y="461771"/>
                </a:lnTo>
                <a:lnTo>
                  <a:pt x="2127504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6595364" y="5787847"/>
            <a:ext cx="19145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Shared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weights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140830" y="741680"/>
            <a:ext cx="1388110" cy="2593340"/>
          </a:xfrm>
          <a:custGeom>
            <a:avLst/>
            <a:gdLst/>
            <a:ahLst/>
            <a:cxnLst/>
            <a:rect l="l" t="t" r="r" b="b"/>
            <a:pathLst>
              <a:path w="1388109" h="2593340">
                <a:moveTo>
                  <a:pt x="1317684" y="2501021"/>
                </a:moveTo>
                <a:lnTo>
                  <a:pt x="1283970" y="2518918"/>
                </a:lnTo>
                <a:lnTo>
                  <a:pt x="1388110" y="2593086"/>
                </a:lnTo>
                <a:lnTo>
                  <a:pt x="1386241" y="2517902"/>
                </a:lnTo>
                <a:lnTo>
                  <a:pt x="1326642" y="2517902"/>
                </a:lnTo>
                <a:lnTo>
                  <a:pt x="1317684" y="2501021"/>
                </a:lnTo>
                <a:close/>
              </a:path>
              <a:path w="1388109" h="2593340">
                <a:moveTo>
                  <a:pt x="1351356" y="2483147"/>
                </a:moveTo>
                <a:lnTo>
                  <a:pt x="1317684" y="2501021"/>
                </a:lnTo>
                <a:lnTo>
                  <a:pt x="1326642" y="2517902"/>
                </a:lnTo>
                <a:lnTo>
                  <a:pt x="1360297" y="2499995"/>
                </a:lnTo>
                <a:lnTo>
                  <a:pt x="1351356" y="2483147"/>
                </a:lnTo>
                <a:close/>
              </a:path>
              <a:path w="1388109" h="2593340">
                <a:moveTo>
                  <a:pt x="1384935" y="2465324"/>
                </a:moveTo>
                <a:lnTo>
                  <a:pt x="1351356" y="2483147"/>
                </a:lnTo>
                <a:lnTo>
                  <a:pt x="1360297" y="2499995"/>
                </a:lnTo>
                <a:lnTo>
                  <a:pt x="1326642" y="2517902"/>
                </a:lnTo>
                <a:lnTo>
                  <a:pt x="1386241" y="2517902"/>
                </a:lnTo>
                <a:lnTo>
                  <a:pt x="1384935" y="2465324"/>
                </a:lnTo>
                <a:close/>
              </a:path>
              <a:path w="1388109" h="2593340">
                <a:moveTo>
                  <a:pt x="33655" y="0"/>
                </a:moveTo>
                <a:lnTo>
                  <a:pt x="0" y="17780"/>
                </a:lnTo>
                <a:lnTo>
                  <a:pt x="1317684" y="2501021"/>
                </a:lnTo>
                <a:lnTo>
                  <a:pt x="1351356" y="2483147"/>
                </a:lnTo>
                <a:lnTo>
                  <a:pt x="3365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141720" y="1182242"/>
            <a:ext cx="1387475" cy="2152650"/>
          </a:xfrm>
          <a:custGeom>
            <a:avLst/>
            <a:gdLst/>
            <a:ahLst/>
            <a:cxnLst/>
            <a:rect l="l" t="t" r="r" b="b"/>
            <a:pathLst>
              <a:path w="1387475" h="2152650">
                <a:moveTo>
                  <a:pt x="1309476" y="2066064"/>
                </a:moveTo>
                <a:lnTo>
                  <a:pt x="1277365" y="2086610"/>
                </a:lnTo>
                <a:lnTo>
                  <a:pt x="1387221" y="2152142"/>
                </a:lnTo>
                <a:lnTo>
                  <a:pt x="1379740" y="2082165"/>
                </a:lnTo>
                <a:lnTo>
                  <a:pt x="1319783" y="2082165"/>
                </a:lnTo>
                <a:lnTo>
                  <a:pt x="1309476" y="2066064"/>
                </a:lnTo>
                <a:close/>
              </a:path>
              <a:path w="1387475" h="2152650">
                <a:moveTo>
                  <a:pt x="1341613" y="2045501"/>
                </a:moveTo>
                <a:lnTo>
                  <a:pt x="1309476" y="2066064"/>
                </a:lnTo>
                <a:lnTo>
                  <a:pt x="1319783" y="2082165"/>
                </a:lnTo>
                <a:lnTo>
                  <a:pt x="1351914" y="2061591"/>
                </a:lnTo>
                <a:lnTo>
                  <a:pt x="1341613" y="2045501"/>
                </a:lnTo>
                <a:close/>
              </a:path>
              <a:path w="1387475" h="2152650">
                <a:moveTo>
                  <a:pt x="1373631" y="2025015"/>
                </a:moveTo>
                <a:lnTo>
                  <a:pt x="1341613" y="2045501"/>
                </a:lnTo>
                <a:lnTo>
                  <a:pt x="1351914" y="2061591"/>
                </a:lnTo>
                <a:lnTo>
                  <a:pt x="1319783" y="2082165"/>
                </a:lnTo>
                <a:lnTo>
                  <a:pt x="1379740" y="2082165"/>
                </a:lnTo>
                <a:lnTo>
                  <a:pt x="1373631" y="2025015"/>
                </a:lnTo>
                <a:close/>
              </a:path>
              <a:path w="1387475" h="2152650">
                <a:moveTo>
                  <a:pt x="32003" y="0"/>
                </a:moveTo>
                <a:lnTo>
                  <a:pt x="0" y="20574"/>
                </a:lnTo>
                <a:lnTo>
                  <a:pt x="1309476" y="2066064"/>
                </a:lnTo>
                <a:lnTo>
                  <a:pt x="1341613" y="2045501"/>
                </a:lnTo>
                <a:lnTo>
                  <a:pt x="320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142990" y="1642236"/>
            <a:ext cx="1386205" cy="1692275"/>
          </a:xfrm>
          <a:custGeom>
            <a:avLst/>
            <a:gdLst/>
            <a:ahLst/>
            <a:cxnLst/>
            <a:rect l="l" t="t" r="r" b="b"/>
            <a:pathLst>
              <a:path w="1386204" h="1692275">
                <a:moveTo>
                  <a:pt x="1298891" y="1615592"/>
                </a:moveTo>
                <a:lnTo>
                  <a:pt x="1269364" y="1639697"/>
                </a:lnTo>
                <a:lnTo>
                  <a:pt x="1385951" y="1692148"/>
                </a:lnTo>
                <a:lnTo>
                  <a:pt x="1372031" y="1630299"/>
                </a:lnTo>
                <a:lnTo>
                  <a:pt x="1310893" y="1630299"/>
                </a:lnTo>
                <a:lnTo>
                  <a:pt x="1298891" y="1615592"/>
                </a:lnTo>
                <a:close/>
              </a:path>
              <a:path w="1386204" h="1692275">
                <a:moveTo>
                  <a:pt x="1328406" y="1591497"/>
                </a:moveTo>
                <a:lnTo>
                  <a:pt x="1298891" y="1615592"/>
                </a:lnTo>
                <a:lnTo>
                  <a:pt x="1310893" y="1630299"/>
                </a:lnTo>
                <a:lnTo>
                  <a:pt x="1340485" y="1606296"/>
                </a:lnTo>
                <a:lnTo>
                  <a:pt x="1328406" y="1591497"/>
                </a:lnTo>
                <a:close/>
              </a:path>
              <a:path w="1386204" h="1692275">
                <a:moveTo>
                  <a:pt x="1357884" y="1567434"/>
                </a:moveTo>
                <a:lnTo>
                  <a:pt x="1328406" y="1591497"/>
                </a:lnTo>
                <a:lnTo>
                  <a:pt x="1340485" y="1606296"/>
                </a:lnTo>
                <a:lnTo>
                  <a:pt x="1310893" y="1630299"/>
                </a:lnTo>
                <a:lnTo>
                  <a:pt x="1372031" y="1630299"/>
                </a:lnTo>
                <a:lnTo>
                  <a:pt x="1357884" y="1567434"/>
                </a:lnTo>
                <a:close/>
              </a:path>
              <a:path w="1386204" h="1692275">
                <a:moveTo>
                  <a:pt x="29463" y="0"/>
                </a:moveTo>
                <a:lnTo>
                  <a:pt x="0" y="24129"/>
                </a:lnTo>
                <a:lnTo>
                  <a:pt x="1298891" y="1615592"/>
                </a:lnTo>
                <a:lnTo>
                  <a:pt x="1328406" y="1591497"/>
                </a:lnTo>
                <a:lnTo>
                  <a:pt x="2946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183376" y="2963291"/>
            <a:ext cx="1346835" cy="397510"/>
          </a:xfrm>
          <a:custGeom>
            <a:avLst/>
            <a:gdLst/>
            <a:ahLst/>
            <a:cxnLst/>
            <a:rect l="l" t="t" r="r" b="b"/>
            <a:pathLst>
              <a:path w="1346834" h="397510">
                <a:moveTo>
                  <a:pt x="1231298" y="360671"/>
                </a:moveTo>
                <a:lnTo>
                  <a:pt x="1221613" y="397510"/>
                </a:lnTo>
                <a:lnTo>
                  <a:pt x="1346707" y="371221"/>
                </a:lnTo>
                <a:lnTo>
                  <a:pt x="1340201" y="365506"/>
                </a:lnTo>
                <a:lnTo>
                  <a:pt x="1249679" y="365506"/>
                </a:lnTo>
                <a:lnTo>
                  <a:pt x="1231298" y="360671"/>
                </a:lnTo>
                <a:close/>
              </a:path>
              <a:path w="1346834" h="397510">
                <a:moveTo>
                  <a:pt x="1241018" y="323701"/>
                </a:moveTo>
                <a:lnTo>
                  <a:pt x="1231298" y="360671"/>
                </a:lnTo>
                <a:lnTo>
                  <a:pt x="1249679" y="365506"/>
                </a:lnTo>
                <a:lnTo>
                  <a:pt x="1259458" y="328549"/>
                </a:lnTo>
                <a:lnTo>
                  <a:pt x="1241018" y="323701"/>
                </a:lnTo>
                <a:close/>
              </a:path>
              <a:path w="1346834" h="397510">
                <a:moveTo>
                  <a:pt x="1250696" y="286893"/>
                </a:moveTo>
                <a:lnTo>
                  <a:pt x="1241018" y="323701"/>
                </a:lnTo>
                <a:lnTo>
                  <a:pt x="1259458" y="328549"/>
                </a:lnTo>
                <a:lnTo>
                  <a:pt x="1249679" y="365506"/>
                </a:lnTo>
                <a:lnTo>
                  <a:pt x="1340201" y="365506"/>
                </a:lnTo>
                <a:lnTo>
                  <a:pt x="1250696" y="286893"/>
                </a:lnTo>
                <a:close/>
              </a:path>
              <a:path w="1346834" h="397510">
                <a:moveTo>
                  <a:pt x="9651" y="0"/>
                </a:moveTo>
                <a:lnTo>
                  <a:pt x="0" y="36830"/>
                </a:lnTo>
                <a:lnTo>
                  <a:pt x="1231298" y="360671"/>
                </a:lnTo>
                <a:lnTo>
                  <a:pt x="1241018" y="323701"/>
                </a:lnTo>
                <a:lnTo>
                  <a:pt x="96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6172708" y="3287395"/>
            <a:ext cx="1356995" cy="190500"/>
          </a:xfrm>
          <a:custGeom>
            <a:avLst/>
            <a:gdLst/>
            <a:ahLst/>
            <a:cxnLst/>
            <a:rect l="l" t="t" r="r" b="b"/>
            <a:pathLst>
              <a:path w="1356995" h="190500">
                <a:moveTo>
                  <a:pt x="1241341" y="37947"/>
                </a:moveTo>
                <a:lnTo>
                  <a:pt x="0" y="152400"/>
                </a:lnTo>
                <a:lnTo>
                  <a:pt x="3555" y="190372"/>
                </a:lnTo>
                <a:lnTo>
                  <a:pt x="1244805" y="75792"/>
                </a:lnTo>
                <a:lnTo>
                  <a:pt x="1241341" y="37947"/>
                </a:lnTo>
                <a:close/>
              </a:path>
              <a:path w="1356995" h="190500">
                <a:moveTo>
                  <a:pt x="1330786" y="36194"/>
                </a:moveTo>
                <a:lnTo>
                  <a:pt x="1260347" y="36194"/>
                </a:lnTo>
                <a:lnTo>
                  <a:pt x="1263776" y="74040"/>
                </a:lnTo>
                <a:lnTo>
                  <a:pt x="1244805" y="75792"/>
                </a:lnTo>
                <a:lnTo>
                  <a:pt x="1248283" y="113791"/>
                </a:lnTo>
                <a:lnTo>
                  <a:pt x="1356867" y="46354"/>
                </a:lnTo>
                <a:lnTo>
                  <a:pt x="1330786" y="36194"/>
                </a:lnTo>
                <a:close/>
              </a:path>
              <a:path w="1356995" h="190500">
                <a:moveTo>
                  <a:pt x="1260347" y="36194"/>
                </a:moveTo>
                <a:lnTo>
                  <a:pt x="1241341" y="37947"/>
                </a:lnTo>
                <a:lnTo>
                  <a:pt x="1244805" y="75792"/>
                </a:lnTo>
                <a:lnTo>
                  <a:pt x="1263776" y="74040"/>
                </a:lnTo>
                <a:lnTo>
                  <a:pt x="1260347" y="36194"/>
                </a:lnTo>
                <a:close/>
              </a:path>
              <a:path w="1356995" h="190500">
                <a:moveTo>
                  <a:pt x="1237868" y="0"/>
                </a:moveTo>
                <a:lnTo>
                  <a:pt x="1241341" y="37947"/>
                </a:lnTo>
                <a:lnTo>
                  <a:pt x="1260347" y="36194"/>
                </a:lnTo>
                <a:lnTo>
                  <a:pt x="1330786" y="36194"/>
                </a:lnTo>
                <a:lnTo>
                  <a:pt x="123786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167120" y="3325367"/>
            <a:ext cx="1362710" cy="596265"/>
          </a:xfrm>
          <a:custGeom>
            <a:avLst/>
            <a:gdLst/>
            <a:ahLst/>
            <a:cxnLst/>
            <a:rect l="l" t="t" r="r" b="b"/>
            <a:pathLst>
              <a:path w="1362709" h="596264">
                <a:moveTo>
                  <a:pt x="1249752" y="35207"/>
                </a:moveTo>
                <a:lnTo>
                  <a:pt x="0" y="560832"/>
                </a:lnTo>
                <a:lnTo>
                  <a:pt x="14731" y="595884"/>
                </a:lnTo>
                <a:lnTo>
                  <a:pt x="1264489" y="70256"/>
                </a:lnTo>
                <a:lnTo>
                  <a:pt x="1249752" y="35207"/>
                </a:lnTo>
                <a:close/>
              </a:path>
              <a:path w="1362709" h="596264">
                <a:moveTo>
                  <a:pt x="1345797" y="27812"/>
                </a:moveTo>
                <a:lnTo>
                  <a:pt x="1267332" y="27812"/>
                </a:lnTo>
                <a:lnTo>
                  <a:pt x="1282064" y="62865"/>
                </a:lnTo>
                <a:lnTo>
                  <a:pt x="1264489" y="70256"/>
                </a:lnTo>
                <a:lnTo>
                  <a:pt x="1279271" y="105410"/>
                </a:lnTo>
                <a:lnTo>
                  <a:pt x="1345797" y="27812"/>
                </a:lnTo>
                <a:close/>
              </a:path>
              <a:path w="1362709" h="596264">
                <a:moveTo>
                  <a:pt x="1267332" y="27812"/>
                </a:moveTo>
                <a:lnTo>
                  <a:pt x="1249752" y="35207"/>
                </a:lnTo>
                <a:lnTo>
                  <a:pt x="1264489" y="70256"/>
                </a:lnTo>
                <a:lnTo>
                  <a:pt x="1282064" y="62865"/>
                </a:lnTo>
                <a:lnTo>
                  <a:pt x="1267332" y="27812"/>
                </a:lnTo>
                <a:close/>
              </a:path>
              <a:path w="1362709" h="596264">
                <a:moveTo>
                  <a:pt x="1234948" y="0"/>
                </a:moveTo>
                <a:lnTo>
                  <a:pt x="1249752" y="35207"/>
                </a:lnTo>
                <a:lnTo>
                  <a:pt x="1267332" y="27812"/>
                </a:lnTo>
                <a:lnTo>
                  <a:pt x="1345797" y="27812"/>
                </a:lnTo>
                <a:lnTo>
                  <a:pt x="1362455" y="8382"/>
                </a:lnTo>
                <a:lnTo>
                  <a:pt x="123494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142482" y="3361182"/>
            <a:ext cx="1352550" cy="1774189"/>
          </a:xfrm>
          <a:custGeom>
            <a:avLst/>
            <a:gdLst/>
            <a:ahLst/>
            <a:cxnLst/>
            <a:rect l="l" t="t" r="r" b="b"/>
            <a:pathLst>
              <a:path w="1352550" h="1774189">
                <a:moveTo>
                  <a:pt x="1267926" y="79512"/>
                </a:moveTo>
                <a:lnTo>
                  <a:pt x="0" y="1751075"/>
                </a:lnTo>
                <a:lnTo>
                  <a:pt x="30352" y="1774062"/>
                </a:lnTo>
                <a:lnTo>
                  <a:pt x="1298258" y="102526"/>
                </a:lnTo>
                <a:lnTo>
                  <a:pt x="1267926" y="79512"/>
                </a:lnTo>
                <a:close/>
              </a:path>
              <a:path w="1352550" h="1774189">
                <a:moveTo>
                  <a:pt x="1340124" y="64388"/>
                </a:moveTo>
                <a:lnTo>
                  <a:pt x="1279397" y="64388"/>
                </a:lnTo>
                <a:lnTo>
                  <a:pt x="1309750" y="87375"/>
                </a:lnTo>
                <a:lnTo>
                  <a:pt x="1298258" y="102526"/>
                </a:lnTo>
                <a:lnTo>
                  <a:pt x="1328673" y="125602"/>
                </a:lnTo>
                <a:lnTo>
                  <a:pt x="1340124" y="64388"/>
                </a:lnTo>
                <a:close/>
              </a:path>
              <a:path w="1352550" h="1774189">
                <a:moveTo>
                  <a:pt x="1279397" y="64388"/>
                </a:moveTo>
                <a:lnTo>
                  <a:pt x="1267926" y="79512"/>
                </a:lnTo>
                <a:lnTo>
                  <a:pt x="1298258" y="102526"/>
                </a:lnTo>
                <a:lnTo>
                  <a:pt x="1309750" y="87375"/>
                </a:lnTo>
                <a:lnTo>
                  <a:pt x="1279397" y="64388"/>
                </a:lnTo>
                <a:close/>
              </a:path>
              <a:path w="1352550" h="1774189">
                <a:moveTo>
                  <a:pt x="1352168" y="0"/>
                </a:moveTo>
                <a:lnTo>
                  <a:pt x="1237614" y="56514"/>
                </a:lnTo>
                <a:lnTo>
                  <a:pt x="1267926" y="79512"/>
                </a:lnTo>
                <a:lnTo>
                  <a:pt x="1279397" y="64388"/>
                </a:lnTo>
                <a:lnTo>
                  <a:pt x="1340124" y="64388"/>
                </a:lnTo>
                <a:lnTo>
                  <a:pt x="135216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141465" y="3327653"/>
            <a:ext cx="1376045" cy="2249170"/>
          </a:xfrm>
          <a:custGeom>
            <a:avLst/>
            <a:gdLst/>
            <a:ahLst/>
            <a:cxnLst/>
            <a:rect l="l" t="t" r="r" b="b"/>
            <a:pathLst>
              <a:path w="1376045" h="2249170">
                <a:moveTo>
                  <a:pt x="1299950" y="87854"/>
                </a:moveTo>
                <a:lnTo>
                  <a:pt x="0" y="2229104"/>
                </a:lnTo>
                <a:lnTo>
                  <a:pt x="32512" y="2248789"/>
                </a:lnTo>
                <a:lnTo>
                  <a:pt x="1332503" y="107597"/>
                </a:lnTo>
                <a:lnTo>
                  <a:pt x="1299950" y="87854"/>
                </a:lnTo>
                <a:close/>
              </a:path>
              <a:path w="1376045" h="2249170">
                <a:moveTo>
                  <a:pt x="1369691" y="71500"/>
                </a:moveTo>
                <a:lnTo>
                  <a:pt x="1309878" y="71500"/>
                </a:lnTo>
                <a:lnTo>
                  <a:pt x="1342389" y="91312"/>
                </a:lnTo>
                <a:lnTo>
                  <a:pt x="1332503" y="107597"/>
                </a:lnTo>
                <a:lnTo>
                  <a:pt x="1365123" y="127381"/>
                </a:lnTo>
                <a:lnTo>
                  <a:pt x="1369691" y="71500"/>
                </a:lnTo>
                <a:close/>
              </a:path>
              <a:path w="1376045" h="2249170">
                <a:moveTo>
                  <a:pt x="1309878" y="71500"/>
                </a:moveTo>
                <a:lnTo>
                  <a:pt x="1299950" y="87854"/>
                </a:lnTo>
                <a:lnTo>
                  <a:pt x="1332503" y="107597"/>
                </a:lnTo>
                <a:lnTo>
                  <a:pt x="1342389" y="91312"/>
                </a:lnTo>
                <a:lnTo>
                  <a:pt x="1309878" y="71500"/>
                </a:lnTo>
                <a:close/>
              </a:path>
              <a:path w="1376045" h="2249170">
                <a:moveTo>
                  <a:pt x="1375537" y="0"/>
                </a:moveTo>
                <a:lnTo>
                  <a:pt x="1267333" y="68072"/>
                </a:lnTo>
                <a:lnTo>
                  <a:pt x="1299950" y="87854"/>
                </a:lnTo>
                <a:lnTo>
                  <a:pt x="1309878" y="71500"/>
                </a:lnTo>
                <a:lnTo>
                  <a:pt x="1369691" y="71500"/>
                </a:lnTo>
                <a:lnTo>
                  <a:pt x="137553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6140703" y="3390138"/>
            <a:ext cx="1361440" cy="2646680"/>
          </a:xfrm>
          <a:custGeom>
            <a:avLst/>
            <a:gdLst/>
            <a:ahLst/>
            <a:cxnLst/>
            <a:rect l="l" t="t" r="r" b="b"/>
            <a:pathLst>
              <a:path w="1361440" h="2646679">
                <a:moveTo>
                  <a:pt x="1292205" y="93186"/>
                </a:moveTo>
                <a:lnTo>
                  <a:pt x="0" y="2629141"/>
                </a:lnTo>
                <a:lnTo>
                  <a:pt x="34036" y="2646438"/>
                </a:lnTo>
                <a:lnTo>
                  <a:pt x="1326224" y="110492"/>
                </a:lnTo>
                <a:lnTo>
                  <a:pt x="1292205" y="93186"/>
                </a:lnTo>
                <a:close/>
              </a:path>
              <a:path w="1361440" h="2646679">
                <a:moveTo>
                  <a:pt x="1360580" y="76200"/>
                </a:moveTo>
                <a:lnTo>
                  <a:pt x="1300861" y="76200"/>
                </a:lnTo>
                <a:lnTo>
                  <a:pt x="1334897" y="93472"/>
                </a:lnTo>
                <a:lnTo>
                  <a:pt x="1326224" y="110492"/>
                </a:lnTo>
                <a:lnTo>
                  <a:pt x="1360170" y="127762"/>
                </a:lnTo>
                <a:lnTo>
                  <a:pt x="1360580" y="76200"/>
                </a:lnTo>
                <a:close/>
              </a:path>
              <a:path w="1361440" h="2646679">
                <a:moveTo>
                  <a:pt x="1300861" y="76200"/>
                </a:moveTo>
                <a:lnTo>
                  <a:pt x="1292205" y="93186"/>
                </a:lnTo>
                <a:lnTo>
                  <a:pt x="1326224" y="110492"/>
                </a:lnTo>
                <a:lnTo>
                  <a:pt x="1334897" y="93472"/>
                </a:lnTo>
                <a:lnTo>
                  <a:pt x="1300861" y="76200"/>
                </a:lnTo>
                <a:close/>
              </a:path>
              <a:path w="1361440" h="2646679">
                <a:moveTo>
                  <a:pt x="1361186" y="0"/>
                </a:moveTo>
                <a:lnTo>
                  <a:pt x="1258316" y="75946"/>
                </a:lnTo>
                <a:lnTo>
                  <a:pt x="1292205" y="93186"/>
                </a:lnTo>
                <a:lnTo>
                  <a:pt x="1300861" y="76200"/>
                </a:lnTo>
                <a:lnTo>
                  <a:pt x="1360580" y="76200"/>
                </a:lnTo>
                <a:lnTo>
                  <a:pt x="1361186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650235" y="1152144"/>
            <a:ext cx="2414016" cy="2424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714244" y="1216152"/>
            <a:ext cx="2231135" cy="224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97" name="object 97"/>
          <p:cNvGraphicFramePr>
            <a:graphicFrameLocks noGrp="1"/>
          </p:cNvGraphicFramePr>
          <p:nvPr/>
        </p:nvGraphicFramePr>
        <p:xfrm>
          <a:off x="393623" y="1178052"/>
          <a:ext cx="4609465" cy="3422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993"/>
                <a:gridCol w="479044"/>
                <a:gridCol w="478916"/>
                <a:gridCol w="479044"/>
                <a:gridCol w="379221"/>
                <a:gridCol w="99694"/>
                <a:gridCol w="479044"/>
                <a:gridCol w="1690496"/>
              </a:tblGrid>
              <a:tr h="652907">
                <a:tc gridSpan="5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  <a:tc gridSpan="3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45720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" algn="ctr">
                        <a:lnSpc>
                          <a:spcPts val="28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ts val="28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ts val="28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2222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55396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8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8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860"/>
                        </a:lnSpc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1803"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38100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98" name="object 98"/>
          <p:cNvSpPr/>
          <p:nvPr/>
        </p:nvSpPr>
        <p:spPr>
          <a:xfrm>
            <a:off x="2316098" y="1558289"/>
            <a:ext cx="958850" cy="947419"/>
          </a:xfrm>
          <a:custGeom>
            <a:avLst/>
            <a:gdLst/>
            <a:ahLst/>
            <a:cxnLst/>
            <a:rect l="l" t="t" r="r" b="b"/>
            <a:pathLst>
              <a:path w="958850" h="947419">
                <a:moveTo>
                  <a:pt x="864109" y="66760"/>
                </a:moveTo>
                <a:lnTo>
                  <a:pt x="0" y="920242"/>
                </a:lnTo>
                <a:lnTo>
                  <a:pt x="26669" y="947420"/>
                </a:lnTo>
                <a:lnTo>
                  <a:pt x="890926" y="93916"/>
                </a:lnTo>
                <a:lnTo>
                  <a:pt x="864109" y="66760"/>
                </a:lnTo>
                <a:close/>
              </a:path>
              <a:path w="958850" h="947419">
                <a:moveTo>
                  <a:pt x="940715" y="53339"/>
                </a:moveTo>
                <a:lnTo>
                  <a:pt x="877696" y="53339"/>
                </a:lnTo>
                <a:lnTo>
                  <a:pt x="904494" y="80518"/>
                </a:lnTo>
                <a:lnTo>
                  <a:pt x="890926" y="93916"/>
                </a:lnTo>
                <a:lnTo>
                  <a:pt x="917701" y="121031"/>
                </a:lnTo>
                <a:lnTo>
                  <a:pt x="940715" y="53339"/>
                </a:lnTo>
                <a:close/>
              </a:path>
              <a:path w="958850" h="947419">
                <a:moveTo>
                  <a:pt x="877696" y="53339"/>
                </a:moveTo>
                <a:lnTo>
                  <a:pt x="864109" y="66760"/>
                </a:lnTo>
                <a:lnTo>
                  <a:pt x="890926" y="93916"/>
                </a:lnTo>
                <a:lnTo>
                  <a:pt x="904494" y="80518"/>
                </a:lnTo>
                <a:lnTo>
                  <a:pt x="877696" y="53339"/>
                </a:lnTo>
                <a:close/>
              </a:path>
              <a:path w="958850" h="947419">
                <a:moveTo>
                  <a:pt x="958850" y="0"/>
                </a:moveTo>
                <a:lnTo>
                  <a:pt x="837311" y="39624"/>
                </a:lnTo>
                <a:lnTo>
                  <a:pt x="864109" y="66760"/>
                </a:lnTo>
                <a:lnTo>
                  <a:pt x="877696" y="53339"/>
                </a:lnTo>
                <a:lnTo>
                  <a:pt x="940715" y="53339"/>
                </a:lnTo>
                <a:lnTo>
                  <a:pt x="9588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013966" y="822197"/>
            <a:ext cx="1261110" cy="702945"/>
          </a:xfrm>
          <a:custGeom>
            <a:avLst/>
            <a:gdLst/>
            <a:ahLst/>
            <a:cxnLst/>
            <a:rect l="l" t="t" r="r" b="b"/>
            <a:pathLst>
              <a:path w="1261110" h="702944">
                <a:moveTo>
                  <a:pt x="1151557" y="664324"/>
                </a:moveTo>
                <a:lnTo>
                  <a:pt x="1133220" y="697738"/>
                </a:lnTo>
                <a:lnTo>
                  <a:pt x="1260983" y="702563"/>
                </a:lnTo>
                <a:lnTo>
                  <a:pt x="1240832" y="673480"/>
                </a:lnTo>
                <a:lnTo>
                  <a:pt x="1168272" y="673480"/>
                </a:lnTo>
                <a:lnTo>
                  <a:pt x="1151557" y="664324"/>
                </a:lnTo>
                <a:close/>
              </a:path>
              <a:path w="1261110" h="702944">
                <a:moveTo>
                  <a:pt x="1169879" y="630940"/>
                </a:moveTo>
                <a:lnTo>
                  <a:pt x="1151557" y="664324"/>
                </a:lnTo>
                <a:lnTo>
                  <a:pt x="1168272" y="673480"/>
                </a:lnTo>
                <a:lnTo>
                  <a:pt x="1186560" y="640079"/>
                </a:lnTo>
                <a:lnTo>
                  <a:pt x="1169879" y="630940"/>
                </a:lnTo>
                <a:close/>
              </a:path>
              <a:path w="1261110" h="702944">
                <a:moveTo>
                  <a:pt x="1188211" y="597535"/>
                </a:moveTo>
                <a:lnTo>
                  <a:pt x="1169879" y="630940"/>
                </a:lnTo>
                <a:lnTo>
                  <a:pt x="1186560" y="640079"/>
                </a:lnTo>
                <a:lnTo>
                  <a:pt x="1168272" y="673480"/>
                </a:lnTo>
                <a:lnTo>
                  <a:pt x="1240832" y="673480"/>
                </a:lnTo>
                <a:lnTo>
                  <a:pt x="1188211" y="597535"/>
                </a:lnTo>
                <a:close/>
              </a:path>
              <a:path w="1261110" h="702944">
                <a:moveTo>
                  <a:pt x="18287" y="0"/>
                </a:moveTo>
                <a:lnTo>
                  <a:pt x="0" y="33527"/>
                </a:lnTo>
                <a:lnTo>
                  <a:pt x="1151557" y="664324"/>
                </a:lnTo>
                <a:lnTo>
                  <a:pt x="1169879" y="630940"/>
                </a:lnTo>
                <a:lnTo>
                  <a:pt x="1828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59308" y="5218176"/>
            <a:ext cx="2916936" cy="641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37387" y="5157215"/>
            <a:ext cx="2997708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18744" y="5257800"/>
            <a:ext cx="2798063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69976" y="5897879"/>
            <a:ext cx="3604260" cy="6416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48055" y="5836920"/>
            <a:ext cx="3695700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29412" y="5937503"/>
            <a:ext cx="3485388" cy="5242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697788" y="4667757"/>
            <a:ext cx="3185795" cy="1751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514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6 x 6</a:t>
            </a:r>
            <a:r>
              <a:rPr sz="2400" spc="-1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2860" marR="5080" indent="-10795">
              <a:lnSpc>
                <a:spcPts val="5350"/>
              </a:lnSpc>
              <a:spcBef>
                <a:spcPts val="47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Less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parameters! 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Even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less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parameters!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807328" y="994917"/>
            <a:ext cx="402590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M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701791" y="1314160"/>
            <a:ext cx="24511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714260" y="2164552"/>
            <a:ext cx="2679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7770" y="684910"/>
            <a:ext cx="6851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Input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146041" y="478282"/>
            <a:ext cx="8312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6167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	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5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157217" y="1344548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819777" y="1369186"/>
            <a:ext cx="169545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156328" y="2210815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819141" y="2222246"/>
            <a:ext cx="396240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154551" y="3153283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817109" y="3176904"/>
            <a:ext cx="169545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6689090" y="942721"/>
            <a:ext cx="168910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5815329" y="2754121"/>
            <a:ext cx="1029969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-635">
              <a:lnSpc>
                <a:spcPct val="100000"/>
              </a:lnSpc>
              <a:tabLst>
                <a:tab pos="860425" algn="l"/>
              </a:tabLst>
            </a:pPr>
            <a:r>
              <a:rPr sz="2700" baseline="2000" dirty="0">
                <a:latin typeface="Calibri" panose="020F0502020204030204"/>
                <a:cs typeface="Calibri" panose="020F0502020204030204"/>
              </a:rPr>
              <a:t>M</a:t>
            </a:r>
            <a:r>
              <a:rPr sz="2700" spc="-30" baseline="2000" dirty="0">
                <a:latin typeface="Calibri" panose="020F0502020204030204"/>
                <a:cs typeface="Calibri" panose="020F0502020204030204"/>
              </a:rPr>
              <a:t>a</a:t>
            </a:r>
            <a:r>
              <a:rPr sz="2700" baseline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95909" y="4098290"/>
          <a:ext cx="1824989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39"/>
                <a:gridCol w="300939"/>
                <a:gridCol w="300913"/>
                <a:gridCol w="300989"/>
                <a:gridCol w="300863"/>
                <a:gridCol w="300989"/>
              </a:tblGrid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1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16330" y="5855512"/>
            <a:ext cx="7778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ima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684776" y="4128515"/>
            <a:ext cx="1915668" cy="18729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5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625851" y="4966715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5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2760979" y="5472379"/>
            <a:ext cx="148399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convolution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7"/>
                </a:lnTo>
                <a:lnTo>
                  <a:pt x="0" y="166497"/>
                </a:lnTo>
                <a:lnTo>
                  <a:pt x="0" y="499491"/>
                </a:lnTo>
                <a:lnTo>
                  <a:pt x="332994" y="499491"/>
                </a:lnTo>
                <a:lnTo>
                  <a:pt x="332994" y="665988"/>
                </a:lnTo>
                <a:lnTo>
                  <a:pt x="665988" y="332994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731507" y="4739640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7"/>
                </a:moveTo>
                <a:lnTo>
                  <a:pt x="332994" y="166497"/>
                </a:lnTo>
                <a:lnTo>
                  <a:pt x="332994" y="0"/>
                </a:lnTo>
                <a:lnTo>
                  <a:pt x="665988" y="332994"/>
                </a:lnTo>
                <a:lnTo>
                  <a:pt x="332994" y="665988"/>
                </a:lnTo>
                <a:lnTo>
                  <a:pt x="332994" y="499491"/>
                </a:lnTo>
                <a:lnTo>
                  <a:pt x="0" y="499491"/>
                </a:lnTo>
                <a:lnTo>
                  <a:pt x="0" y="16649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6751066" y="5441899"/>
            <a:ext cx="94932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Max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p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oli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467600" y="4367784"/>
            <a:ext cx="1283207" cy="13685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538220" y="4083240"/>
            <a:ext cx="321945" cy="271780"/>
          </a:xfrm>
          <a:custGeom>
            <a:avLst/>
            <a:gdLst/>
            <a:ahLst/>
            <a:cxnLst/>
            <a:rect l="l" t="t" r="r" b="b"/>
            <a:pathLst>
              <a:path w="321945" h="271779">
                <a:moveTo>
                  <a:pt x="0" y="271716"/>
                </a:moveTo>
                <a:lnTo>
                  <a:pt x="321348" y="271716"/>
                </a:lnTo>
                <a:lnTo>
                  <a:pt x="321348" y="0"/>
                </a:lnTo>
                <a:lnTo>
                  <a:pt x="0" y="0"/>
                </a:lnTo>
                <a:lnTo>
                  <a:pt x="0" y="271716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3859529" y="4083240"/>
            <a:ext cx="321945" cy="271780"/>
          </a:xfrm>
          <a:custGeom>
            <a:avLst/>
            <a:gdLst/>
            <a:ahLst/>
            <a:cxnLst/>
            <a:rect l="l" t="t" r="r" b="b"/>
            <a:pathLst>
              <a:path w="321945" h="271779">
                <a:moveTo>
                  <a:pt x="0" y="271716"/>
                </a:moveTo>
                <a:lnTo>
                  <a:pt x="321348" y="271716"/>
                </a:lnTo>
                <a:lnTo>
                  <a:pt x="321348" y="0"/>
                </a:lnTo>
                <a:lnTo>
                  <a:pt x="0" y="0"/>
                </a:lnTo>
                <a:lnTo>
                  <a:pt x="0" y="271716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180840" y="4083240"/>
            <a:ext cx="321945" cy="271780"/>
          </a:xfrm>
          <a:custGeom>
            <a:avLst/>
            <a:gdLst/>
            <a:ahLst/>
            <a:cxnLst/>
            <a:rect l="l" t="t" r="r" b="b"/>
            <a:pathLst>
              <a:path w="321945" h="271779">
                <a:moveTo>
                  <a:pt x="0" y="271716"/>
                </a:moveTo>
                <a:lnTo>
                  <a:pt x="321348" y="271716"/>
                </a:lnTo>
                <a:lnTo>
                  <a:pt x="321348" y="0"/>
                </a:lnTo>
                <a:lnTo>
                  <a:pt x="0" y="0"/>
                </a:lnTo>
                <a:lnTo>
                  <a:pt x="0" y="271716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538220" y="4355020"/>
            <a:ext cx="321945" cy="271780"/>
          </a:xfrm>
          <a:custGeom>
            <a:avLst/>
            <a:gdLst/>
            <a:ahLst/>
            <a:cxnLst/>
            <a:rect l="l" t="t" r="r" b="b"/>
            <a:pathLst>
              <a:path w="321945" h="271779">
                <a:moveTo>
                  <a:pt x="0" y="271716"/>
                </a:moveTo>
                <a:lnTo>
                  <a:pt x="321348" y="271716"/>
                </a:lnTo>
                <a:lnTo>
                  <a:pt x="321348" y="0"/>
                </a:lnTo>
                <a:lnTo>
                  <a:pt x="0" y="0"/>
                </a:lnTo>
                <a:lnTo>
                  <a:pt x="0" y="271716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859529" y="4355020"/>
            <a:ext cx="321945" cy="271780"/>
          </a:xfrm>
          <a:custGeom>
            <a:avLst/>
            <a:gdLst/>
            <a:ahLst/>
            <a:cxnLst/>
            <a:rect l="l" t="t" r="r" b="b"/>
            <a:pathLst>
              <a:path w="321945" h="271779">
                <a:moveTo>
                  <a:pt x="0" y="271716"/>
                </a:moveTo>
                <a:lnTo>
                  <a:pt x="321348" y="271716"/>
                </a:lnTo>
                <a:lnTo>
                  <a:pt x="321348" y="0"/>
                </a:lnTo>
                <a:lnTo>
                  <a:pt x="0" y="0"/>
                </a:lnTo>
                <a:lnTo>
                  <a:pt x="0" y="271716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180840" y="4355020"/>
            <a:ext cx="321945" cy="271780"/>
          </a:xfrm>
          <a:custGeom>
            <a:avLst/>
            <a:gdLst/>
            <a:ahLst/>
            <a:cxnLst/>
            <a:rect l="l" t="t" r="r" b="b"/>
            <a:pathLst>
              <a:path w="321945" h="271779">
                <a:moveTo>
                  <a:pt x="0" y="271716"/>
                </a:moveTo>
                <a:lnTo>
                  <a:pt x="321348" y="271716"/>
                </a:lnTo>
                <a:lnTo>
                  <a:pt x="321348" y="0"/>
                </a:lnTo>
                <a:lnTo>
                  <a:pt x="0" y="0"/>
                </a:lnTo>
                <a:lnTo>
                  <a:pt x="0" y="271716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538220" y="4626673"/>
            <a:ext cx="321945" cy="271780"/>
          </a:xfrm>
          <a:custGeom>
            <a:avLst/>
            <a:gdLst/>
            <a:ahLst/>
            <a:cxnLst/>
            <a:rect l="l" t="t" r="r" b="b"/>
            <a:pathLst>
              <a:path w="321945" h="271779">
                <a:moveTo>
                  <a:pt x="0" y="271716"/>
                </a:moveTo>
                <a:lnTo>
                  <a:pt x="321348" y="271716"/>
                </a:lnTo>
                <a:lnTo>
                  <a:pt x="321348" y="0"/>
                </a:lnTo>
                <a:lnTo>
                  <a:pt x="0" y="0"/>
                </a:lnTo>
                <a:lnTo>
                  <a:pt x="0" y="271716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859529" y="4626673"/>
            <a:ext cx="321945" cy="271780"/>
          </a:xfrm>
          <a:custGeom>
            <a:avLst/>
            <a:gdLst/>
            <a:ahLst/>
            <a:cxnLst/>
            <a:rect l="l" t="t" r="r" b="b"/>
            <a:pathLst>
              <a:path w="321945" h="271779">
                <a:moveTo>
                  <a:pt x="0" y="271716"/>
                </a:moveTo>
                <a:lnTo>
                  <a:pt x="321348" y="271716"/>
                </a:lnTo>
                <a:lnTo>
                  <a:pt x="321348" y="0"/>
                </a:lnTo>
                <a:lnTo>
                  <a:pt x="0" y="0"/>
                </a:lnTo>
                <a:lnTo>
                  <a:pt x="0" y="271716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180840" y="4626673"/>
            <a:ext cx="321945" cy="271780"/>
          </a:xfrm>
          <a:custGeom>
            <a:avLst/>
            <a:gdLst/>
            <a:ahLst/>
            <a:cxnLst/>
            <a:rect l="l" t="t" r="r" b="b"/>
            <a:pathLst>
              <a:path w="321945" h="271779">
                <a:moveTo>
                  <a:pt x="0" y="271716"/>
                </a:moveTo>
                <a:lnTo>
                  <a:pt x="321348" y="271716"/>
                </a:lnTo>
                <a:lnTo>
                  <a:pt x="321348" y="0"/>
                </a:lnTo>
                <a:lnTo>
                  <a:pt x="0" y="0"/>
                </a:lnTo>
                <a:lnTo>
                  <a:pt x="0" y="271716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538220" y="4076953"/>
            <a:ext cx="0" cy="82804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502277" y="4076953"/>
            <a:ext cx="0" cy="828040"/>
          </a:xfrm>
          <a:custGeom>
            <a:avLst/>
            <a:gdLst/>
            <a:ahLst/>
            <a:cxnLst/>
            <a:rect l="l" t="t" r="r" b="b"/>
            <a:pathLst>
              <a:path h="828039">
                <a:moveTo>
                  <a:pt x="0" y="0"/>
                </a:moveTo>
                <a:lnTo>
                  <a:pt x="0" y="8277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531870" y="4083303"/>
            <a:ext cx="977265" cy="0"/>
          </a:xfrm>
          <a:custGeom>
            <a:avLst/>
            <a:gdLst/>
            <a:ahLst/>
            <a:cxnLst/>
            <a:rect l="l" t="t" r="r" b="b"/>
            <a:pathLst>
              <a:path w="977264">
                <a:moveTo>
                  <a:pt x="0" y="0"/>
                </a:moveTo>
                <a:lnTo>
                  <a:pt x="976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531870" y="4898390"/>
            <a:ext cx="977265" cy="0"/>
          </a:xfrm>
          <a:custGeom>
            <a:avLst/>
            <a:gdLst/>
            <a:ahLst/>
            <a:cxnLst/>
            <a:rect l="l" t="t" r="r" b="b"/>
            <a:pathLst>
              <a:path w="977264">
                <a:moveTo>
                  <a:pt x="0" y="0"/>
                </a:moveTo>
                <a:lnTo>
                  <a:pt x="97675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00" name="object 100"/>
          <p:cNvGraphicFramePr>
            <a:graphicFrameLocks noGrp="1"/>
          </p:cNvGraphicFramePr>
          <p:nvPr/>
        </p:nvGraphicFramePr>
        <p:xfrm>
          <a:off x="3538220" y="4082796"/>
          <a:ext cx="1024890" cy="815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09"/>
                <a:gridCol w="321310"/>
                <a:gridCol w="382015"/>
              </a:tblGrid>
              <a:tr h="272161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652">
                <a:tc>
                  <a:txBody>
                    <a:bodyPr/>
                    <a:lstStyle/>
                    <a:p>
                      <a:pPr marL="8890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1" name="object 101"/>
          <p:cNvGraphicFramePr>
            <a:graphicFrameLocks noGrp="1"/>
          </p:cNvGraphicFramePr>
          <p:nvPr/>
        </p:nvGraphicFramePr>
        <p:xfrm>
          <a:off x="2449576" y="4081653"/>
          <a:ext cx="967105" cy="815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849"/>
                <a:gridCol w="315975"/>
                <a:gridCol w="315975"/>
              </a:tblGrid>
              <a:tr h="267462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102" name="object 102"/>
          <p:cNvSpPr/>
          <p:nvPr/>
        </p:nvSpPr>
        <p:spPr>
          <a:xfrm>
            <a:off x="1285494" y="2775204"/>
            <a:ext cx="1534160" cy="1351915"/>
          </a:xfrm>
          <a:custGeom>
            <a:avLst/>
            <a:gdLst/>
            <a:ahLst/>
            <a:cxnLst/>
            <a:rect l="l" t="t" r="r" b="b"/>
            <a:pathLst>
              <a:path w="1534160" h="1351914">
                <a:moveTo>
                  <a:pt x="1384429" y="92845"/>
                </a:moveTo>
                <a:lnTo>
                  <a:pt x="0" y="1307973"/>
                </a:lnTo>
                <a:lnTo>
                  <a:pt x="38100" y="1351407"/>
                </a:lnTo>
                <a:lnTo>
                  <a:pt x="1422589" y="136336"/>
                </a:lnTo>
                <a:lnTo>
                  <a:pt x="1384429" y="92845"/>
                </a:lnTo>
                <a:close/>
              </a:path>
              <a:path w="1534160" h="1351914">
                <a:moveTo>
                  <a:pt x="1503965" y="73787"/>
                </a:moveTo>
                <a:lnTo>
                  <a:pt x="1406144" y="73787"/>
                </a:lnTo>
                <a:lnTo>
                  <a:pt x="1444370" y="117221"/>
                </a:lnTo>
                <a:lnTo>
                  <a:pt x="1422589" y="136336"/>
                </a:lnTo>
                <a:lnTo>
                  <a:pt x="1460754" y="179832"/>
                </a:lnTo>
                <a:lnTo>
                  <a:pt x="1503965" y="73787"/>
                </a:lnTo>
                <a:close/>
              </a:path>
              <a:path w="1534160" h="1351914">
                <a:moveTo>
                  <a:pt x="1406144" y="73787"/>
                </a:moveTo>
                <a:lnTo>
                  <a:pt x="1384429" y="92845"/>
                </a:lnTo>
                <a:lnTo>
                  <a:pt x="1422589" y="136336"/>
                </a:lnTo>
                <a:lnTo>
                  <a:pt x="1444370" y="117221"/>
                </a:lnTo>
                <a:lnTo>
                  <a:pt x="1406144" y="73787"/>
                </a:lnTo>
                <a:close/>
              </a:path>
              <a:path w="1534160" h="1351914">
                <a:moveTo>
                  <a:pt x="1534033" y="0"/>
                </a:moveTo>
                <a:lnTo>
                  <a:pt x="1346200" y="49275"/>
                </a:lnTo>
                <a:lnTo>
                  <a:pt x="1384429" y="92845"/>
                </a:lnTo>
                <a:lnTo>
                  <a:pt x="1406144" y="73787"/>
                </a:lnTo>
                <a:lnTo>
                  <a:pt x="1503965" y="73787"/>
                </a:lnTo>
                <a:lnTo>
                  <a:pt x="153403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910328" y="3649979"/>
            <a:ext cx="748665" cy="502284"/>
          </a:xfrm>
          <a:custGeom>
            <a:avLst/>
            <a:gdLst/>
            <a:ahLst/>
            <a:cxnLst/>
            <a:rect l="l" t="t" r="r" b="b"/>
            <a:pathLst>
              <a:path w="748664" h="502285">
                <a:moveTo>
                  <a:pt x="161256" y="70662"/>
                </a:moveTo>
                <a:lnTo>
                  <a:pt x="129633" y="119176"/>
                </a:lnTo>
                <a:lnTo>
                  <a:pt x="716661" y="502031"/>
                </a:lnTo>
                <a:lnTo>
                  <a:pt x="748284" y="453517"/>
                </a:lnTo>
                <a:lnTo>
                  <a:pt x="161256" y="70662"/>
                </a:lnTo>
                <a:close/>
              </a:path>
              <a:path w="748664" h="502285">
                <a:moveTo>
                  <a:pt x="0" y="0"/>
                </a:moveTo>
                <a:lnTo>
                  <a:pt x="98044" y="167640"/>
                </a:lnTo>
                <a:lnTo>
                  <a:pt x="129633" y="119176"/>
                </a:lnTo>
                <a:lnTo>
                  <a:pt x="105410" y="103378"/>
                </a:lnTo>
                <a:lnTo>
                  <a:pt x="137033" y="54864"/>
                </a:lnTo>
                <a:lnTo>
                  <a:pt x="171555" y="54864"/>
                </a:lnTo>
                <a:lnTo>
                  <a:pt x="192912" y="22098"/>
                </a:lnTo>
                <a:lnTo>
                  <a:pt x="0" y="0"/>
                </a:lnTo>
                <a:close/>
              </a:path>
              <a:path w="748664" h="502285">
                <a:moveTo>
                  <a:pt x="137033" y="54864"/>
                </a:moveTo>
                <a:lnTo>
                  <a:pt x="105410" y="103378"/>
                </a:lnTo>
                <a:lnTo>
                  <a:pt x="129633" y="119176"/>
                </a:lnTo>
                <a:lnTo>
                  <a:pt x="161256" y="70662"/>
                </a:lnTo>
                <a:lnTo>
                  <a:pt x="137033" y="54864"/>
                </a:lnTo>
                <a:close/>
              </a:path>
              <a:path w="748664" h="502285">
                <a:moveTo>
                  <a:pt x="171555" y="54864"/>
                </a:moveTo>
                <a:lnTo>
                  <a:pt x="137033" y="54864"/>
                </a:lnTo>
                <a:lnTo>
                  <a:pt x="161256" y="70662"/>
                </a:lnTo>
                <a:lnTo>
                  <a:pt x="171555" y="548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819900" y="3220211"/>
            <a:ext cx="1144905" cy="1179195"/>
          </a:xfrm>
          <a:custGeom>
            <a:avLst/>
            <a:gdLst/>
            <a:ahLst/>
            <a:cxnLst/>
            <a:rect l="l" t="t" r="r" b="b"/>
            <a:pathLst>
              <a:path w="1144904" h="1179195">
                <a:moveTo>
                  <a:pt x="141670" y="104581"/>
                </a:moveTo>
                <a:lnTo>
                  <a:pt x="100139" y="144843"/>
                </a:lnTo>
                <a:lnTo>
                  <a:pt x="1102868" y="1179195"/>
                </a:lnTo>
                <a:lnTo>
                  <a:pt x="1144524" y="1138808"/>
                </a:lnTo>
                <a:lnTo>
                  <a:pt x="141670" y="104581"/>
                </a:lnTo>
                <a:close/>
              </a:path>
              <a:path w="1144904" h="1179195">
                <a:moveTo>
                  <a:pt x="0" y="0"/>
                </a:moveTo>
                <a:lnTo>
                  <a:pt x="58547" y="185165"/>
                </a:lnTo>
                <a:lnTo>
                  <a:pt x="100139" y="144843"/>
                </a:lnTo>
                <a:lnTo>
                  <a:pt x="80009" y="124078"/>
                </a:lnTo>
                <a:lnTo>
                  <a:pt x="121539" y="83820"/>
                </a:lnTo>
                <a:lnTo>
                  <a:pt x="163086" y="83820"/>
                </a:lnTo>
                <a:lnTo>
                  <a:pt x="183260" y="64262"/>
                </a:lnTo>
                <a:lnTo>
                  <a:pt x="0" y="0"/>
                </a:lnTo>
                <a:close/>
              </a:path>
              <a:path w="1144904" h="1179195">
                <a:moveTo>
                  <a:pt x="121539" y="83820"/>
                </a:moveTo>
                <a:lnTo>
                  <a:pt x="80009" y="124078"/>
                </a:lnTo>
                <a:lnTo>
                  <a:pt x="100139" y="144843"/>
                </a:lnTo>
                <a:lnTo>
                  <a:pt x="141670" y="104581"/>
                </a:lnTo>
                <a:lnTo>
                  <a:pt x="121539" y="83820"/>
                </a:lnTo>
                <a:close/>
              </a:path>
              <a:path w="1144904" h="1179195">
                <a:moveTo>
                  <a:pt x="163086" y="83820"/>
                </a:moveTo>
                <a:lnTo>
                  <a:pt x="121539" y="83820"/>
                </a:lnTo>
                <a:lnTo>
                  <a:pt x="141670" y="104581"/>
                </a:lnTo>
                <a:lnTo>
                  <a:pt x="163086" y="8382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587146" y="6315151"/>
            <a:ext cx="819721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(Ignoring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non-linear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activation 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function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after 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8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convolution.)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562855" y="4082796"/>
            <a:ext cx="4257040" cy="2162810"/>
          </a:xfrm>
          <a:custGeom>
            <a:avLst/>
            <a:gdLst/>
            <a:ahLst/>
            <a:cxnLst/>
            <a:rect l="l" t="t" r="r" b="b"/>
            <a:pathLst>
              <a:path w="4257040" h="2162810">
                <a:moveTo>
                  <a:pt x="0" y="2162555"/>
                </a:moveTo>
                <a:lnTo>
                  <a:pt x="4256532" y="2162555"/>
                </a:lnTo>
                <a:lnTo>
                  <a:pt x="4256532" y="0"/>
                </a:lnTo>
                <a:lnTo>
                  <a:pt x="0" y="0"/>
                </a:lnTo>
                <a:lnTo>
                  <a:pt x="0" y="216255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611623" y="463295"/>
            <a:ext cx="2433955" cy="3304540"/>
          </a:xfrm>
          <a:custGeom>
            <a:avLst/>
            <a:gdLst/>
            <a:ahLst/>
            <a:cxnLst/>
            <a:rect l="l" t="t" r="r" b="b"/>
            <a:pathLst>
              <a:path w="2433954" h="3304540">
                <a:moveTo>
                  <a:pt x="0" y="3304032"/>
                </a:moveTo>
                <a:lnTo>
                  <a:pt x="2433828" y="3304032"/>
                </a:lnTo>
                <a:lnTo>
                  <a:pt x="2433828" y="0"/>
                </a:lnTo>
                <a:lnTo>
                  <a:pt x="0" y="0"/>
                </a:lnTo>
                <a:lnTo>
                  <a:pt x="0" y="330403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99504" y="3352800"/>
            <a:ext cx="1755648" cy="164439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699504" y="3352800"/>
            <a:ext cx="1755775" cy="1644650"/>
          </a:xfrm>
          <a:custGeom>
            <a:avLst/>
            <a:gdLst/>
            <a:ahLst/>
            <a:cxnLst/>
            <a:rect l="l" t="t" r="r" b="b"/>
            <a:pathLst>
              <a:path w="1755775" h="1644650">
                <a:moveTo>
                  <a:pt x="0" y="274066"/>
                </a:moveTo>
                <a:lnTo>
                  <a:pt x="4414" y="224796"/>
                </a:lnTo>
                <a:lnTo>
                  <a:pt x="17143" y="178426"/>
                </a:lnTo>
                <a:lnTo>
                  <a:pt x="37413" y="135730"/>
                </a:lnTo>
                <a:lnTo>
                  <a:pt x="64449" y="97479"/>
                </a:lnTo>
                <a:lnTo>
                  <a:pt x="97479" y="64449"/>
                </a:lnTo>
                <a:lnTo>
                  <a:pt x="135730" y="37413"/>
                </a:lnTo>
                <a:lnTo>
                  <a:pt x="178426" y="17143"/>
                </a:lnTo>
                <a:lnTo>
                  <a:pt x="224796" y="4414"/>
                </a:lnTo>
                <a:lnTo>
                  <a:pt x="274066" y="0"/>
                </a:lnTo>
                <a:lnTo>
                  <a:pt x="1481581" y="0"/>
                </a:lnTo>
                <a:lnTo>
                  <a:pt x="1530851" y="4414"/>
                </a:lnTo>
                <a:lnTo>
                  <a:pt x="1577221" y="17143"/>
                </a:lnTo>
                <a:lnTo>
                  <a:pt x="1619917" y="37413"/>
                </a:lnTo>
                <a:lnTo>
                  <a:pt x="1658168" y="64449"/>
                </a:lnTo>
                <a:lnTo>
                  <a:pt x="1691198" y="97479"/>
                </a:lnTo>
                <a:lnTo>
                  <a:pt x="1718234" y="135730"/>
                </a:lnTo>
                <a:lnTo>
                  <a:pt x="1738504" y="178426"/>
                </a:lnTo>
                <a:lnTo>
                  <a:pt x="1751233" y="224796"/>
                </a:lnTo>
                <a:lnTo>
                  <a:pt x="1755648" y="274066"/>
                </a:lnTo>
                <a:lnTo>
                  <a:pt x="1755648" y="1370330"/>
                </a:lnTo>
                <a:lnTo>
                  <a:pt x="1751233" y="1419599"/>
                </a:lnTo>
                <a:lnTo>
                  <a:pt x="1738504" y="1465969"/>
                </a:lnTo>
                <a:lnTo>
                  <a:pt x="1718234" y="1508665"/>
                </a:lnTo>
                <a:lnTo>
                  <a:pt x="1691198" y="1546916"/>
                </a:lnTo>
                <a:lnTo>
                  <a:pt x="1658168" y="1579946"/>
                </a:lnTo>
                <a:lnTo>
                  <a:pt x="1619917" y="1606982"/>
                </a:lnTo>
                <a:lnTo>
                  <a:pt x="1577221" y="1627252"/>
                </a:lnTo>
                <a:lnTo>
                  <a:pt x="1530851" y="1639981"/>
                </a:lnTo>
                <a:lnTo>
                  <a:pt x="1481581" y="1644395"/>
                </a:lnTo>
                <a:lnTo>
                  <a:pt x="274066" y="1644395"/>
                </a:lnTo>
                <a:lnTo>
                  <a:pt x="224796" y="1639981"/>
                </a:lnTo>
                <a:lnTo>
                  <a:pt x="178426" y="1627252"/>
                </a:lnTo>
                <a:lnTo>
                  <a:pt x="135730" y="1606982"/>
                </a:lnTo>
                <a:lnTo>
                  <a:pt x="97479" y="1579946"/>
                </a:lnTo>
                <a:lnTo>
                  <a:pt x="64449" y="1546916"/>
                </a:lnTo>
                <a:lnTo>
                  <a:pt x="37413" y="1508665"/>
                </a:lnTo>
                <a:lnTo>
                  <a:pt x="17143" y="1465969"/>
                </a:lnTo>
                <a:lnTo>
                  <a:pt x="4414" y="1419599"/>
                </a:lnTo>
                <a:lnTo>
                  <a:pt x="0" y="1370330"/>
                </a:lnTo>
                <a:lnTo>
                  <a:pt x="0" y="27406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88991" y="5055108"/>
            <a:ext cx="1755648" cy="16443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88991" y="5055108"/>
            <a:ext cx="1755775" cy="1644650"/>
          </a:xfrm>
          <a:custGeom>
            <a:avLst/>
            <a:gdLst/>
            <a:ahLst/>
            <a:cxnLst/>
            <a:rect l="l" t="t" r="r" b="b"/>
            <a:pathLst>
              <a:path w="1755775" h="1644650">
                <a:moveTo>
                  <a:pt x="0" y="274066"/>
                </a:moveTo>
                <a:lnTo>
                  <a:pt x="4414" y="224796"/>
                </a:lnTo>
                <a:lnTo>
                  <a:pt x="17143" y="178426"/>
                </a:lnTo>
                <a:lnTo>
                  <a:pt x="37413" y="135730"/>
                </a:lnTo>
                <a:lnTo>
                  <a:pt x="64449" y="97479"/>
                </a:lnTo>
                <a:lnTo>
                  <a:pt x="97479" y="64449"/>
                </a:lnTo>
                <a:lnTo>
                  <a:pt x="135730" y="37413"/>
                </a:lnTo>
                <a:lnTo>
                  <a:pt x="178426" y="17143"/>
                </a:lnTo>
                <a:lnTo>
                  <a:pt x="224796" y="4414"/>
                </a:lnTo>
                <a:lnTo>
                  <a:pt x="274066" y="0"/>
                </a:lnTo>
                <a:lnTo>
                  <a:pt x="1481582" y="0"/>
                </a:lnTo>
                <a:lnTo>
                  <a:pt x="1530851" y="4414"/>
                </a:lnTo>
                <a:lnTo>
                  <a:pt x="1577221" y="17143"/>
                </a:lnTo>
                <a:lnTo>
                  <a:pt x="1619917" y="37413"/>
                </a:lnTo>
                <a:lnTo>
                  <a:pt x="1658168" y="64449"/>
                </a:lnTo>
                <a:lnTo>
                  <a:pt x="1691198" y="97479"/>
                </a:lnTo>
                <a:lnTo>
                  <a:pt x="1718234" y="135730"/>
                </a:lnTo>
                <a:lnTo>
                  <a:pt x="1738504" y="178426"/>
                </a:lnTo>
                <a:lnTo>
                  <a:pt x="1751233" y="224796"/>
                </a:lnTo>
                <a:lnTo>
                  <a:pt x="1755648" y="274066"/>
                </a:lnTo>
                <a:lnTo>
                  <a:pt x="1755648" y="1370317"/>
                </a:lnTo>
                <a:lnTo>
                  <a:pt x="1751233" y="1419583"/>
                </a:lnTo>
                <a:lnTo>
                  <a:pt x="1738504" y="1465952"/>
                </a:lnTo>
                <a:lnTo>
                  <a:pt x="1718234" y="1508650"/>
                </a:lnTo>
                <a:lnTo>
                  <a:pt x="1691198" y="1546903"/>
                </a:lnTo>
                <a:lnTo>
                  <a:pt x="1658168" y="1579936"/>
                </a:lnTo>
                <a:lnTo>
                  <a:pt x="1619917" y="1606976"/>
                </a:lnTo>
                <a:lnTo>
                  <a:pt x="1577221" y="1627249"/>
                </a:lnTo>
                <a:lnTo>
                  <a:pt x="1530851" y="1639980"/>
                </a:lnTo>
                <a:lnTo>
                  <a:pt x="1481582" y="1644396"/>
                </a:lnTo>
                <a:lnTo>
                  <a:pt x="274066" y="1644396"/>
                </a:lnTo>
                <a:lnTo>
                  <a:pt x="224796" y="1639980"/>
                </a:lnTo>
                <a:lnTo>
                  <a:pt x="178426" y="1627249"/>
                </a:lnTo>
                <a:lnTo>
                  <a:pt x="135730" y="1606976"/>
                </a:lnTo>
                <a:lnTo>
                  <a:pt x="97479" y="1579936"/>
                </a:lnTo>
                <a:lnTo>
                  <a:pt x="64449" y="1546903"/>
                </a:lnTo>
                <a:lnTo>
                  <a:pt x="37413" y="1508650"/>
                </a:lnTo>
                <a:lnTo>
                  <a:pt x="17143" y="1465952"/>
                </a:lnTo>
                <a:lnTo>
                  <a:pt x="4414" y="1419583"/>
                </a:lnTo>
                <a:lnTo>
                  <a:pt x="0" y="1370317"/>
                </a:lnTo>
                <a:lnTo>
                  <a:pt x="0" y="27406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99504" y="5024628"/>
            <a:ext cx="1755648" cy="1645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99504" y="5024628"/>
            <a:ext cx="1755775" cy="1645920"/>
          </a:xfrm>
          <a:custGeom>
            <a:avLst/>
            <a:gdLst/>
            <a:ahLst/>
            <a:cxnLst/>
            <a:rect l="l" t="t" r="r" b="b"/>
            <a:pathLst>
              <a:path w="1755775" h="1645920">
                <a:moveTo>
                  <a:pt x="0" y="274320"/>
                </a:moveTo>
                <a:lnTo>
                  <a:pt x="4419" y="225008"/>
                </a:lnTo>
                <a:lnTo>
                  <a:pt x="17161" y="178597"/>
                </a:lnTo>
                <a:lnTo>
                  <a:pt x="37450" y="135861"/>
                </a:lnTo>
                <a:lnTo>
                  <a:pt x="64513" y="97575"/>
                </a:lnTo>
                <a:lnTo>
                  <a:pt x="97575" y="64513"/>
                </a:lnTo>
                <a:lnTo>
                  <a:pt x="135861" y="37450"/>
                </a:lnTo>
                <a:lnTo>
                  <a:pt x="178597" y="17161"/>
                </a:lnTo>
                <a:lnTo>
                  <a:pt x="225008" y="4419"/>
                </a:lnTo>
                <a:lnTo>
                  <a:pt x="274320" y="0"/>
                </a:lnTo>
                <a:lnTo>
                  <a:pt x="1481327" y="0"/>
                </a:lnTo>
                <a:lnTo>
                  <a:pt x="1530639" y="4419"/>
                </a:lnTo>
                <a:lnTo>
                  <a:pt x="1577050" y="17161"/>
                </a:lnTo>
                <a:lnTo>
                  <a:pt x="1619786" y="37450"/>
                </a:lnTo>
                <a:lnTo>
                  <a:pt x="1658072" y="64513"/>
                </a:lnTo>
                <a:lnTo>
                  <a:pt x="1691134" y="97575"/>
                </a:lnTo>
                <a:lnTo>
                  <a:pt x="1718197" y="135861"/>
                </a:lnTo>
                <a:lnTo>
                  <a:pt x="1738486" y="178597"/>
                </a:lnTo>
                <a:lnTo>
                  <a:pt x="1751228" y="225008"/>
                </a:lnTo>
                <a:lnTo>
                  <a:pt x="1755648" y="274320"/>
                </a:lnTo>
                <a:lnTo>
                  <a:pt x="1755648" y="1371587"/>
                </a:lnTo>
                <a:lnTo>
                  <a:pt x="1751228" y="1420899"/>
                </a:lnTo>
                <a:lnTo>
                  <a:pt x="1738486" y="1467311"/>
                </a:lnTo>
                <a:lnTo>
                  <a:pt x="1718197" y="1510048"/>
                </a:lnTo>
                <a:lnTo>
                  <a:pt x="1691134" y="1548336"/>
                </a:lnTo>
                <a:lnTo>
                  <a:pt x="1658072" y="1581400"/>
                </a:lnTo>
                <a:lnTo>
                  <a:pt x="1619786" y="1608465"/>
                </a:lnTo>
                <a:lnTo>
                  <a:pt x="1577050" y="1628757"/>
                </a:lnTo>
                <a:lnTo>
                  <a:pt x="1530639" y="1641500"/>
                </a:lnTo>
                <a:lnTo>
                  <a:pt x="1481327" y="1645920"/>
                </a:lnTo>
                <a:lnTo>
                  <a:pt x="274320" y="1645920"/>
                </a:lnTo>
                <a:lnTo>
                  <a:pt x="225008" y="1641500"/>
                </a:lnTo>
                <a:lnTo>
                  <a:pt x="178597" y="1628757"/>
                </a:lnTo>
                <a:lnTo>
                  <a:pt x="135861" y="1608465"/>
                </a:lnTo>
                <a:lnTo>
                  <a:pt x="97575" y="1581400"/>
                </a:lnTo>
                <a:lnTo>
                  <a:pt x="64513" y="1548336"/>
                </a:lnTo>
                <a:lnTo>
                  <a:pt x="37450" y="1510048"/>
                </a:lnTo>
                <a:lnTo>
                  <a:pt x="17161" y="1467311"/>
                </a:lnTo>
                <a:lnTo>
                  <a:pt x="4419" y="1420899"/>
                </a:lnTo>
                <a:lnTo>
                  <a:pt x="0" y="1371587"/>
                </a:lnTo>
                <a:lnTo>
                  <a:pt x="0" y="2743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13376" y="3343655"/>
            <a:ext cx="1755648" cy="1645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13376" y="3343655"/>
            <a:ext cx="1755775" cy="1645920"/>
          </a:xfrm>
          <a:custGeom>
            <a:avLst/>
            <a:gdLst/>
            <a:ahLst/>
            <a:cxnLst/>
            <a:rect l="l" t="t" r="r" b="b"/>
            <a:pathLst>
              <a:path w="1755775" h="1645920">
                <a:moveTo>
                  <a:pt x="0" y="274320"/>
                </a:moveTo>
                <a:lnTo>
                  <a:pt x="4419" y="225008"/>
                </a:lnTo>
                <a:lnTo>
                  <a:pt x="17161" y="178597"/>
                </a:lnTo>
                <a:lnTo>
                  <a:pt x="37450" y="135861"/>
                </a:lnTo>
                <a:lnTo>
                  <a:pt x="64513" y="97575"/>
                </a:lnTo>
                <a:lnTo>
                  <a:pt x="97575" y="64513"/>
                </a:lnTo>
                <a:lnTo>
                  <a:pt x="135861" y="37450"/>
                </a:lnTo>
                <a:lnTo>
                  <a:pt x="178597" y="17161"/>
                </a:lnTo>
                <a:lnTo>
                  <a:pt x="225008" y="4419"/>
                </a:lnTo>
                <a:lnTo>
                  <a:pt x="274320" y="0"/>
                </a:lnTo>
                <a:lnTo>
                  <a:pt x="1481327" y="0"/>
                </a:lnTo>
                <a:lnTo>
                  <a:pt x="1530639" y="4419"/>
                </a:lnTo>
                <a:lnTo>
                  <a:pt x="1577050" y="17161"/>
                </a:lnTo>
                <a:lnTo>
                  <a:pt x="1619786" y="37450"/>
                </a:lnTo>
                <a:lnTo>
                  <a:pt x="1658072" y="64513"/>
                </a:lnTo>
                <a:lnTo>
                  <a:pt x="1691134" y="97575"/>
                </a:lnTo>
                <a:lnTo>
                  <a:pt x="1718197" y="135861"/>
                </a:lnTo>
                <a:lnTo>
                  <a:pt x="1738486" y="178597"/>
                </a:lnTo>
                <a:lnTo>
                  <a:pt x="1751228" y="225008"/>
                </a:lnTo>
                <a:lnTo>
                  <a:pt x="1755648" y="274320"/>
                </a:lnTo>
                <a:lnTo>
                  <a:pt x="1755648" y="1371600"/>
                </a:lnTo>
                <a:lnTo>
                  <a:pt x="1751228" y="1420911"/>
                </a:lnTo>
                <a:lnTo>
                  <a:pt x="1738486" y="1467322"/>
                </a:lnTo>
                <a:lnTo>
                  <a:pt x="1718197" y="1510058"/>
                </a:lnTo>
                <a:lnTo>
                  <a:pt x="1691134" y="1548344"/>
                </a:lnTo>
                <a:lnTo>
                  <a:pt x="1658072" y="1581406"/>
                </a:lnTo>
                <a:lnTo>
                  <a:pt x="1619786" y="1608469"/>
                </a:lnTo>
                <a:lnTo>
                  <a:pt x="1577050" y="1628758"/>
                </a:lnTo>
                <a:lnTo>
                  <a:pt x="1530639" y="1641500"/>
                </a:lnTo>
                <a:lnTo>
                  <a:pt x="1481327" y="1645920"/>
                </a:lnTo>
                <a:lnTo>
                  <a:pt x="274320" y="1645920"/>
                </a:lnTo>
                <a:lnTo>
                  <a:pt x="225008" y="1641500"/>
                </a:lnTo>
                <a:lnTo>
                  <a:pt x="178597" y="1628758"/>
                </a:lnTo>
                <a:lnTo>
                  <a:pt x="135861" y="1608469"/>
                </a:lnTo>
                <a:lnTo>
                  <a:pt x="97575" y="1581406"/>
                </a:lnTo>
                <a:lnTo>
                  <a:pt x="64513" y="1548344"/>
                </a:lnTo>
                <a:lnTo>
                  <a:pt x="37450" y="1510058"/>
                </a:lnTo>
                <a:lnTo>
                  <a:pt x="17161" y="1467322"/>
                </a:lnTo>
                <a:lnTo>
                  <a:pt x="4419" y="1420911"/>
                </a:lnTo>
                <a:lnTo>
                  <a:pt x="0" y="1371600"/>
                </a:lnTo>
                <a:lnTo>
                  <a:pt x="0" y="2743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32247" y="3444240"/>
            <a:ext cx="720851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32247" y="34442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303265" y="3602101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75020" y="3444240"/>
            <a:ext cx="719327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875020" y="34442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099809" y="3602101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16268" y="3444240"/>
            <a:ext cx="719327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716268" y="34442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941566" y="3602101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57516" y="3444240"/>
            <a:ext cx="720851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57516" y="34442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783448" y="3602101"/>
            <a:ext cx="2736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32247" y="4244340"/>
            <a:ext cx="720851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032247" y="42443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257546" y="4402582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875020" y="4244340"/>
            <a:ext cx="719327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75020" y="42443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145529" y="4402582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16268" y="4244340"/>
            <a:ext cx="719327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716268" y="4244340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6"/>
                </a:lnTo>
                <a:lnTo>
                  <a:pt x="706479" y="455273"/>
                </a:lnTo>
                <a:lnTo>
                  <a:pt x="691062" y="499657"/>
                </a:lnTo>
                <a:lnTo>
                  <a:pt x="670221" y="541189"/>
                </a:lnTo>
                <a:lnTo>
                  <a:pt x="644384" y="579440"/>
                </a:lnTo>
                <a:lnTo>
                  <a:pt x="613981" y="613981"/>
                </a:lnTo>
                <a:lnTo>
                  <a:pt x="579440" y="644384"/>
                </a:lnTo>
                <a:lnTo>
                  <a:pt x="541189" y="670221"/>
                </a:lnTo>
                <a:lnTo>
                  <a:pt x="499657" y="691062"/>
                </a:lnTo>
                <a:lnTo>
                  <a:pt x="455273" y="706479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79"/>
                </a:lnTo>
                <a:lnTo>
                  <a:pt x="219670" y="691062"/>
                </a:lnTo>
                <a:lnTo>
                  <a:pt x="178138" y="670221"/>
                </a:lnTo>
                <a:lnTo>
                  <a:pt x="139887" y="644384"/>
                </a:lnTo>
                <a:lnTo>
                  <a:pt x="105346" y="613981"/>
                </a:lnTo>
                <a:lnTo>
                  <a:pt x="74943" y="579440"/>
                </a:lnTo>
                <a:lnTo>
                  <a:pt x="49106" y="541189"/>
                </a:lnTo>
                <a:lnTo>
                  <a:pt x="28265" y="499657"/>
                </a:lnTo>
                <a:lnTo>
                  <a:pt x="12848" y="455273"/>
                </a:lnTo>
                <a:lnTo>
                  <a:pt x="3283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987285" y="4402582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57516" y="4244340"/>
            <a:ext cx="720851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557516" y="4244340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6"/>
                </a:lnTo>
                <a:lnTo>
                  <a:pt x="707973" y="455273"/>
                </a:lnTo>
                <a:lnTo>
                  <a:pt x="692521" y="499657"/>
                </a:lnTo>
                <a:lnTo>
                  <a:pt x="671632" y="541189"/>
                </a:lnTo>
                <a:lnTo>
                  <a:pt x="645737" y="579440"/>
                </a:lnTo>
                <a:lnTo>
                  <a:pt x="615267" y="613981"/>
                </a:lnTo>
                <a:lnTo>
                  <a:pt x="580650" y="644384"/>
                </a:lnTo>
                <a:lnTo>
                  <a:pt x="542318" y="670221"/>
                </a:lnTo>
                <a:lnTo>
                  <a:pt x="500699" y="691062"/>
                </a:lnTo>
                <a:lnTo>
                  <a:pt x="456224" y="706479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79"/>
                </a:lnTo>
                <a:lnTo>
                  <a:pt x="220152" y="691062"/>
                </a:lnTo>
                <a:lnTo>
                  <a:pt x="178533" y="670221"/>
                </a:lnTo>
                <a:lnTo>
                  <a:pt x="140201" y="644384"/>
                </a:lnTo>
                <a:lnTo>
                  <a:pt x="105584" y="613981"/>
                </a:lnTo>
                <a:lnTo>
                  <a:pt x="75114" y="579440"/>
                </a:lnTo>
                <a:lnTo>
                  <a:pt x="49219" y="541189"/>
                </a:lnTo>
                <a:lnTo>
                  <a:pt x="28330" y="499657"/>
                </a:lnTo>
                <a:lnTo>
                  <a:pt x="12878" y="455273"/>
                </a:lnTo>
                <a:lnTo>
                  <a:pt x="3291" y="408466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783448" y="4402582"/>
            <a:ext cx="2736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-3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32247" y="5102352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032247" y="51023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5257546" y="5260594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875020" y="5102352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875020" y="51023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099809" y="5260594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716268" y="5102352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716268" y="51023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61"/>
                </a:lnTo>
                <a:lnTo>
                  <a:pt x="12848" y="264054"/>
                </a:lnTo>
                <a:lnTo>
                  <a:pt x="28265" y="219670"/>
                </a:lnTo>
                <a:lnTo>
                  <a:pt x="49106" y="178138"/>
                </a:lnTo>
                <a:lnTo>
                  <a:pt x="74943" y="139887"/>
                </a:lnTo>
                <a:lnTo>
                  <a:pt x="105346" y="105346"/>
                </a:lnTo>
                <a:lnTo>
                  <a:pt x="139887" y="74943"/>
                </a:lnTo>
                <a:lnTo>
                  <a:pt x="178138" y="49106"/>
                </a:lnTo>
                <a:lnTo>
                  <a:pt x="219670" y="28265"/>
                </a:lnTo>
                <a:lnTo>
                  <a:pt x="264054" y="12848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8"/>
                </a:lnTo>
                <a:lnTo>
                  <a:pt x="499657" y="28265"/>
                </a:lnTo>
                <a:lnTo>
                  <a:pt x="541189" y="49106"/>
                </a:lnTo>
                <a:lnTo>
                  <a:pt x="579440" y="74943"/>
                </a:lnTo>
                <a:lnTo>
                  <a:pt x="613981" y="105346"/>
                </a:lnTo>
                <a:lnTo>
                  <a:pt x="644384" y="139887"/>
                </a:lnTo>
                <a:lnTo>
                  <a:pt x="670221" y="178138"/>
                </a:lnTo>
                <a:lnTo>
                  <a:pt x="691062" y="219670"/>
                </a:lnTo>
                <a:lnTo>
                  <a:pt x="706479" y="264054"/>
                </a:lnTo>
                <a:lnTo>
                  <a:pt x="716044" y="310861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987285" y="5260594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57516" y="5102352"/>
            <a:ext cx="72085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557516" y="51023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61"/>
                </a:lnTo>
                <a:lnTo>
                  <a:pt x="12878" y="264054"/>
                </a:lnTo>
                <a:lnTo>
                  <a:pt x="28330" y="219670"/>
                </a:lnTo>
                <a:lnTo>
                  <a:pt x="49219" y="178138"/>
                </a:lnTo>
                <a:lnTo>
                  <a:pt x="75114" y="139887"/>
                </a:lnTo>
                <a:lnTo>
                  <a:pt x="105584" y="105346"/>
                </a:lnTo>
                <a:lnTo>
                  <a:pt x="140201" y="74943"/>
                </a:lnTo>
                <a:lnTo>
                  <a:pt x="178533" y="49106"/>
                </a:lnTo>
                <a:lnTo>
                  <a:pt x="220152" y="28265"/>
                </a:lnTo>
                <a:lnTo>
                  <a:pt x="264627" y="12848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8"/>
                </a:lnTo>
                <a:lnTo>
                  <a:pt x="500699" y="28265"/>
                </a:lnTo>
                <a:lnTo>
                  <a:pt x="542318" y="49106"/>
                </a:lnTo>
                <a:lnTo>
                  <a:pt x="580650" y="74943"/>
                </a:lnTo>
                <a:lnTo>
                  <a:pt x="615267" y="105346"/>
                </a:lnTo>
                <a:lnTo>
                  <a:pt x="645737" y="139887"/>
                </a:lnTo>
                <a:lnTo>
                  <a:pt x="671632" y="178138"/>
                </a:lnTo>
                <a:lnTo>
                  <a:pt x="692521" y="219670"/>
                </a:lnTo>
                <a:lnTo>
                  <a:pt x="707973" y="264054"/>
                </a:lnTo>
                <a:lnTo>
                  <a:pt x="717560" y="310861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829168" y="5260594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032247" y="5902452"/>
            <a:ext cx="720851" cy="719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032247" y="59024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60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303265" y="6060643"/>
            <a:ext cx="1803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75020" y="5902452"/>
            <a:ext cx="719327" cy="719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75020" y="59024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6099809" y="6060643"/>
            <a:ext cx="27305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716268" y="5902452"/>
            <a:ext cx="719327" cy="719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716268" y="5902452"/>
            <a:ext cx="719455" cy="719455"/>
          </a:xfrm>
          <a:custGeom>
            <a:avLst/>
            <a:gdLst/>
            <a:ahLst/>
            <a:cxnLst/>
            <a:rect l="l" t="t" r="r" b="b"/>
            <a:pathLst>
              <a:path w="719454" h="719454">
                <a:moveTo>
                  <a:pt x="0" y="359664"/>
                </a:moveTo>
                <a:lnTo>
                  <a:pt x="3283" y="310858"/>
                </a:lnTo>
                <a:lnTo>
                  <a:pt x="12848" y="264049"/>
                </a:lnTo>
                <a:lnTo>
                  <a:pt x="28265" y="219664"/>
                </a:lnTo>
                <a:lnTo>
                  <a:pt x="49106" y="178133"/>
                </a:lnTo>
                <a:lnTo>
                  <a:pt x="74943" y="139882"/>
                </a:lnTo>
                <a:lnTo>
                  <a:pt x="105346" y="105341"/>
                </a:lnTo>
                <a:lnTo>
                  <a:pt x="139887" y="74939"/>
                </a:lnTo>
                <a:lnTo>
                  <a:pt x="178138" y="49103"/>
                </a:lnTo>
                <a:lnTo>
                  <a:pt x="219670" y="28263"/>
                </a:lnTo>
                <a:lnTo>
                  <a:pt x="264054" y="12847"/>
                </a:lnTo>
                <a:lnTo>
                  <a:pt x="310861" y="3283"/>
                </a:lnTo>
                <a:lnTo>
                  <a:pt x="359663" y="0"/>
                </a:lnTo>
                <a:lnTo>
                  <a:pt x="408466" y="3283"/>
                </a:lnTo>
                <a:lnTo>
                  <a:pt x="455273" y="12847"/>
                </a:lnTo>
                <a:lnTo>
                  <a:pt x="499657" y="28263"/>
                </a:lnTo>
                <a:lnTo>
                  <a:pt x="541189" y="49103"/>
                </a:lnTo>
                <a:lnTo>
                  <a:pt x="579440" y="74939"/>
                </a:lnTo>
                <a:lnTo>
                  <a:pt x="613981" y="105341"/>
                </a:lnTo>
                <a:lnTo>
                  <a:pt x="644384" y="139882"/>
                </a:lnTo>
                <a:lnTo>
                  <a:pt x="670221" y="178133"/>
                </a:lnTo>
                <a:lnTo>
                  <a:pt x="691062" y="219664"/>
                </a:lnTo>
                <a:lnTo>
                  <a:pt x="706479" y="264049"/>
                </a:lnTo>
                <a:lnTo>
                  <a:pt x="716044" y="310858"/>
                </a:lnTo>
                <a:lnTo>
                  <a:pt x="719327" y="359664"/>
                </a:lnTo>
                <a:lnTo>
                  <a:pt x="716044" y="408469"/>
                </a:lnTo>
                <a:lnTo>
                  <a:pt x="706479" y="455278"/>
                </a:lnTo>
                <a:lnTo>
                  <a:pt x="691062" y="499663"/>
                </a:lnTo>
                <a:lnTo>
                  <a:pt x="670221" y="541194"/>
                </a:lnTo>
                <a:lnTo>
                  <a:pt x="644384" y="579445"/>
                </a:lnTo>
                <a:lnTo>
                  <a:pt x="613981" y="613986"/>
                </a:lnTo>
                <a:lnTo>
                  <a:pt x="579440" y="644388"/>
                </a:lnTo>
                <a:lnTo>
                  <a:pt x="541189" y="670224"/>
                </a:lnTo>
                <a:lnTo>
                  <a:pt x="499657" y="691064"/>
                </a:lnTo>
                <a:lnTo>
                  <a:pt x="455273" y="706480"/>
                </a:lnTo>
                <a:lnTo>
                  <a:pt x="408466" y="716044"/>
                </a:lnTo>
                <a:lnTo>
                  <a:pt x="359663" y="719328"/>
                </a:lnTo>
                <a:lnTo>
                  <a:pt x="310861" y="716044"/>
                </a:lnTo>
                <a:lnTo>
                  <a:pt x="264054" y="706480"/>
                </a:lnTo>
                <a:lnTo>
                  <a:pt x="219670" y="691064"/>
                </a:lnTo>
                <a:lnTo>
                  <a:pt x="178138" y="670224"/>
                </a:lnTo>
                <a:lnTo>
                  <a:pt x="139887" y="644388"/>
                </a:lnTo>
                <a:lnTo>
                  <a:pt x="105346" y="613986"/>
                </a:lnTo>
                <a:lnTo>
                  <a:pt x="74943" y="579445"/>
                </a:lnTo>
                <a:lnTo>
                  <a:pt x="49106" y="541194"/>
                </a:lnTo>
                <a:lnTo>
                  <a:pt x="28265" y="499663"/>
                </a:lnTo>
                <a:lnTo>
                  <a:pt x="12848" y="455278"/>
                </a:lnTo>
                <a:lnTo>
                  <a:pt x="3283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941566" y="6060643"/>
            <a:ext cx="27305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557516" y="5902452"/>
            <a:ext cx="720851" cy="719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557516" y="5902452"/>
            <a:ext cx="721360" cy="719455"/>
          </a:xfrm>
          <a:custGeom>
            <a:avLst/>
            <a:gdLst/>
            <a:ahLst/>
            <a:cxnLst/>
            <a:rect l="l" t="t" r="r" b="b"/>
            <a:pathLst>
              <a:path w="721359" h="719454">
                <a:moveTo>
                  <a:pt x="0" y="359664"/>
                </a:moveTo>
                <a:lnTo>
                  <a:pt x="3291" y="310858"/>
                </a:lnTo>
                <a:lnTo>
                  <a:pt x="12878" y="264049"/>
                </a:lnTo>
                <a:lnTo>
                  <a:pt x="28330" y="219664"/>
                </a:lnTo>
                <a:lnTo>
                  <a:pt x="49219" y="178133"/>
                </a:lnTo>
                <a:lnTo>
                  <a:pt x="75114" y="139882"/>
                </a:lnTo>
                <a:lnTo>
                  <a:pt x="105584" y="105341"/>
                </a:lnTo>
                <a:lnTo>
                  <a:pt x="140201" y="74939"/>
                </a:lnTo>
                <a:lnTo>
                  <a:pt x="178533" y="49103"/>
                </a:lnTo>
                <a:lnTo>
                  <a:pt x="220152" y="28263"/>
                </a:lnTo>
                <a:lnTo>
                  <a:pt x="264627" y="12847"/>
                </a:lnTo>
                <a:lnTo>
                  <a:pt x="311528" y="3283"/>
                </a:lnTo>
                <a:lnTo>
                  <a:pt x="360425" y="0"/>
                </a:lnTo>
                <a:lnTo>
                  <a:pt x="409323" y="3283"/>
                </a:lnTo>
                <a:lnTo>
                  <a:pt x="456224" y="12847"/>
                </a:lnTo>
                <a:lnTo>
                  <a:pt x="500699" y="28263"/>
                </a:lnTo>
                <a:lnTo>
                  <a:pt x="542318" y="49103"/>
                </a:lnTo>
                <a:lnTo>
                  <a:pt x="580650" y="74939"/>
                </a:lnTo>
                <a:lnTo>
                  <a:pt x="615267" y="105341"/>
                </a:lnTo>
                <a:lnTo>
                  <a:pt x="645737" y="139882"/>
                </a:lnTo>
                <a:lnTo>
                  <a:pt x="671632" y="178133"/>
                </a:lnTo>
                <a:lnTo>
                  <a:pt x="692521" y="219664"/>
                </a:lnTo>
                <a:lnTo>
                  <a:pt x="707973" y="264049"/>
                </a:lnTo>
                <a:lnTo>
                  <a:pt x="717560" y="310858"/>
                </a:lnTo>
                <a:lnTo>
                  <a:pt x="720851" y="359664"/>
                </a:lnTo>
                <a:lnTo>
                  <a:pt x="717560" y="408469"/>
                </a:lnTo>
                <a:lnTo>
                  <a:pt x="707973" y="455278"/>
                </a:lnTo>
                <a:lnTo>
                  <a:pt x="692521" y="499663"/>
                </a:lnTo>
                <a:lnTo>
                  <a:pt x="671632" y="541194"/>
                </a:lnTo>
                <a:lnTo>
                  <a:pt x="645737" y="579445"/>
                </a:lnTo>
                <a:lnTo>
                  <a:pt x="615267" y="613986"/>
                </a:lnTo>
                <a:lnTo>
                  <a:pt x="580650" y="644388"/>
                </a:lnTo>
                <a:lnTo>
                  <a:pt x="542318" y="670224"/>
                </a:lnTo>
                <a:lnTo>
                  <a:pt x="500699" y="691064"/>
                </a:lnTo>
                <a:lnTo>
                  <a:pt x="456224" y="706480"/>
                </a:lnTo>
                <a:lnTo>
                  <a:pt x="409323" y="716044"/>
                </a:lnTo>
                <a:lnTo>
                  <a:pt x="360425" y="719328"/>
                </a:lnTo>
                <a:lnTo>
                  <a:pt x="311528" y="716044"/>
                </a:lnTo>
                <a:lnTo>
                  <a:pt x="264627" y="706480"/>
                </a:lnTo>
                <a:lnTo>
                  <a:pt x="220152" y="691064"/>
                </a:lnTo>
                <a:lnTo>
                  <a:pt x="178533" y="670224"/>
                </a:lnTo>
                <a:lnTo>
                  <a:pt x="140201" y="644388"/>
                </a:lnTo>
                <a:lnTo>
                  <a:pt x="105584" y="613986"/>
                </a:lnTo>
                <a:lnTo>
                  <a:pt x="75114" y="579445"/>
                </a:lnTo>
                <a:lnTo>
                  <a:pt x="49219" y="541194"/>
                </a:lnTo>
                <a:lnTo>
                  <a:pt x="28330" y="499663"/>
                </a:lnTo>
                <a:lnTo>
                  <a:pt x="12878" y="455278"/>
                </a:lnTo>
                <a:lnTo>
                  <a:pt x="3291" y="408469"/>
                </a:lnTo>
                <a:lnTo>
                  <a:pt x="0" y="3596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7783448" y="6060643"/>
            <a:ext cx="27368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50764" y="3767328"/>
            <a:ext cx="838200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449823" y="3852671"/>
            <a:ext cx="638555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410200" y="3806952"/>
            <a:ext cx="719327" cy="7208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5680964" y="3965702"/>
            <a:ext cx="1803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054595" y="3832859"/>
            <a:ext cx="838200" cy="838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153656" y="3918203"/>
            <a:ext cx="638555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114031" y="3872484"/>
            <a:ext cx="719327" cy="7208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7384795" y="4031233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042404" y="5422391"/>
            <a:ext cx="838200" cy="8366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141464" y="5507735"/>
            <a:ext cx="638555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101840" y="5462015"/>
            <a:ext cx="719327" cy="719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7372857" y="5620511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437632" y="5433059"/>
            <a:ext cx="838200" cy="8366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536691" y="5518403"/>
            <a:ext cx="638556" cy="7589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497067" y="5472684"/>
            <a:ext cx="719328" cy="7193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5767196" y="5631179"/>
            <a:ext cx="1803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816351" y="42976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79"/>
                </a:moveTo>
                <a:lnTo>
                  <a:pt x="451103" y="3192779"/>
                </a:lnTo>
                <a:lnTo>
                  <a:pt x="451103" y="0"/>
                </a:lnTo>
                <a:lnTo>
                  <a:pt x="0" y="0"/>
                </a:lnTo>
                <a:lnTo>
                  <a:pt x="0" y="3192779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816351" y="42976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79"/>
                </a:moveTo>
                <a:lnTo>
                  <a:pt x="451103" y="3192779"/>
                </a:lnTo>
                <a:lnTo>
                  <a:pt x="451103" y="0"/>
                </a:lnTo>
                <a:lnTo>
                  <a:pt x="0" y="0"/>
                </a:lnTo>
                <a:lnTo>
                  <a:pt x="0" y="3192779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695955" y="2159507"/>
            <a:ext cx="670559" cy="14081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695955" y="2159507"/>
            <a:ext cx="670560" cy="1408430"/>
          </a:xfrm>
          <a:custGeom>
            <a:avLst/>
            <a:gdLst/>
            <a:ahLst/>
            <a:cxnLst/>
            <a:rect l="l" t="t" r="r" b="b"/>
            <a:pathLst>
              <a:path w="670560" h="1408429">
                <a:moveTo>
                  <a:pt x="0" y="704088"/>
                </a:moveTo>
                <a:lnTo>
                  <a:pt x="1370" y="639999"/>
                </a:lnTo>
                <a:lnTo>
                  <a:pt x="5401" y="577522"/>
                </a:lnTo>
                <a:lnTo>
                  <a:pt x="11976" y="516907"/>
                </a:lnTo>
                <a:lnTo>
                  <a:pt x="20976" y="458402"/>
                </a:lnTo>
                <a:lnTo>
                  <a:pt x="32282" y="402254"/>
                </a:lnTo>
                <a:lnTo>
                  <a:pt x="45776" y="348713"/>
                </a:lnTo>
                <a:lnTo>
                  <a:pt x="61340" y="298028"/>
                </a:lnTo>
                <a:lnTo>
                  <a:pt x="78854" y="250446"/>
                </a:lnTo>
                <a:lnTo>
                  <a:pt x="98202" y="206216"/>
                </a:lnTo>
                <a:lnTo>
                  <a:pt x="119265" y="165587"/>
                </a:lnTo>
                <a:lnTo>
                  <a:pt x="141923" y="128807"/>
                </a:lnTo>
                <a:lnTo>
                  <a:pt x="166059" y="96124"/>
                </a:lnTo>
                <a:lnTo>
                  <a:pt x="191555" y="67788"/>
                </a:lnTo>
                <a:lnTo>
                  <a:pt x="246150" y="25149"/>
                </a:lnTo>
                <a:lnTo>
                  <a:pt x="304763" y="2877"/>
                </a:lnTo>
                <a:lnTo>
                  <a:pt x="335280" y="0"/>
                </a:lnTo>
                <a:lnTo>
                  <a:pt x="365796" y="2877"/>
                </a:lnTo>
                <a:lnTo>
                  <a:pt x="424409" y="25149"/>
                </a:lnTo>
                <a:lnTo>
                  <a:pt x="479004" y="67788"/>
                </a:lnTo>
                <a:lnTo>
                  <a:pt x="504500" y="96124"/>
                </a:lnTo>
                <a:lnTo>
                  <a:pt x="528636" y="128807"/>
                </a:lnTo>
                <a:lnTo>
                  <a:pt x="551294" y="165587"/>
                </a:lnTo>
                <a:lnTo>
                  <a:pt x="572357" y="206216"/>
                </a:lnTo>
                <a:lnTo>
                  <a:pt x="591705" y="250446"/>
                </a:lnTo>
                <a:lnTo>
                  <a:pt x="609219" y="298028"/>
                </a:lnTo>
                <a:lnTo>
                  <a:pt x="624783" y="348713"/>
                </a:lnTo>
                <a:lnTo>
                  <a:pt x="638277" y="402254"/>
                </a:lnTo>
                <a:lnTo>
                  <a:pt x="649583" y="458402"/>
                </a:lnTo>
                <a:lnTo>
                  <a:pt x="658583" y="516907"/>
                </a:lnTo>
                <a:lnTo>
                  <a:pt x="665158" y="577522"/>
                </a:lnTo>
                <a:lnTo>
                  <a:pt x="669189" y="639999"/>
                </a:lnTo>
                <a:lnTo>
                  <a:pt x="670559" y="704088"/>
                </a:lnTo>
                <a:lnTo>
                  <a:pt x="669189" y="768176"/>
                </a:lnTo>
                <a:lnTo>
                  <a:pt x="665158" y="830653"/>
                </a:lnTo>
                <a:lnTo>
                  <a:pt x="658583" y="891268"/>
                </a:lnTo>
                <a:lnTo>
                  <a:pt x="649583" y="949773"/>
                </a:lnTo>
                <a:lnTo>
                  <a:pt x="638277" y="1005921"/>
                </a:lnTo>
                <a:lnTo>
                  <a:pt x="624783" y="1059462"/>
                </a:lnTo>
                <a:lnTo>
                  <a:pt x="609219" y="1110147"/>
                </a:lnTo>
                <a:lnTo>
                  <a:pt x="591705" y="1157729"/>
                </a:lnTo>
                <a:lnTo>
                  <a:pt x="572357" y="1201959"/>
                </a:lnTo>
                <a:lnTo>
                  <a:pt x="551294" y="1242588"/>
                </a:lnTo>
                <a:lnTo>
                  <a:pt x="528636" y="1279368"/>
                </a:lnTo>
                <a:lnTo>
                  <a:pt x="504500" y="1312051"/>
                </a:lnTo>
                <a:lnTo>
                  <a:pt x="479004" y="1340387"/>
                </a:lnTo>
                <a:lnTo>
                  <a:pt x="424409" y="1383026"/>
                </a:lnTo>
                <a:lnTo>
                  <a:pt x="365796" y="1405298"/>
                </a:lnTo>
                <a:lnTo>
                  <a:pt x="335280" y="1408176"/>
                </a:lnTo>
                <a:lnTo>
                  <a:pt x="304763" y="1405298"/>
                </a:lnTo>
                <a:lnTo>
                  <a:pt x="246150" y="1383026"/>
                </a:lnTo>
                <a:lnTo>
                  <a:pt x="191555" y="1340387"/>
                </a:lnTo>
                <a:lnTo>
                  <a:pt x="166059" y="1312051"/>
                </a:lnTo>
                <a:lnTo>
                  <a:pt x="141923" y="1279368"/>
                </a:lnTo>
                <a:lnTo>
                  <a:pt x="119265" y="1242588"/>
                </a:lnTo>
                <a:lnTo>
                  <a:pt x="98202" y="1201959"/>
                </a:lnTo>
                <a:lnTo>
                  <a:pt x="78854" y="1157729"/>
                </a:lnTo>
                <a:lnTo>
                  <a:pt x="61340" y="1110147"/>
                </a:lnTo>
                <a:lnTo>
                  <a:pt x="45776" y="1059462"/>
                </a:lnTo>
                <a:lnTo>
                  <a:pt x="32282" y="1005921"/>
                </a:lnTo>
                <a:lnTo>
                  <a:pt x="20976" y="949773"/>
                </a:lnTo>
                <a:lnTo>
                  <a:pt x="11976" y="891268"/>
                </a:lnTo>
                <a:lnTo>
                  <a:pt x="5401" y="830653"/>
                </a:lnTo>
                <a:lnTo>
                  <a:pt x="1370" y="768176"/>
                </a:lnTo>
                <a:lnTo>
                  <a:pt x="0" y="7040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686811" y="394715"/>
            <a:ext cx="672084" cy="14066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686811" y="394715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727447" y="765048"/>
            <a:ext cx="449580" cy="2426335"/>
          </a:xfrm>
          <a:custGeom>
            <a:avLst/>
            <a:gdLst/>
            <a:ahLst/>
            <a:cxnLst/>
            <a:rect l="l" t="t" r="r" b="b"/>
            <a:pathLst>
              <a:path w="449579" h="2426335">
                <a:moveTo>
                  <a:pt x="0" y="2426207"/>
                </a:moveTo>
                <a:lnTo>
                  <a:pt x="449579" y="2426207"/>
                </a:lnTo>
                <a:lnTo>
                  <a:pt x="449579" y="0"/>
                </a:lnTo>
                <a:lnTo>
                  <a:pt x="0" y="0"/>
                </a:lnTo>
                <a:lnTo>
                  <a:pt x="0" y="242620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727447" y="765048"/>
            <a:ext cx="449580" cy="2426335"/>
          </a:xfrm>
          <a:custGeom>
            <a:avLst/>
            <a:gdLst/>
            <a:ahLst/>
            <a:cxnLst/>
            <a:rect l="l" t="t" r="r" b="b"/>
            <a:pathLst>
              <a:path w="449579" h="2426335">
                <a:moveTo>
                  <a:pt x="0" y="2426207"/>
                </a:moveTo>
                <a:lnTo>
                  <a:pt x="449579" y="2426207"/>
                </a:lnTo>
                <a:lnTo>
                  <a:pt x="449579" y="0"/>
                </a:lnTo>
                <a:lnTo>
                  <a:pt x="0" y="0"/>
                </a:lnTo>
                <a:lnTo>
                  <a:pt x="0" y="2426207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26948" y="1269491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5"/>
                </a:moveTo>
                <a:lnTo>
                  <a:pt x="451104" y="1476755"/>
                </a:lnTo>
                <a:lnTo>
                  <a:pt x="451104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26948" y="1269491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5"/>
                </a:moveTo>
                <a:lnTo>
                  <a:pt x="451104" y="1476755"/>
                </a:lnTo>
                <a:lnTo>
                  <a:pt x="451104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5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718559" y="832103"/>
            <a:ext cx="841248" cy="5745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718559" y="832103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3926585" y="966851"/>
            <a:ext cx="4279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M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69619" y="1379219"/>
            <a:ext cx="342899" cy="3429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69619" y="137921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833669" y="1286728"/>
            <a:ext cx="246379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4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71144" y="2217420"/>
            <a:ext cx="342900" cy="3429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71144" y="221742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852513" y="2135596"/>
            <a:ext cx="26352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6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82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09701" y="656844"/>
            <a:ext cx="6851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Input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727703" y="2657855"/>
            <a:ext cx="839724" cy="5745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727703" y="2657855"/>
            <a:ext cx="840105" cy="574675"/>
          </a:xfrm>
          <a:custGeom>
            <a:avLst/>
            <a:gdLst/>
            <a:ahLst/>
            <a:cxnLst/>
            <a:rect l="l" t="t" r="r" b="b"/>
            <a:pathLst>
              <a:path w="840104" h="574675">
                <a:moveTo>
                  <a:pt x="0" y="287274"/>
                </a:moveTo>
                <a:lnTo>
                  <a:pt x="3832" y="248299"/>
                </a:lnTo>
                <a:lnTo>
                  <a:pt x="14996" y="210917"/>
                </a:lnTo>
                <a:lnTo>
                  <a:pt x="32992" y="175468"/>
                </a:lnTo>
                <a:lnTo>
                  <a:pt x="57319" y="142296"/>
                </a:lnTo>
                <a:lnTo>
                  <a:pt x="87477" y="111743"/>
                </a:lnTo>
                <a:lnTo>
                  <a:pt x="122967" y="84153"/>
                </a:lnTo>
                <a:lnTo>
                  <a:pt x="163288" y="59867"/>
                </a:lnTo>
                <a:lnTo>
                  <a:pt x="207941" y="39228"/>
                </a:lnTo>
                <a:lnTo>
                  <a:pt x="256424" y="22580"/>
                </a:lnTo>
                <a:lnTo>
                  <a:pt x="308239" y="10264"/>
                </a:lnTo>
                <a:lnTo>
                  <a:pt x="362885" y="2623"/>
                </a:lnTo>
                <a:lnTo>
                  <a:pt x="419862" y="0"/>
                </a:lnTo>
                <a:lnTo>
                  <a:pt x="476838" y="2623"/>
                </a:lnTo>
                <a:lnTo>
                  <a:pt x="531484" y="10264"/>
                </a:lnTo>
                <a:lnTo>
                  <a:pt x="583299" y="22580"/>
                </a:lnTo>
                <a:lnTo>
                  <a:pt x="631782" y="39228"/>
                </a:lnTo>
                <a:lnTo>
                  <a:pt x="676435" y="59867"/>
                </a:lnTo>
                <a:lnTo>
                  <a:pt x="716756" y="84153"/>
                </a:lnTo>
                <a:lnTo>
                  <a:pt x="752246" y="111743"/>
                </a:lnTo>
                <a:lnTo>
                  <a:pt x="782404" y="142296"/>
                </a:lnTo>
                <a:lnTo>
                  <a:pt x="806731" y="175468"/>
                </a:lnTo>
                <a:lnTo>
                  <a:pt x="824727" y="210917"/>
                </a:lnTo>
                <a:lnTo>
                  <a:pt x="835891" y="248299"/>
                </a:lnTo>
                <a:lnTo>
                  <a:pt x="839724" y="287274"/>
                </a:lnTo>
                <a:lnTo>
                  <a:pt x="835891" y="326248"/>
                </a:lnTo>
                <a:lnTo>
                  <a:pt x="824727" y="363630"/>
                </a:lnTo>
                <a:lnTo>
                  <a:pt x="806731" y="399079"/>
                </a:lnTo>
                <a:lnTo>
                  <a:pt x="782404" y="432251"/>
                </a:lnTo>
                <a:lnTo>
                  <a:pt x="752246" y="462804"/>
                </a:lnTo>
                <a:lnTo>
                  <a:pt x="716756" y="490394"/>
                </a:lnTo>
                <a:lnTo>
                  <a:pt x="676435" y="514680"/>
                </a:lnTo>
                <a:lnTo>
                  <a:pt x="631782" y="535319"/>
                </a:lnTo>
                <a:lnTo>
                  <a:pt x="583299" y="551967"/>
                </a:lnTo>
                <a:lnTo>
                  <a:pt x="531484" y="564283"/>
                </a:lnTo>
                <a:lnTo>
                  <a:pt x="476838" y="571924"/>
                </a:lnTo>
                <a:lnTo>
                  <a:pt x="419862" y="574548"/>
                </a:lnTo>
                <a:lnTo>
                  <a:pt x="362885" y="571924"/>
                </a:lnTo>
                <a:lnTo>
                  <a:pt x="308239" y="564283"/>
                </a:lnTo>
                <a:lnTo>
                  <a:pt x="256424" y="551967"/>
                </a:lnTo>
                <a:lnTo>
                  <a:pt x="207941" y="535319"/>
                </a:lnTo>
                <a:lnTo>
                  <a:pt x="163288" y="514680"/>
                </a:lnTo>
                <a:lnTo>
                  <a:pt x="122967" y="490394"/>
                </a:lnTo>
                <a:lnTo>
                  <a:pt x="87477" y="462804"/>
                </a:lnTo>
                <a:lnTo>
                  <a:pt x="57319" y="432251"/>
                </a:lnTo>
                <a:lnTo>
                  <a:pt x="32992" y="399079"/>
                </a:lnTo>
                <a:lnTo>
                  <a:pt x="14996" y="363630"/>
                </a:lnTo>
                <a:lnTo>
                  <a:pt x="3832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3934459" y="2793746"/>
            <a:ext cx="42799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M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217420" y="557783"/>
            <a:ext cx="286512" cy="2880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217420" y="557783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90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845307" y="478536"/>
            <a:ext cx="358139" cy="4876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772155" y="498348"/>
            <a:ext cx="502919" cy="4953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904744" y="518159"/>
            <a:ext cx="239268" cy="3703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 txBox="1"/>
          <p:nvPr/>
        </p:nvSpPr>
        <p:spPr>
          <a:xfrm>
            <a:off x="2277872" y="450341"/>
            <a:ext cx="8439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6167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	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5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2504694" y="65989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229611" y="1424939"/>
            <a:ext cx="286512" cy="28651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229611" y="1424939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2289175" y="1316482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2857500" y="1319783"/>
            <a:ext cx="356615" cy="4861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790444" y="1351788"/>
            <a:ext cx="492252" cy="4754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916935" y="1359408"/>
            <a:ext cx="237744" cy="36880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 txBox="1"/>
          <p:nvPr/>
        </p:nvSpPr>
        <p:spPr>
          <a:xfrm>
            <a:off x="2939033" y="1341120"/>
            <a:ext cx="19494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516885" y="152552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7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7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228088" y="2290572"/>
            <a:ext cx="286512" cy="28651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228088" y="2290572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 txBox="1"/>
          <p:nvPr/>
        </p:nvSpPr>
        <p:spPr>
          <a:xfrm>
            <a:off x="2288285" y="2182748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515361" y="23911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855976" y="2171700"/>
            <a:ext cx="586739" cy="48767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842260" y="2200655"/>
            <a:ext cx="667512" cy="47853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915411" y="2211323"/>
            <a:ext cx="467867" cy="37033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/>
          <p:nvPr/>
        </p:nvSpPr>
        <p:spPr>
          <a:xfrm>
            <a:off x="2938398" y="2194305"/>
            <a:ext cx="4216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2226564" y="3232404"/>
            <a:ext cx="286512" cy="2880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226564" y="3232404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89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 txBox="1"/>
          <p:nvPr/>
        </p:nvSpPr>
        <p:spPr>
          <a:xfrm>
            <a:off x="2286380" y="3125215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2854451" y="3127248"/>
            <a:ext cx="356615" cy="4861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785872" y="3154679"/>
            <a:ext cx="493775" cy="48006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913888" y="3166872"/>
            <a:ext cx="237744" cy="36880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 txBox="1"/>
          <p:nvPr/>
        </p:nvSpPr>
        <p:spPr>
          <a:xfrm>
            <a:off x="2936239" y="3148838"/>
            <a:ext cx="19494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2513838" y="3332988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725923" y="893063"/>
            <a:ext cx="356615" cy="48615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658867" y="925067"/>
            <a:ext cx="492251" cy="47548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785359" y="932688"/>
            <a:ext cx="237743" cy="36880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4807965" y="914653"/>
            <a:ext cx="19431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4712208" y="2703576"/>
            <a:ext cx="358139" cy="4876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4645152" y="2732532"/>
            <a:ext cx="493775" cy="47853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4771644" y="2743200"/>
            <a:ext cx="239267" cy="370332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 txBox="1"/>
          <p:nvPr/>
        </p:nvSpPr>
        <p:spPr>
          <a:xfrm>
            <a:off x="4795265" y="2726182"/>
            <a:ext cx="19431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4534661" y="1114044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1"/>
                </a:lnTo>
                <a:lnTo>
                  <a:pt x="182752" y="57911"/>
                </a:lnTo>
                <a:lnTo>
                  <a:pt x="182752" y="28955"/>
                </a:lnTo>
                <a:lnTo>
                  <a:pt x="226187" y="28955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68275" y="57911"/>
                </a:lnTo>
                <a:lnTo>
                  <a:pt x="168275" y="28955"/>
                </a:lnTo>
                <a:close/>
              </a:path>
              <a:path w="255270" h="86994">
                <a:moveTo>
                  <a:pt x="226187" y="28955"/>
                </a:moveTo>
                <a:lnTo>
                  <a:pt x="182752" y="28955"/>
                </a:lnTo>
                <a:lnTo>
                  <a:pt x="182752" y="57911"/>
                </a:lnTo>
                <a:lnTo>
                  <a:pt x="226187" y="57911"/>
                </a:lnTo>
                <a:lnTo>
                  <a:pt x="255142" y="43433"/>
                </a:lnTo>
                <a:lnTo>
                  <a:pt x="2261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4542282" y="2923032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6" y="57912"/>
                </a:lnTo>
                <a:lnTo>
                  <a:pt x="182752" y="57912"/>
                </a:lnTo>
                <a:lnTo>
                  <a:pt x="182752" y="28955"/>
                </a:lnTo>
                <a:lnTo>
                  <a:pt x="226187" y="28955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5"/>
                </a:lnTo>
                <a:close/>
              </a:path>
              <a:path w="255270" h="86994">
                <a:moveTo>
                  <a:pt x="226187" y="28955"/>
                </a:moveTo>
                <a:lnTo>
                  <a:pt x="182752" y="28955"/>
                </a:lnTo>
                <a:lnTo>
                  <a:pt x="182752" y="57912"/>
                </a:lnTo>
                <a:lnTo>
                  <a:pt x="226186" y="57912"/>
                </a:lnTo>
                <a:lnTo>
                  <a:pt x="255142" y="43433"/>
                </a:lnTo>
                <a:lnTo>
                  <a:pt x="22618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071143" y="703326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07" y="40089"/>
                </a:moveTo>
                <a:lnTo>
                  <a:pt x="0" y="831341"/>
                </a:lnTo>
                <a:lnTo>
                  <a:pt x="17221" y="854583"/>
                </a:lnTo>
                <a:lnTo>
                  <a:pt x="1086159" y="63325"/>
                </a:lnTo>
                <a:lnTo>
                  <a:pt x="1069007" y="40089"/>
                </a:lnTo>
                <a:close/>
              </a:path>
              <a:path w="1147445" h="854710">
                <a:moveTo>
                  <a:pt x="1131394" y="31496"/>
                </a:moveTo>
                <a:lnTo>
                  <a:pt x="1080617" y="31496"/>
                </a:lnTo>
                <a:lnTo>
                  <a:pt x="1097762" y="54737"/>
                </a:lnTo>
                <a:lnTo>
                  <a:pt x="1086159" y="63325"/>
                </a:lnTo>
                <a:lnTo>
                  <a:pt x="1103350" y="86613"/>
                </a:lnTo>
                <a:lnTo>
                  <a:pt x="1131394" y="31496"/>
                </a:lnTo>
                <a:close/>
              </a:path>
              <a:path w="1147445" h="854710">
                <a:moveTo>
                  <a:pt x="1080617" y="31496"/>
                </a:moveTo>
                <a:lnTo>
                  <a:pt x="1069007" y="40089"/>
                </a:lnTo>
                <a:lnTo>
                  <a:pt x="1086159" y="63325"/>
                </a:lnTo>
                <a:lnTo>
                  <a:pt x="1097762" y="54737"/>
                </a:lnTo>
                <a:lnTo>
                  <a:pt x="1080617" y="31496"/>
                </a:lnTo>
                <a:close/>
              </a:path>
              <a:path w="1147445" h="854710">
                <a:moveTo>
                  <a:pt x="1147419" y="0"/>
                </a:moveTo>
                <a:lnTo>
                  <a:pt x="1051788" y="16763"/>
                </a:lnTo>
                <a:lnTo>
                  <a:pt x="1069007" y="40089"/>
                </a:lnTo>
                <a:lnTo>
                  <a:pt x="1080617" y="31496"/>
                </a:lnTo>
                <a:lnTo>
                  <a:pt x="1131394" y="31496"/>
                </a:lnTo>
                <a:lnTo>
                  <a:pt x="1147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108202" y="1501139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0" y="66421"/>
                </a:lnTo>
                <a:lnTo>
                  <a:pt x="1046335" y="66421"/>
                </a:lnTo>
                <a:lnTo>
                  <a:pt x="1045336" y="94869"/>
                </a:lnTo>
                <a:lnTo>
                  <a:pt x="1107600" y="66421"/>
                </a:lnTo>
                <a:lnTo>
                  <a:pt x="1060830" y="66421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9" y="54483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0" y="66421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5" y="0"/>
                </a:moveTo>
                <a:lnTo>
                  <a:pt x="0" y="28956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104303" y="1540891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771" y="851555"/>
                </a:moveTo>
                <a:lnTo>
                  <a:pt x="1029804" y="874268"/>
                </a:lnTo>
                <a:lnTo>
                  <a:pt x="1124800" y="894207"/>
                </a:lnTo>
                <a:lnTo>
                  <a:pt x="1109066" y="860551"/>
                </a:lnTo>
                <a:lnTo>
                  <a:pt x="1059141" y="860551"/>
                </a:lnTo>
                <a:lnTo>
                  <a:pt x="1047771" y="851555"/>
                </a:lnTo>
                <a:close/>
              </a:path>
              <a:path w="1125220" h="894714">
                <a:moveTo>
                  <a:pt x="1065663" y="828937"/>
                </a:moveTo>
                <a:lnTo>
                  <a:pt x="1047771" y="851555"/>
                </a:lnTo>
                <a:lnTo>
                  <a:pt x="1059141" y="860551"/>
                </a:lnTo>
                <a:lnTo>
                  <a:pt x="1077048" y="837946"/>
                </a:lnTo>
                <a:lnTo>
                  <a:pt x="1065663" y="828937"/>
                </a:lnTo>
                <a:close/>
              </a:path>
              <a:path w="1125220" h="894714">
                <a:moveTo>
                  <a:pt x="1083652" y="806196"/>
                </a:moveTo>
                <a:lnTo>
                  <a:pt x="1065663" y="828937"/>
                </a:lnTo>
                <a:lnTo>
                  <a:pt x="1077048" y="837946"/>
                </a:lnTo>
                <a:lnTo>
                  <a:pt x="1059141" y="860551"/>
                </a:lnTo>
                <a:lnTo>
                  <a:pt x="1109066" y="860551"/>
                </a:lnTo>
                <a:lnTo>
                  <a:pt x="1083652" y="806196"/>
                </a:lnTo>
                <a:close/>
              </a:path>
              <a:path w="1125220" h="894714">
                <a:moveTo>
                  <a:pt x="17957" y="0"/>
                </a:moveTo>
                <a:lnTo>
                  <a:pt x="0" y="22606"/>
                </a:lnTo>
                <a:lnTo>
                  <a:pt x="1047771" y="851555"/>
                </a:lnTo>
                <a:lnTo>
                  <a:pt x="1065663" y="828937"/>
                </a:lnTo>
                <a:lnTo>
                  <a:pt x="17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100988" y="1544574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30" y="1753921"/>
                </a:moveTo>
                <a:lnTo>
                  <a:pt x="1055217" y="1769110"/>
                </a:lnTo>
                <a:lnTo>
                  <a:pt x="1137894" y="1820037"/>
                </a:lnTo>
                <a:lnTo>
                  <a:pt x="1132941" y="1766189"/>
                </a:lnTo>
                <a:lnTo>
                  <a:pt x="1087348" y="1766189"/>
                </a:lnTo>
                <a:lnTo>
                  <a:pt x="1079730" y="1753921"/>
                </a:lnTo>
                <a:close/>
              </a:path>
              <a:path w="1137920" h="1820545">
                <a:moveTo>
                  <a:pt x="1104356" y="1738662"/>
                </a:moveTo>
                <a:lnTo>
                  <a:pt x="1079730" y="1753921"/>
                </a:lnTo>
                <a:lnTo>
                  <a:pt x="1087348" y="1766189"/>
                </a:lnTo>
                <a:lnTo>
                  <a:pt x="1111986" y="1750949"/>
                </a:lnTo>
                <a:lnTo>
                  <a:pt x="1104356" y="1738662"/>
                </a:lnTo>
                <a:close/>
              </a:path>
              <a:path w="1137920" h="1820545">
                <a:moveTo>
                  <a:pt x="1129004" y="1723389"/>
                </a:moveTo>
                <a:lnTo>
                  <a:pt x="1104356" y="1738662"/>
                </a:lnTo>
                <a:lnTo>
                  <a:pt x="1111986" y="1750949"/>
                </a:lnTo>
                <a:lnTo>
                  <a:pt x="1087348" y="1766189"/>
                </a:lnTo>
                <a:lnTo>
                  <a:pt x="1132941" y="1766189"/>
                </a:lnTo>
                <a:lnTo>
                  <a:pt x="1129004" y="1723389"/>
                </a:lnTo>
                <a:close/>
              </a:path>
              <a:path w="1137920" h="1820545">
                <a:moveTo>
                  <a:pt x="24587" y="0"/>
                </a:moveTo>
                <a:lnTo>
                  <a:pt x="0" y="15239"/>
                </a:lnTo>
                <a:lnTo>
                  <a:pt x="1079730" y="1753921"/>
                </a:lnTo>
                <a:lnTo>
                  <a:pt x="1104356" y="1738662"/>
                </a:lnTo>
                <a:lnTo>
                  <a:pt x="24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136154" y="703326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04" y="65194"/>
                </a:moveTo>
                <a:lnTo>
                  <a:pt x="0" y="1655318"/>
                </a:lnTo>
                <a:lnTo>
                  <a:pt x="24358" y="1670939"/>
                </a:lnTo>
                <a:lnTo>
                  <a:pt x="1047156" y="80864"/>
                </a:lnTo>
                <a:lnTo>
                  <a:pt x="1022804" y="65194"/>
                </a:lnTo>
                <a:close/>
              </a:path>
              <a:path w="1082039" h="1671320">
                <a:moveTo>
                  <a:pt x="1076172" y="53086"/>
                </a:moveTo>
                <a:lnTo>
                  <a:pt x="1030592" y="53086"/>
                </a:lnTo>
                <a:lnTo>
                  <a:pt x="1054976" y="68707"/>
                </a:lnTo>
                <a:lnTo>
                  <a:pt x="1047156" y="80864"/>
                </a:lnTo>
                <a:lnTo>
                  <a:pt x="1071486" y="96520"/>
                </a:lnTo>
                <a:lnTo>
                  <a:pt x="1076172" y="53086"/>
                </a:lnTo>
                <a:close/>
              </a:path>
              <a:path w="1082039" h="1671320">
                <a:moveTo>
                  <a:pt x="1030592" y="53086"/>
                </a:moveTo>
                <a:lnTo>
                  <a:pt x="1022804" y="65194"/>
                </a:lnTo>
                <a:lnTo>
                  <a:pt x="1047156" y="80864"/>
                </a:lnTo>
                <a:lnTo>
                  <a:pt x="1054976" y="68707"/>
                </a:lnTo>
                <a:lnTo>
                  <a:pt x="1030592" y="53086"/>
                </a:lnTo>
                <a:close/>
              </a:path>
              <a:path w="1082039" h="1671320">
                <a:moveTo>
                  <a:pt x="1081900" y="0"/>
                </a:moveTo>
                <a:lnTo>
                  <a:pt x="998461" y="49529"/>
                </a:lnTo>
                <a:lnTo>
                  <a:pt x="1022804" y="65194"/>
                </a:lnTo>
                <a:lnTo>
                  <a:pt x="1030592" y="53086"/>
                </a:lnTo>
                <a:lnTo>
                  <a:pt x="1076172" y="53086"/>
                </a:lnTo>
                <a:lnTo>
                  <a:pt x="108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139748" y="1568958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373" y="39858"/>
                </a:moveTo>
                <a:lnTo>
                  <a:pt x="0" y="785494"/>
                </a:lnTo>
                <a:lnTo>
                  <a:pt x="17170" y="808736"/>
                </a:lnTo>
                <a:lnTo>
                  <a:pt x="1028586" y="63175"/>
                </a:lnTo>
                <a:lnTo>
                  <a:pt x="1011373" y="39858"/>
                </a:lnTo>
                <a:close/>
              </a:path>
              <a:path w="1090295" h="808989">
                <a:moveTo>
                  <a:pt x="1073944" y="31241"/>
                </a:moveTo>
                <a:lnTo>
                  <a:pt x="1023061" y="31241"/>
                </a:lnTo>
                <a:lnTo>
                  <a:pt x="1040206" y="54609"/>
                </a:lnTo>
                <a:lnTo>
                  <a:pt x="1028586" y="63175"/>
                </a:lnTo>
                <a:lnTo>
                  <a:pt x="1045794" y="86487"/>
                </a:lnTo>
                <a:lnTo>
                  <a:pt x="1073944" y="31241"/>
                </a:lnTo>
                <a:close/>
              </a:path>
              <a:path w="1090295" h="808989">
                <a:moveTo>
                  <a:pt x="1023061" y="31241"/>
                </a:moveTo>
                <a:lnTo>
                  <a:pt x="1011373" y="39858"/>
                </a:lnTo>
                <a:lnTo>
                  <a:pt x="1028586" y="63175"/>
                </a:lnTo>
                <a:lnTo>
                  <a:pt x="1040206" y="54609"/>
                </a:lnTo>
                <a:lnTo>
                  <a:pt x="1023061" y="31241"/>
                </a:lnTo>
                <a:close/>
              </a:path>
              <a:path w="1090295" h="808989">
                <a:moveTo>
                  <a:pt x="1089863" y="0"/>
                </a:moveTo>
                <a:lnTo>
                  <a:pt x="994232" y="16637"/>
                </a:lnTo>
                <a:lnTo>
                  <a:pt x="1011373" y="39858"/>
                </a:lnTo>
                <a:lnTo>
                  <a:pt x="1023061" y="31241"/>
                </a:lnTo>
                <a:lnTo>
                  <a:pt x="1073944" y="31241"/>
                </a:lnTo>
                <a:lnTo>
                  <a:pt x="1089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138427" y="2355469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8" y="993775"/>
                </a:lnTo>
                <a:lnTo>
                  <a:pt x="1088390" y="1021588"/>
                </a:lnTo>
                <a:lnTo>
                  <a:pt x="1073999" y="982598"/>
                </a:lnTo>
                <a:lnTo>
                  <a:pt x="1025652" y="982598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2" y="982598"/>
                </a:lnTo>
                <a:lnTo>
                  <a:pt x="1045464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4" y="961516"/>
                </a:lnTo>
                <a:lnTo>
                  <a:pt x="1025652" y="982598"/>
                </a:lnTo>
                <a:lnTo>
                  <a:pt x="1073999" y="982598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1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147406" y="2351532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5" h="121285">
                <a:moveTo>
                  <a:pt x="997242" y="34416"/>
                </a:moveTo>
                <a:lnTo>
                  <a:pt x="995421" y="63336"/>
                </a:lnTo>
                <a:lnTo>
                  <a:pt x="1009942" y="64262"/>
                </a:lnTo>
                <a:lnTo>
                  <a:pt x="1008037" y="93217"/>
                </a:lnTo>
                <a:lnTo>
                  <a:pt x="993540" y="93217"/>
                </a:lnTo>
                <a:lnTo>
                  <a:pt x="991781" y="121157"/>
                </a:lnTo>
                <a:lnTo>
                  <a:pt x="1057787" y="93217"/>
                </a:lnTo>
                <a:lnTo>
                  <a:pt x="1008037" y="93217"/>
                </a:lnTo>
                <a:lnTo>
                  <a:pt x="993598" y="92297"/>
                </a:lnTo>
                <a:lnTo>
                  <a:pt x="1059961" y="92297"/>
                </a:lnTo>
                <a:lnTo>
                  <a:pt x="1081189" y="83312"/>
                </a:lnTo>
                <a:lnTo>
                  <a:pt x="997242" y="34416"/>
                </a:lnTo>
                <a:close/>
              </a:path>
              <a:path w="1081405" h="121285">
                <a:moveTo>
                  <a:pt x="995421" y="63336"/>
                </a:moveTo>
                <a:lnTo>
                  <a:pt x="993598" y="92297"/>
                </a:lnTo>
                <a:lnTo>
                  <a:pt x="1008037" y="93217"/>
                </a:lnTo>
                <a:lnTo>
                  <a:pt x="1009942" y="64262"/>
                </a:lnTo>
                <a:lnTo>
                  <a:pt x="995421" y="63336"/>
                </a:lnTo>
                <a:close/>
              </a:path>
              <a:path w="1081405" h="121285">
                <a:moveTo>
                  <a:pt x="1841" y="0"/>
                </a:moveTo>
                <a:lnTo>
                  <a:pt x="0" y="28955"/>
                </a:lnTo>
                <a:lnTo>
                  <a:pt x="993598" y="92297"/>
                </a:lnTo>
                <a:lnTo>
                  <a:pt x="995421" y="63336"/>
                </a:lnTo>
                <a:lnTo>
                  <a:pt x="1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3209925" y="678687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2"/>
                </a:lnTo>
                <a:lnTo>
                  <a:pt x="511683" y="450850"/>
                </a:lnTo>
                <a:lnTo>
                  <a:pt x="496649" y="414020"/>
                </a:lnTo>
                <a:lnTo>
                  <a:pt x="447675" y="414020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20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4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20"/>
                </a:lnTo>
                <a:lnTo>
                  <a:pt x="496649" y="414020"/>
                </a:lnTo>
                <a:lnTo>
                  <a:pt x="474979" y="360934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4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3176523" y="1130046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6"/>
                </a:lnTo>
                <a:lnTo>
                  <a:pt x="18795" y="465454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4"/>
                </a:lnTo>
                <a:lnTo>
                  <a:pt x="488781" y="67183"/>
                </a:lnTo>
                <a:lnTo>
                  <a:pt x="507491" y="89280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4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3195827" y="2454529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1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1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2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3219450" y="2955798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39"/>
                </a:lnTo>
                <a:lnTo>
                  <a:pt x="18287" y="418718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6"/>
                </a:moveTo>
                <a:lnTo>
                  <a:pt x="445135" y="34416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8"/>
                </a:lnTo>
                <a:lnTo>
                  <a:pt x="494985" y="34416"/>
                </a:lnTo>
                <a:close/>
              </a:path>
              <a:path w="510539" h="419100">
                <a:moveTo>
                  <a:pt x="445135" y="34416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6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1"/>
                </a:lnTo>
                <a:lnTo>
                  <a:pt x="433929" y="43525"/>
                </a:lnTo>
                <a:lnTo>
                  <a:pt x="445135" y="34416"/>
                </a:lnTo>
                <a:lnTo>
                  <a:pt x="494985" y="34416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2743200" y="388620"/>
            <a:ext cx="607060" cy="3179445"/>
          </a:xfrm>
          <a:custGeom>
            <a:avLst/>
            <a:gdLst/>
            <a:ahLst/>
            <a:cxnLst/>
            <a:rect l="l" t="t" r="r" b="b"/>
            <a:pathLst>
              <a:path w="607060" h="3179445">
                <a:moveTo>
                  <a:pt x="0" y="3179064"/>
                </a:moveTo>
                <a:lnTo>
                  <a:pt x="606551" y="3179064"/>
                </a:lnTo>
                <a:lnTo>
                  <a:pt x="606551" y="0"/>
                </a:lnTo>
                <a:lnTo>
                  <a:pt x="0" y="0"/>
                </a:lnTo>
                <a:lnTo>
                  <a:pt x="0" y="31790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707891" y="775716"/>
            <a:ext cx="1469390" cy="2415540"/>
          </a:xfrm>
          <a:custGeom>
            <a:avLst/>
            <a:gdLst/>
            <a:ahLst/>
            <a:cxnLst/>
            <a:rect l="l" t="t" r="r" b="b"/>
            <a:pathLst>
              <a:path w="1469389" h="2415540">
                <a:moveTo>
                  <a:pt x="0" y="2415540"/>
                </a:moveTo>
                <a:lnTo>
                  <a:pt x="1469136" y="2415540"/>
                </a:lnTo>
                <a:lnTo>
                  <a:pt x="1469136" y="0"/>
                </a:lnTo>
                <a:lnTo>
                  <a:pt x="0" y="0"/>
                </a:lnTo>
                <a:lnTo>
                  <a:pt x="0" y="2415540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84776" y="457200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3" y="3192780"/>
                </a:lnTo>
                <a:lnTo>
                  <a:pt x="451103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62855" y="2188464"/>
            <a:ext cx="672084" cy="14066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62855" y="2188464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39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39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55235" y="422148"/>
            <a:ext cx="670560" cy="14066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55235" y="422148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94347" y="792480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4" h="2428240">
                <a:moveTo>
                  <a:pt x="0" y="2427732"/>
                </a:moveTo>
                <a:lnTo>
                  <a:pt x="451103" y="2427732"/>
                </a:lnTo>
                <a:lnTo>
                  <a:pt x="451103" y="0"/>
                </a:lnTo>
                <a:lnTo>
                  <a:pt x="0" y="0"/>
                </a:lnTo>
                <a:lnTo>
                  <a:pt x="0" y="2427732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95372" y="1298447"/>
            <a:ext cx="449580" cy="1477010"/>
          </a:xfrm>
          <a:custGeom>
            <a:avLst/>
            <a:gdLst/>
            <a:ahLst/>
            <a:cxnLst/>
            <a:rect l="l" t="t" r="r" b="b"/>
            <a:pathLst>
              <a:path w="449580" h="1477010">
                <a:moveTo>
                  <a:pt x="0" y="1476755"/>
                </a:moveTo>
                <a:lnTo>
                  <a:pt x="449580" y="1476755"/>
                </a:lnTo>
                <a:lnTo>
                  <a:pt x="449580" y="0"/>
                </a:lnTo>
                <a:lnTo>
                  <a:pt x="0" y="0"/>
                </a:lnTo>
                <a:lnTo>
                  <a:pt x="0" y="147675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86984" y="859536"/>
            <a:ext cx="8412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86984" y="859536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794628" y="994917"/>
            <a:ext cx="4279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M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36520" y="1408175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36520" y="140817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701791" y="1314160"/>
            <a:ext cx="24511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9567" y="2244851"/>
            <a:ext cx="342900" cy="342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39567" y="22448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714260" y="2164552"/>
            <a:ext cx="2679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7770" y="684910"/>
            <a:ext cx="6851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Input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94603" y="2686811"/>
            <a:ext cx="841248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94603" y="2686811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085844" y="586740"/>
            <a:ext cx="286512" cy="286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085844" y="586740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13732" y="507491"/>
            <a:ext cx="356615" cy="486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40579" y="527304"/>
            <a:ext cx="502920" cy="495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773167" y="547116"/>
            <a:ext cx="237743" cy="368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146041" y="478282"/>
            <a:ext cx="8439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6167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	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5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73117" y="687323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4" y="57912"/>
                </a:lnTo>
                <a:lnTo>
                  <a:pt x="283464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7" y="28955"/>
                </a:moveTo>
                <a:lnTo>
                  <a:pt x="283464" y="28955"/>
                </a:lnTo>
                <a:lnTo>
                  <a:pt x="283464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096511" y="1452372"/>
            <a:ext cx="288036" cy="286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096511" y="1452372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19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157217" y="1344548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724400" y="1347216"/>
            <a:ext cx="358139" cy="487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57344" y="1379219"/>
            <a:ext cx="492251" cy="4770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83835" y="1386839"/>
            <a:ext cx="239267" cy="370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807077" y="1369186"/>
            <a:ext cx="19494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85309" y="1552955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4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094988" y="2318004"/>
            <a:ext cx="288036" cy="2880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94988" y="2318004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156328" y="2210815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83785" y="24201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724400" y="2200655"/>
            <a:ext cx="586739" cy="4861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710684" y="2229611"/>
            <a:ext cx="665988" cy="4785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783835" y="2240279"/>
            <a:ext cx="467867" cy="3688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806441" y="2222246"/>
            <a:ext cx="4216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3464" y="3261359"/>
            <a:ext cx="288036" cy="286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93464" y="3261359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2"/>
                </a:moveTo>
                <a:lnTo>
                  <a:pt x="288036" y="286512"/>
                </a:lnTo>
                <a:lnTo>
                  <a:pt x="28803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154551" y="3153283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21352" y="3154679"/>
            <a:ext cx="358139" cy="4861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54296" y="3183635"/>
            <a:ext cx="493775" cy="4785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780788" y="3194304"/>
            <a:ext cx="239267" cy="3688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804409" y="3176904"/>
            <a:ext cx="19494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382261" y="33619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8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8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592823" y="920496"/>
            <a:ext cx="358140" cy="4876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525768" y="952500"/>
            <a:ext cx="492251" cy="47701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652259" y="960119"/>
            <a:ext cx="239268" cy="370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6676390" y="942721"/>
            <a:ext cx="19431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580631" y="2732532"/>
            <a:ext cx="358140" cy="4861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512052" y="2761488"/>
            <a:ext cx="493775" cy="4785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640068" y="2772155"/>
            <a:ext cx="239268" cy="368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5802629" y="2754121"/>
            <a:ext cx="105537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873125" algn="l"/>
              </a:tabLst>
            </a:pPr>
            <a:r>
              <a:rPr sz="2700" baseline="2000" dirty="0">
                <a:latin typeface="Calibri" panose="020F0502020204030204"/>
                <a:cs typeface="Calibri" panose="020F0502020204030204"/>
              </a:rPr>
              <a:t>M</a:t>
            </a:r>
            <a:r>
              <a:rPr sz="2700" spc="-30" baseline="2000" dirty="0">
                <a:latin typeface="Calibri" panose="020F0502020204030204"/>
                <a:cs typeface="Calibri" panose="020F0502020204030204"/>
              </a:rPr>
              <a:t>a</a:t>
            </a:r>
            <a:r>
              <a:rPr sz="2700" baseline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	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01561" y="1141475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4" y="0"/>
                </a:moveTo>
                <a:lnTo>
                  <a:pt x="168274" y="86868"/>
                </a:lnTo>
                <a:lnTo>
                  <a:pt x="226187" y="57912"/>
                </a:lnTo>
                <a:lnTo>
                  <a:pt x="182753" y="57912"/>
                </a:lnTo>
                <a:lnTo>
                  <a:pt x="182753" y="28956"/>
                </a:lnTo>
                <a:lnTo>
                  <a:pt x="226187" y="28956"/>
                </a:lnTo>
                <a:lnTo>
                  <a:pt x="168274" y="0"/>
                </a:lnTo>
                <a:close/>
              </a:path>
              <a:path w="255270" h="86994">
                <a:moveTo>
                  <a:pt x="168274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4" y="57912"/>
                </a:lnTo>
                <a:lnTo>
                  <a:pt x="168274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3" y="28956"/>
                </a:lnTo>
                <a:lnTo>
                  <a:pt x="182753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410705" y="295198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4">
                <a:moveTo>
                  <a:pt x="168275" y="0"/>
                </a:moveTo>
                <a:lnTo>
                  <a:pt x="168275" y="86867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4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4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938017" y="730758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32" y="40089"/>
                </a:moveTo>
                <a:lnTo>
                  <a:pt x="0" y="831341"/>
                </a:lnTo>
                <a:lnTo>
                  <a:pt x="17271" y="854582"/>
                </a:lnTo>
                <a:lnTo>
                  <a:pt x="1086185" y="63325"/>
                </a:lnTo>
                <a:lnTo>
                  <a:pt x="1069032" y="40089"/>
                </a:lnTo>
                <a:close/>
              </a:path>
              <a:path w="1147445" h="854710">
                <a:moveTo>
                  <a:pt x="1131419" y="31495"/>
                </a:moveTo>
                <a:lnTo>
                  <a:pt x="1080643" y="31495"/>
                </a:lnTo>
                <a:lnTo>
                  <a:pt x="1097787" y="54737"/>
                </a:lnTo>
                <a:lnTo>
                  <a:pt x="1086185" y="63325"/>
                </a:lnTo>
                <a:lnTo>
                  <a:pt x="1103376" y="86613"/>
                </a:lnTo>
                <a:lnTo>
                  <a:pt x="1131419" y="31495"/>
                </a:lnTo>
                <a:close/>
              </a:path>
              <a:path w="1147445" h="854710">
                <a:moveTo>
                  <a:pt x="1080643" y="31495"/>
                </a:moveTo>
                <a:lnTo>
                  <a:pt x="1069032" y="40089"/>
                </a:lnTo>
                <a:lnTo>
                  <a:pt x="1086185" y="63325"/>
                </a:lnTo>
                <a:lnTo>
                  <a:pt x="1097787" y="54737"/>
                </a:lnTo>
                <a:lnTo>
                  <a:pt x="1080643" y="31495"/>
                </a:lnTo>
                <a:close/>
              </a:path>
              <a:path w="1147445" h="854710">
                <a:moveTo>
                  <a:pt x="1147445" y="0"/>
                </a:moveTo>
                <a:lnTo>
                  <a:pt x="1051814" y="16763"/>
                </a:lnTo>
                <a:lnTo>
                  <a:pt x="1069032" y="40089"/>
                </a:lnTo>
                <a:lnTo>
                  <a:pt x="1080643" y="31495"/>
                </a:lnTo>
                <a:lnTo>
                  <a:pt x="1131419" y="31495"/>
                </a:lnTo>
                <a:lnTo>
                  <a:pt x="11474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975101" y="1530096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8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6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971164" y="1568322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809" y="851556"/>
                </a:moveTo>
                <a:lnTo>
                  <a:pt x="1029843" y="874267"/>
                </a:lnTo>
                <a:lnTo>
                  <a:pt x="1124839" y="894206"/>
                </a:lnTo>
                <a:lnTo>
                  <a:pt x="1109104" y="860551"/>
                </a:lnTo>
                <a:lnTo>
                  <a:pt x="1059180" y="860551"/>
                </a:lnTo>
                <a:lnTo>
                  <a:pt x="1047809" y="851556"/>
                </a:lnTo>
                <a:close/>
              </a:path>
              <a:path w="1125220" h="894714">
                <a:moveTo>
                  <a:pt x="1065701" y="828937"/>
                </a:moveTo>
                <a:lnTo>
                  <a:pt x="1047809" y="851556"/>
                </a:lnTo>
                <a:lnTo>
                  <a:pt x="1059180" y="860551"/>
                </a:lnTo>
                <a:lnTo>
                  <a:pt x="1077087" y="837946"/>
                </a:lnTo>
                <a:lnTo>
                  <a:pt x="1065701" y="828937"/>
                </a:lnTo>
                <a:close/>
              </a:path>
              <a:path w="1125220" h="894714">
                <a:moveTo>
                  <a:pt x="1083690" y="806196"/>
                </a:moveTo>
                <a:lnTo>
                  <a:pt x="1065701" y="828937"/>
                </a:lnTo>
                <a:lnTo>
                  <a:pt x="1077087" y="837946"/>
                </a:lnTo>
                <a:lnTo>
                  <a:pt x="1059180" y="860551"/>
                </a:lnTo>
                <a:lnTo>
                  <a:pt x="1109104" y="860551"/>
                </a:lnTo>
                <a:lnTo>
                  <a:pt x="1083690" y="806196"/>
                </a:lnTo>
                <a:close/>
              </a:path>
              <a:path w="1125220" h="894714">
                <a:moveTo>
                  <a:pt x="18034" y="0"/>
                </a:moveTo>
                <a:lnTo>
                  <a:pt x="0" y="22605"/>
                </a:lnTo>
                <a:lnTo>
                  <a:pt x="1047809" y="851556"/>
                </a:lnTo>
                <a:lnTo>
                  <a:pt x="1065701" y="828937"/>
                </a:lnTo>
                <a:lnTo>
                  <a:pt x="180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967863" y="1572005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55" y="1753921"/>
                </a:moveTo>
                <a:lnTo>
                  <a:pt x="1055242" y="1769110"/>
                </a:lnTo>
                <a:lnTo>
                  <a:pt x="1137920" y="1820037"/>
                </a:lnTo>
                <a:lnTo>
                  <a:pt x="1132966" y="1766189"/>
                </a:lnTo>
                <a:lnTo>
                  <a:pt x="1087374" y="1766189"/>
                </a:lnTo>
                <a:lnTo>
                  <a:pt x="1079755" y="1753921"/>
                </a:lnTo>
                <a:close/>
              </a:path>
              <a:path w="1137920" h="1820545">
                <a:moveTo>
                  <a:pt x="1104381" y="1738662"/>
                </a:moveTo>
                <a:lnTo>
                  <a:pt x="1079755" y="1753921"/>
                </a:lnTo>
                <a:lnTo>
                  <a:pt x="1087374" y="1766189"/>
                </a:lnTo>
                <a:lnTo>
                  <a:pt x="1112012" y="1750949"/>
                </a:lnTo>
                <a:lnTo>
                  <a:pt x="1104381" y="1738662"/>
                </a:lnTo>
                <a:close/>
              </a:path>
              <a:path w="1137920" h="1820545">
                <a:moveTo>
                  <a:pt x="1129029" y="1723390"/>
                </a:moveTo>
                <a:lnTo>
                  <a:pt x="1104381" y="1738662"/>
                </a:lnTo>
                <a:lnTo>
                  <a:pt x="1112012" y="1750949"/>
                </a:lnTo>
                <a:lnTo>
                  <a:pt x="1087374" y="1766189"/>
                </a:lnTo>
                <a:lnTo>
                  <a:pt x="1132966" y="1766189"/>
                </a:lnTo>
                <a:lnTo>
                  <a:pt x="1129029" y="1723390"/>
                </a:lnTo>
                <a:close/>
              </a:path>
              <a:path w="1137920" h="1820545">
                <a:moveTo>
                  <a:pt x="24637" y="0"/>
                </a:moveTo>
                <a:lnTo>
                  <a:pt x="0" y="15240"/>
                </a:lnTo>
                <a:lnTo>
                  <a:pt x="1079755" y="1753921"/>
                </a:lnTo>
                <a:lnTo>
                  <a:pt x="1104381" y="1738662"/>
                </a:lnTo>
                <a:lnTo>
                  <a:pt x="246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004566" y="730758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16" y="65194"/>
                </a:moveTo>
                <a:lnTo>
                  <a:pt x="0" y="1655317"/>
                </a:lnTo>
                <a:lnTo>
                  <a:pt x="24383" y="1670939"/>
                </a:lnTo>
                <a:lnTo>
                  <a:pt x="1047169" y="80864"/>
                </a:lnTo>
                <a:lnTo>
                  <a:pt x="1022816" y="65194"/>
                </a:lnTo>
                <a:close/>
              </a:path>
              <a:path w="1082039" h="1671320">
                <a:moveTo>
                  <a:pt x="1076185" y="53086"/>
                </a:moveTo>
                <a:lnTo>
                  <a:pt x="1030605" y="53086"/>
                </a:lnTo>
                <a:lnTo>
                  <a:pt x="1054988" y="68706"/>
                </a:lnTo>
                <a:lnTo>
                  <a:pt x="1047169" y="80864"/>
                </a:lnTo>
                <a:lnTo>
                  <a:pt x="1071498" y="96519"/>
                </a:lnTo>
                <a:lnTo>
                  <a:pt x="1076185" y="53086"/>
                </a:lnTo>
                <a:close/>
              </a:path>
              <a:path w="1082039" h="1671320">
                <a:moveTo>
                  <a:pt x="1030605" y="53086"/>
                </a:moveTo>
                <a:lnTo>
                  <a:pt x="1022816" y="65194"/>
                </a:lnTo>
                <a:lnTo>
                  <a:pt x="1047169" y="80864"/>
                </a:lnTo>
                <a:lnTo>
                  <a:pt x="1054988" y="68706"/>
                </a:lnTo>
                <a:lnTo>
                  <a:pt x="1030605" y="53086"/>
                </a:lnTo>
                <a:close/>
              </a:path>
              <a:path w="1082039" h="1671320">
                <a:moveTo>
                  <a:pt x="1081912" y="0"/>
                </a:moveTo>
                <a:lnTo>
                  <a:pt x="998473" y="49529"/>
                </a:lnTo>
                <a:lnTo>
                  <a:pt x="1022816" y="65194"/>
                </a:lnTo>
                <a:lnTo>
                  <a:pt x="1030605" y="53086"/>
                </a:lnTo>
                <a:lnTo>
                  <a:pt x="1076185" y="53086"/>
                </a:lnTo>
                <a:lnTo>
                  <a:pt x="10819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008122" y="1596389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424" y="39858"/>
                </a:moveTo>
                <a:lnTo>
                  <a:pt x="0" y="785495"/>
                </a:lnTo>
                <a:lnTo>
                  <a:pt x="17271" y="808736"/>
                </a:lnTo>
                <a:lnTo>
                  <a:pt x="1028637" y="63175"/>
                </a:lnTo>
                <a:lnTo>
                  <a:pt x="1011424" y="39858"/>
                </a:lnTo>
                <a:close/>
              </a:path>
              <a:path w="1090295" h="808989">
                <a:moveTo>
                  <a:pt x="1073994" y="31242"/>
                </a:moveTo>
                <a:lnTo>
                  <a:pt x="1023112" y="31242"/>
                </a:lnTo>
                <a:lnTo>
                  <a:pt x="1040256" y="54610"/>
                </a:lnTo>
                <a:lnTo>
                  <a:pt x="1028637" y="63175"/>
                </a:lnTo>
                <a:lnTo>
                  <a:pt x="1045844" y="86487"/>
                </a:lnTo>
                <a:lnTo>
                  <a:pt x="1073994" y="31242"/>
                </a:lnTo>
                <a:close/>
              </a:path>
              <a:path w="1090295" h="808989">
                <a:moveTo>
                  <a:pt x="1023112" y="31242"/>
                </a:moveTo>
                <a:lnTo>
                  <a:pt x="1011424" y="39858"/>
                </a:lnTo>
                <a:lnTo>
                  <a:pt x="1028637" y="63175"/>
                </a:lnTo>
                <a:lnTo>
                  <a:pt x="1040256" y="54610"/>
                </a:lnTo>
                <a:lnTo>
                  <a:pt x="1023112" y="31242"/>
                </a:lnTo>
                <a:close/>
              </a:path>
              <a:path w="1090295" h="808989">
                <a:moveTo>
                  <a:pt x="1089914" y="0"/>
                </a:moveTo>
                <a:lnTo>
                  <a:pt x="994282" y="16637"/>
                </a:lnTo>
                <a:lnTo>
                  <a:pt x="1011424" y="39858"/>
                </a:lnTo>
                <a:lnTo>
                  <a:pt x="1023112" y="31242"/>
                </a:lnTo>
                <a:lnTo>
                  <a:pt x="1073994" y="31242"/>
                </a:lnTo>
                <a:lnTo>
                  <a:pt x="1089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006851" y="2382901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9" y="993775"/>
                </a:lnTo>
                <a:lnTo>
                  <a:pt x="1088389" y="1021588"/>
                </a:lnTo>
                <a:lnTo>
                  <a:pt x="1073999" y="982599"/>
                </a:lnTo>
                <a:lnTo>
                  <a:pt x="1025651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1" y="982599"/>
                </a:lnTo>
                <a:lnTo>
                  <a:pt x="1045463" y="961516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1"/>
                </a:moveTo>
                <a:lnTo>
                  <a:pt x="1034868" y="951584"/>
                </a:lnTo>
                <a:lnTo>
                  <a:pt x="1045463" y="961516"/>
                </a:lnTo>
                <a:lnTo>
                  <a:pt x="1025651" y="982599"/>
                </a:lnTo>
                <a:lnTo>
                  <a:pt x="1073999" y="982599"/>
                </a:lnTo>
                <a:lnTo>
                  <a:pt x="1054735" y="930401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2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015869" y="2378964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4" h="121285">
                <a:moveTo>
                  <a:pt x="997204" y="34416"/>
                </a:moveTo>
                <a:lnTo>
                  <a:pt x="995383" y="63336"/>
                </a:lnTo>
                <a:lnTo>
                  <a:pt x="1009904" y="64262"/>
                </a:lnTo>
                <a:lnTo>
                  <a:pt x="1007998" y="93218"/>
                </a:lnTo>
                <a:lnTo>
                  <a:pt x="993502" y="93218"/>
                </a:lnTo>
                <a:lnTo>
                  <a:pt x="991743" y="121158"/>
                </a:lnTo>
                <a:lnTo>
                  <a:pt x="1057748" y="93218"/>
                </a:lnTo>
                <a:lnTo>
                  <a:pt x="1007998" y="93218"/>
                </a:lnTo>
                <a:lnTo>
                  <a:pt x="993559" y="92297"/>
                </a:lnTo>
                <a:lnTo>
                  <a:pt x="1059923" y="92297"/>
                </a:lnTo>
                <a:lnTo>
                  <a:pt x="1081151" y="83312"/>
                </a:lnTo>
                <a:lnTo>
                  <a:pt x="997204" y="34416"/>
                </a:lnTo>
                <a:close/>
              </a:path>
              <a:path w="1081404" h="121285">
                <a:moveTo>
                  <a:pt x="995383" y="63336"/>
                </a:moveTo>
                <a:lnTo>
                  <a:pt x="993559" y="92297"/>
                </a:lnTo>
                <a:lnTo>
                  <a:pt x="1007998" y="93218"/>
                </a:lnTo>
                <a:lnTo>
                  <a:pt x="1009904" y="64262"/>
                </a:lnTo>
                <a:lnTo>
                  <a:pt x="995383" y="63336"/>
                </a:lnTo>
                <a:close/>
              </a:path>
              <a:path w="1081404" h="121285">
                <a:moveTo>
                  <a:pt x="1778" y="0"/>
                </a:moveTo>
                <a:lnTo>
                  <a:pt x="0" y="28956"/>
                </a:lnTo>
                <a:lnTo>
                  <a:pt x="993559" y="92297"/>
                </a:lnTo>
                <a:lnTo>
                  <a:pt x="995383" y="63336"/>
                </a:lnTo>
                <a:lnTo>
                  <a:pt x="1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078348" y="707644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2" y="426211"/>
                </a:lnTo>
                <a:lnTo>
                  <a:pt x="511683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1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79" y="360933"/>
                </a:moveTo>
                <a:lnTo>
                  <a:pt x="455947" y="382625"/>
                </a:lnTo>
                <a:lnTo>
                  <a:pt x="466851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79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043423" y="1157477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5">
                <a:moveTo>
                  <a:pt x="470147" y="45177"/>
                </a:moveTo>
                <a:lnTo>
                  <a:pt x="0" y="443357"/>
                </a:lnTo>
                <a:lnTo>
                  <a:pt x="18796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5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1"/>
                </a:lnTo>
                <a:lnTo>
                  <a:pt x="530384" y="35813"/>
                </a:lnTo>
                <a:close/>
              </a:path>
              <a:path w="546100" h="465455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5">
                <a:moveTo>
                  <a:pt x="545718" y="0"/>
                </a:moveTo>
                <a:lnTo>
                  <a:pt x="451358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064252" y="2481960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19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19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19">
                <a:moveTo>
                  <a:pt x="499745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5" y="411225"/>
                </a:lnTo>
                <a:close/>
              </a:path>
              <a:path w="533400" h="502919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086350" y="2984754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40"/>
                </a:lnTo>
                <a:lnTo>
                  <a:pt x="18287" y="418719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7"/>
                </a:moveTo>
                <a:lnTo>
                  <a:pt x="445135" y="34417"/>
                </a:lnTo>
                <a:lnTo>
                  <a:pt x="463423" y="56896"/>
                </a:lnTo>
                <a:lnTo>
                  <a:pt x="452217" y="66004"/>
                </a:lnTo>
                <a:lnTo>
                  <a:pt x="470535" y="88519"/>
                </a:lnTo>
                <a:lnTo>
                  <a:pt x="494985" y="34417"/>
                </a:lnTo>
                <a:close/>
              </a:path>
              <a:path w="510539" h="419100">
                <a:moveTo>
                  <a:pt x="445135" y="34417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3" y="56896"/>
                </a:lnTo>
                <a:lnTo>
                  <a:pt x="445135" y="34417"/>
                </a:lnTo>
                <a:close/>
              </a:path>
              <a:path w="510539" h="419100">
                <a:moveTo>
                  <a:pt x="510539" y="0"/>
                </a:moveTo>
                <a:lnTo>
                  <a:pt x="415671" y="21082"/>
                </a:lnTo>
                <a:lnTo>
                  <a:pt x="433929" y="43525"/>
                </a:lnTo>
                <a:lnTo>
                  <a:pt x="445135" y="34417"/>
                </a:lnTo>
                <a:lnTo>
                  <a:pt x="494985" y="34417"/>
                </a:lnTo>
                <a:lnTo>
                  <a:pt x="5105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448233" y="4360164"/>
          <a:ext cx="1824989" cy="1736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939"/>
                <a:gridCol w="300939"/>
                <a:gridCol w="300913"/>
                <a:gridCol w="300990"/>
                <a:gridCol w="300863"/>
                <a:gridCol w="300989"/>
              </a:tblGrid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19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72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solidFill>
                            <a:srgbClr val="0000FF"/>
                          </a:solidFill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5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15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8" name="object 78"/>
          <p:cNvSpPr txBox="1"/>
          <p:nvPr/>
        </p:nvSpPr>
        <p:spPr>
          <a:xfrm>
            <a:off x="968451" y="6117640"/>
            <a:ext cx="7778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ima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736591" y="4390644"/>
            <a:ext cx="1915667" cy="18729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624327" y="5189220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1547622" y="0"/>
                </a:moveTo>
                <a:lnTo>
                  <a:pt x="1547622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1547622" y="499490"/>
                </a:lnTo>
                <a:lnTo>
                  <a:pt x="1547622" y="665987"/>
                </a:lnTo>
                <a:lnTo>
                  <a:pt x="1880616" y="332993"/>
                </a:lnTo>
                <a:lnTo>
                  <a:pt x="15476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624327" y="5189220"/>
            <a:ext cx="1880870" cy="666115"/>
          </a:xfrm>
          <a:custGeom>
            <a:avLst/>
            <a:gdLst/>
            <a:ahLst/>
            <a:cxnLst/>
            <a:rect l="l" t="t" r="r" b="b"/>
            <a:pathLst>
              <a:path w="1880870" h="666114">
                <a:moveTo>
                  <a:pt x="0" y="166496"/>
                </a:moveTo>
                <a:lnTo>
                  <a:pt x="1547622" y="166496"/>
                </a:lnTo>
                <a:lnTo>
                  <a:pt x="1547622" y="0"/>
                </a:lnTo>
                <a:lnTo>
                  <a:pt x="1880616" y="332993"/>
                </a:lnTo>
                <a:lnTo>
                  <a:pt x="1547622" y="665987"/>
                </a:lnTo>
                <a:lnTo>
                  <a:pt x="1547622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783323" y="5001767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332994" y="0"/>
                </a:moveTo>
                <a:lnTo>
                  <a:pt x="332994" y="166496"/>
                </a:lnTo>
                <a:lnTo>
                  <a:pt x="0" y="166496"/>
                </a:lnTo>
                <a:lnTo>
                  <a:pt x="0" y="499490"/>
                </a:lnTo>
                <a:lnTo>
                  <a:pt x="332994" y="499490"/>
                </a:lnTo>
                <a:lnTo>
                  <a:pt x="332994" y="665987"/>
                </a:lnTo>
                <a:lnTo>
                  <a:pt x="665987" y="332993"/>
                </a:lnTo>
                <a:lnTo>
                  <a:pt x="3329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783323" y="5001767"/>
            <a:ext cx="666115" cy="666115"/>
          </a:xfrm>
          <a:custGeom>
            <a:avLst/>
            <a:gdLst/>
            <a:ahLst/>
            <a:cxnLst/>
            <a:rect l="l" t="t" r="r" b="b"/>
            <a:pathLst>
              <a:path w="666115" h="666114">
                <a:moveTo>
                  <a:pt x="0" y="166496"/>
                </a:moveTo>
                <a:lnTo>
                  <a:pt x="332994" y="166496"/>
                </a:lnTo>
                <a:lnTo>
                  <a:pt x="332994" y="0"/>
                </a:lnTo>
                <a:lnTo>
                  <a:pt x="665987" y="332993"/>
                </a:lnTo>
                <a:lnTo>
                  <a:pt x="332994" y="665987"/>
                </a:lnTo>
                <a:lnTo>
                  <a:pt x="332994" y="499490"/>
                </a:lnTo>
                <a:lnTo>
                  <a:pt x="0" y="499490"/>
                </a:lnTo>
                <a:lnTo>
                  <a:pt x="0" y="16649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6651497" y="5656783"/>
            <a:ext cx="94996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Max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po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dirty="0">
                <a:latin typeface="Calibri" panose="020F0502020204030204"/>
                <a:cs typeface="Calibri" panose="020F0502020204030204"/>
              </a:rPr>
              <a:t>ling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519416" y="4629911"/>
            <a:ext cx="1283207" cy="13685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86" name="object 86"/>
          <p:cNvGraphicFramePr>
            <a:graphicFrameLocks noGrp="1"/>
          </p:cNvGraphicFramePr>
          <p:nvPr/>
        </p:nvGraphicFramePr>
        <p:xfrm>
          <a:off x="3584194" y="4338954"/>
          <a:ext cx="983615" cy="828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309"/>
                <a:gridCol w="321310"/>
                <a:gridCol w="321437"/>
              </a:tblGrid>
              <a:tr h="271652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653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  <a:tr h="271780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A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" name="object 87"/>
          <p:cNvGraphicFramePr>
            <a:graphicFrameLocks noGrp="1"/>
          </p:cNvGraphicFramePr>
          <p:nvPr/>
        </p:nvGraphicFramePr>
        <p:xfrm>
          <a:off x="2501900" y="4343653"/>
          <a:ext cx="967105" cy="815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5849"/>
                <a:gridCol w="315975"/>
                <a:gridCol w="315975"/>
              </a:tblGrid>
              <a:tr h="267334"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33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  <a:tr h="267462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-1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R="99060" algn="r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4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1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</a:tr>
            </a:tbl>
          </a:graphicData>
        </a:graphic>
      </p:graphicFrame>
      <p:sp>
        <p:nvSpPr>
          <p:cNvPr id="88" name="object 88"/>
          <p:cNvSpPr txBox="1"/>
          <p:nvPr/>
        </p:nvSpPr>
        <p:spPr>
          <a:xfrm>
            <a:off x="2597911" y="5319064"/>
            <a:ext cx="1837689" cy="1361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convolution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185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Only </a:t>
            </a:r>
            <a:r>
              <a:rPr sz="2400" dirty="0">
                <a:latin typeface="Calibri" panose="020F0502020204030204"/>
                <a:cs typeface="Calibri" panose="020F0502020204030204"/>
              </a:rPr>
              <a:t>9 x 2 =</a:t>
            </a:r>
            <a:r>
              <a:rPr sz="2400" spc="-1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parameters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46354" y="2545715"/>
            <a:ext cx="20605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5087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Dim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6 x 6 =</a:t>
            </a:r>
            <a:r>
              <a:rPr sz="2400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36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242305" y="3448811"/>
            <a:ext cx="1882139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-635">
              <a:lnSpc>
                <a:spcPct val="100000"/>
              </a:lnSpc>
              <a:tabLst>
                <a:tab pos="63690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Dim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4 x 4 x</a:t>
            </a:r>
            <a:r>
              <a:rPr sz="2400" spc="-1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=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32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784095" y="3160776"/>
            <a:ext cx="181610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0640" defTabSz="-635">
              <a:lnSpc>
                <a:spcPct val="100000"/>
              </a:lnSpc>
              <a:tabLst>
                <a:tab pos="1608455" algn="l"/>
              </a:tabLst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parameters	</a:t>
            </a:r>
            <a:r>
              <a:rPr sz="2400" dirty="0">
                <a:latin typeface="Calibri" panose="020F0502020204030204"/>
                <a:cs typeface="Calibri" panose="020F0502020204030204"/>
              </a:rPr>
              <a:t>=  36 x 32 =</a:t>
            </a:r>
            <a:r>
              <a:rPr sz="2400" spc="-1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1152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Convolutional Neural</a:t>
            </a:r>
            <a:r>
              <a:rPr spc="35" dirty="0"/>
              <a:t> </a:t>
            </a:r>
            <a:r>
              <a:rPr spc="-15" dirty="0"/>
              <a:t>Network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882497" y="6221679"/>
            <a:ext cx="74320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Learning: Nothing special,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just gradient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descent</a:t>
            </a:r>
            <a:r>
              <a:rPr sz="2800" spc="1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9439" y="4009644"/>
            <a:ext cx="1720850" cy="1243965"/>
          </a:xfrm>
          <a:prstGeom prst="rect">
            <a:avLst/>
          </a:prstGeom>
          <a:solidFill>
            <a:srgbClr val="4471C4"/>
          </a:solidFill>
          <a:ln w="12191">
            <a:solidFill>
              <a:srgbClr val="2E528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531495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CNN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46903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211074" y="0"/>
                </a:moveTo>
                <a:lnTo>
                  <a:pt x="211074" y="140207"/>
                </a:lnTo>
                <a:lnTo>
                  <a:pt x="0" y="140207"/>
                </a:lnTo>
                <a:lnTo>
                  <a:pt x="0" y="420623"/>
                </a:lnTo>
                <a:lnTo>
                  <a:pt x="211074" y="420623"/>
                </a:lnTo>
                <a:lnTo>
                  <a:pt x="211074" y="560831"/>
                </a:lnTo>
                <a:lnTo>
                  <a:pt x="422148" y="280415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946903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0" y="140207"/>
                </a:moveTo>
                <a:lnTo>
                  <a:pt x="211074" y="140207"/>
                </a:lnTo>
                <a:lnTo>
                  <a:pt x="211074" y="0"/>
                </a:lnTo>
                <a:lnTo>
                  <a:pt x="422148" y="280415"/>
                </a:lnTo>
                <a:lnTo>
                  <a:pt x="211074" y="560831"/>
                </a:lnTo>
                <a:lnTo>
                  <a:pt x="211074" y="420623"/>
                </a:lnTo>
                <a:lnTo>
                  <a:pt x="0" y="420623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79904" y="3922776"/>
            <a:ext cx="274319" cy="14935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41092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211074" y="0"/>
                </a:moveTo>
                <a:lnTo>
                  <a:pt x="211074" y="140207"/>
                </a:lnTo>
                <a:lnTo>
                  <a:pt x="0" y="140207"/>
                </a:lnTo>
                <a:lnTo>
                  <a:pt x="0" y="420623"/>
                </a:lnTo>
                <a:lnTo>
                  <a:pt x="211074" y="420623"/>
                </a:lnTo>
                <a:lnTo>
                  <a:pt x="211074" y="560831"/>
                </a:lnTo>
                <a:lnTo>
                  <a:pt x="422147" y="280415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41092" y="43510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0" y="140207"/>
                </a:moveTo>
                <a:lnTo>
                  <a:pt x="211074" y="140207"/>
                </a:lnTo>
                <a:lnTo>
                  <a:pt x="211074" y="0"/>
                </a:lnTo>
                <a:lnTo>
                  <a:pt x="422147" y="280415"/>
                </a:lnTo>
                <a:lnTo>
                  <a:pt x="211074" y="560831"/>
                </a:lnTo>
                <a:lnTo>
                  <a:pt x="211074" y="420623"/>
                </a:lnTo>
                <a:lnTo>
                  <a:pt x="0" y="420623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08676" y="3922776"/>
            <a:ext cx="291084" cy="15102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28116" y="4088891"/>
            <a:ext cx="1351787" cy="1025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154039" y="3831640"/>
            <a:ext cx="1269365" cy="810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 marR="5080" indent="-83185">
              <a:lnSpc>
                <a:spcPct val="107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“mo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k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5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“cat”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99759" y="5011546"/>
            <a:ext cx="7435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</a:t>
            </a:r>
            <a:r>
              <a:rPr sz="2400" spc="80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57850" y="4032503"/>
            <a:ext cx="498475" cy="114300"/>
          </a:xfrm>
          <a:custGeom>
            <a:avLst/>
            <a:gdLst/>
            <a:ahLst/>
            <a:cxnLst/>
            <a:rect l="l" t="t" r="r" b="b"/>
            <a:pathLst>
              <a:path w="498475" h="114300">
                <a:moveTo>
                  <a:pt x="383921" y="0"/>
                </a:moveTo>
                <a:lnTo>
                  <a:pt x="383921" y="114300"/>
                </a:lnTo>
                <a:lnTo>
                  <a:pt x="460121" y="76200"/>
                </a:lnTo>
                <a:lnTo>
                  <a:pt x="402971" y="76200"/>
                </a:lnTo>
                <a:lnTo>
                  <a:pt x="402971" y="38100"/>
                </a:lnTo>
                <a:lnTo>
                  <a:pt x="460121" y="38100"/>
                </a:lnTo>
                <a:lnTo>
                  <a:pt x="383921" y="0"/>
                </a:lnTo>
                <a:close/>
              </a:path>
              <a:path w="498475" h="114300">
                <a:moveTo>
                  <a:pt x="38392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3921" y="76200"/>
                </a:lnTo>
                <a:lnTo>
                  <a:pt x="383921" y="38100"/>
                </a:lnTo>
                <a:close/>
              </a:path>
              <a:path w="498475" h="114300">
                <a:moveTo>
                  <a:pt x="460121" y="38100"/>
                </a:moveTo>
                <a:lnTo>
                  <a:pt x="402971" y="38100"/>
                </a:lnTo>
                <a:lnTo>
                  <a:pt x="402971" y="76200"/>
                </a:lnTo>
                <a:lnTo>
                  <a:pt x="460121" y="76200"/>
                </a:lnTo>
                <a:lnTo>
                  <a:pt x="498221" y="57150"/>
                </a:lnTo>
                <a:lnTo>
                  <a:pt x="460121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05582" y="5306872"/>
            <a:ext cx="298767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93065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Convolution, Max  Pooling,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fully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connected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57850" y="4408932"/>
            <a:ext cx="498475" cy="114300"/>
          </a:xfrm>
          <a:custGeom>
            <a:avLst/>
            <a:gdLst/>
            <a:ahLst/>
            <a:cxnLst/>
            <a:rect l="l" t="t" r="r" b="b"/>
            <a:pathLst>
              <a:path w="498475" h="114300">
                <a:moveTo>
                  <a:pt x="383921" y="0"/>
                </a:moveTo>
                <a:lnTo>
                  <a:pt x="383921" y="114300"/>
                </a:lnTo>
                <a:lnTo>
                  <a:pt x="460121" y="76200"/>
                </a:lnTo>
                <a:lnTo>
                  <a:pt x="402971" y="76200"/>
                </a:lnTo>
                <a:lnTo>
                  <a:pt x="402971" y="38100"/>
                </a:lnTo>
                <a:lnTo>
                  <a:pt x="460121" y="38100"/>
                </a:lnTo>
                <a:lnTo>
                  <a:pt x="383921" y="0"/>
                </a:lnTo>
                <a:close/>
              </a:path>
              <a:path w="498475" h="114300">
                <a:moveTo>
                  <a:pt x="38392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3921" y="76200"/>
                </a:lnTo>
                <a:lnTo>
                  <a:pt x="383921" y="38100"/>
                </a:lnTo>
                <a:close/>
              </a:path>
              <a:path w="498475" h="114300">
                <a:moveTo>
                  <a:pt x="460121" y="38100"/>
                </a:moveTo>
                <a:lnTo>
                  <a:pt x="402971" y="38100"/>
                </a:lnTo>
                <a:lnTo>
                  <a:pt x="402971" y="76200"/>
                </a:lnTo>
                <a:lnTo>
                  <a:pt x="460121" y="76200"/>
                </a:lnTo>
                <a:lnTo>
                  <a:pt x="498221" y="57150"/>
                </a:lnTo>
                <a:lnTo>
                  <a:pt x="460121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39561" y="5198364"/>
            <a:ext cx="498475" cy="114300"/>
          </a:xfrm>
          <a:custGeom>
            <a:avLst/>
            <a:gdLst/>
            <a:ahLst/>
            <a:cxnLst/>
            <a:rect l="l" t="t" r="r" b="b"/>
            <a:pathLst>
              <a:path w="498475" h="114300">
                <a:moveTo>
                  <a:pt x="383921" y="0"/>
                </a:moveTo>
                <a:lnTo>
                  <a:pt x="383921" y="114300"/>
                </a:lnTo>
                <a:lnTo>
                  <a:pt x="460121" y="76200"/>
                </a:lnTo>
                <a:lnTo>
                  <a:pt x="402971" y="76200"/>
                </a:lnTo>
                <a:lnTo>
                  <a:pt x="402971" y="38100"/>
                </a:lnTo>
                <a:lnTo>
                  <a:pt x="460121" y="38100"/>
                </a:lnTo>
                <a:lnTo>
                  <a:pt x="383921" y="0"/>
                </a:lnTo>
                <a:close/>
              </a:path>
              <a:path w="498475" h="114300">
                <a:moveTo>
                  <a:pt x="383921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83921" y="76200"/>
                </a:lnTo>
                <a:lnTo>
                  <a:pt x="383921" y="38100"/>
                </a:lnTo>
                <a:close/>
              </a:path>
              <a:path w="498475" h="114300">
                <a:moveTo>
                  <a:pt x="460121" y="38100"/>
                </a:moveTo>
                <a:lnTo>
                  <a:pt x="402971" y="38100"/>
                </a:lnTo>
                <a:lnTo>
                  <a:pt x="402971" y="76200"/>
                </a:lnTo>
                <a:lnTo>
                  <a:pt x="460121" y="76200"/>
                </a:lnTo>
                <a:lnTo>
                  <a:pt x="498221" y="57150"/>
                </a:lnTo>
                <a:lnTo>
                  <a:pt x="460121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074152" y="429158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6"/>
                </a:moveTo>
                <a:lnTo>
                  <a:pt x="240792" y="288036"/>
                </a:lnTo>
                <a:lnTo>
                  <a:pt x="24079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74152" y="429158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6"/>
                </a:moveTo>
                <a:lnTo>
                  <a:pt x="240792" y="288036"/>
                </a:lnTo>
                <a:lnTo>
                  <a:pt x="24079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074152" y="39334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074152" y="39334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106536" y="3875785"/>
            <a:ext cx="180340" cy="752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5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55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074152" y="51145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074152" y="5114544"/>
            <a:ext cx="241300" cy="288290"/>
          </a:xfrm>
          <a:custGeom>
            <a:avLst/>
            <a:gdLst/>
            <a:ahLst/>
            <a:cxnLst/>
            <a:rect l="l" t="t" r="r" b="b"/>
            <a:pathLst>
              <a:path w="241300" h="288289">
                <a:moveTo>
                  <a:pt x="0" y="288035"/>
                </a:moveTo>
                <a:lnTo>
                  <a:pt x="240792" y="288035"/>
                </a:lnTo>
                <a:lnTo>
                  <a:pt x="24079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106536" y="5057266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082533" y="4636134"/>
            <a:ext cx="330200" cy="4470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388352" y="3989832"/>
            <a:ext cx="650875" cy="173990"/>
          </a:xfrm>
          <a:custGeom>
            <a:avLst/>
            <a:gdLst/>
            <a:ahLst/>
            <a:cxnLst/>
            <a:rect l="l" t="t" r="r" b="b"/>
            <a:pathLst>
              <a:path w="650875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650875" h="173989">
                <a:moveTo>
                  <a:pt x="476884" y="0"/>
                </a:moveTo>
                <a:lnTo>
                  <a:pt x="476884" y="173736"/>
                </a:lnTo>
                <a:lnTo>
                  <a:pt x="592708" y="115824"/>
                </a:lnTo>
                <a:lnTo>
                  <a:pt x="505841" y="115824"/>
                </a:lnTo>
                <a:lnTo>
                  <a:pt x="505841" y="57912"/>
                </a:lnTo>
                <a:lnTo>
                  <a:pt x="592708" y="57912"/>
                </a:lnTo>
                <a:lnTo>
                  <a:pt x="476884" y="0"/>
                </a:lnTo>
                <a:close/>
              </a:path>
              <a:path w="650875" h="173989">
                <a:moveTo>
                  <a:pt x="173736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650875" h="173989">
                <a:moveTo>
                  <a:pt x="476884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476884" y="115824"/>
                </a:lnTo>
                <a:lnTo>
                  <a:pt x="476884" y="57912"/>
                </a:lnTo>
                <a:close/>
              </a:path>
              <a:path w="650875" h="173989">
                <a:moveTo>
                  <a:pt x="592708" y="57912"/>
                </a:moveTo>
                <a:lnTo>
                  <a:pt x="505841" y="57912"/>
                </a:lnTo>
                <a:lnTo>
                  <a:pt x="505841" y="115824"/>
                </a:lnTo>
                <a:lnTo>
                  <a:pt x="592708" y="115824"/>
                </a:lnTo>
                <a:lnTo>
                  <a:pt x="650621" y="86868"/>
                </a:lnTo>
                <a:lnTo>
                  <a:pt x="592708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19900" y="4366259"/>
            <a:ext cx="1218565" cy="173990"/>
          </a:xfrm>
          <a:custGeom>
            <a:avLst/>
            <a:gdLst/>
            <a:ahLst/>
            <a:cxnLst/>
            <a:rect l="l" t="t" r="r" b="b"/>
            <a:pathLst>
              <a:path w="1218565" h="173989">
                <a:moveTo>
                  <a:pt x="173735" y="0"/>
                </a:moveTo>
                <a:lnTo>
                  <a:pt x="0" y="86867"/>
                </a:lnTo>
                <a:lnTo>
                  <a:pt x="173735" y="173735"/>
                </a:lnTo>
                <a:lnTo>
                  <a:pt x="173735" y="115823"/>
                </a:lnTo>
                <a:lnTo>
                  <a:pt x="144779" y="115823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1218565" h="173989">
                <a:moveTo>
                  <a:pt x="1044828" y="0"/>
                </a:moveTo>
                <a:lnTo>
                  <a:pt x="1044828" y="173735"/>
                </a:lnTo>
                <a:lnTo>
                  <a:pt x="1160652" y="115823"/>
                </a:lnTo>
                <a:lnTo>
                  <a:pt x="1073784" y="115823"/>
                </a:lnTo>
                <a:lnTo>
                  <a:pt x="1073784" y="57912"/>
                </a:lnTo>
                <a:lnTo>
                  <a:pt x="1160653" y="57912"/>
                </a:lnTo>
                <a:lnTo>
                  <a:pt x="1044828" y="0"/>
                </a:lnTo>
                <a:close/>
              </a:path>
              <a:path w="1218565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3"/>
                </a:lnTo>
                <a:lnTo>
                  <a:pt x="173735" y="115823"/>
                </a:lnTo>
                <a:lnTo>
                  <a:pt x="173735" y="57912"/>
                </a:lnTo>
                <a:close/>
              </a:path>
              <a:path w="1218565" h="173989">
                <a:moveTo>
                  <a:pt x="1044828" y="57912"/>
                </a:moveTo>
                <a:lnTo>
                  <a:pt x="173735" y="57912"/>
                </a:lnTo>
                <a:lnTo>
                  <a:pt x="173735" y="115823"/>
                </a:lnTo>
                <a:lnTo>
                  <a:pt x="1044828" y="115823"/>
                </a:lnTo>
                <a:lnTo>
                  <a:pt x="1044828" y="57912"/>
                </a:lnTo>
                <a:close/>
              </a:path>
              <a:path w="1218565" h="173989">
                <a:moveTo>
                  <a:pt x="1160653" y="57912"/>
                </a:moveTo>
                <a:lnTo>
                  <a:pt x="1073784" y="57912"/>
                </a:lnTo>
                <a:lnTo>
                  <a:pt x="1073784" y="115823"/>
                </a:lnTo>
                <a:lnTo>
                  <a:pt x="1160652" y="115823"/>
                </a:lnTo>
                <a:lnTo>
                  <a:pt x="1218565" y="86867"/>
                </a:lnTo>
                <a:lnTo>
                  <a:pt x="1160653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19900" y="5166359"/>
            <a:ext cx="1218565" cy="173990"/>
          </a:xfrm>
          <a:custGeom>
            <a:avLst/>
            <a:gdLst/>
            <a:ahLst/>
            <a:cxnLst/>
            <a:rect l="l" t="t" r="r" b="b"/>
            <a:pathLst>
              <a:path w="1218565" h="173989">
                <a:moveTo>
                  <a:pt x="173735" y="0"/>
                </a:moveTo>
                <a:lnTo>
                  <a:pt x="0" y="86867"/>
                </a:lnTo>
                <a:lnTo>
                  <a:pt x="173735" y="173735"/>
                </a:lnTo>
                <a:lnTo>
                  <a:pt x="173735" y="115823"/>
                </a:lnTo>
                <a:lnTo>
                  <a:pt x="144779" y="115823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1218565" h="173989">
                <a:moveTo>
                  <a:pt x="1044828" y="0"/>
                </a:moveTo>
                <a:lnTo>
                  <a:pt x="1044828" y="173735"/>
                </a:lnTo>
                <a:lnTo>
                  <a:pt x="1160652" y="115823"/>
                </a:lnTo>
                <a:lnTo>
                  <a:pt x="1073784" y="115823"/>
                </a:lnTo>
                <a:lnTo>
                  <a:pt x="1073784" y="57912"/>
                </a:lnTo>
                <a:lnTo>
                  <a:pt x="1160653" y="57912"/>
                </a:lnTo>
                <a:lnTo>
                  <a:pt x="1044828" y="0"/>
                </a:lnTo>
                <a:close/>
              </a:path>
              <a:path w="1218565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3"/>
                </a:lnTo>
                <a:lnTo>
                  <a:pt x="173735" y="115823"/>
                </a:lnTo>
                <a:lnTo>
                  <a:pt x="173735" y="57912"/>
                </a:lnTo>
                <a:close/>
              </a:path>
              <a:path w="1218565" h="173989">
                <a:moveTo>
                  <a:pt x="1044828" y="57912"/>
                </a:moveTo>
                <a:lnTo>
                  <a:pt x="173735" y="57912"/>
                </a:lnTo>
                <a:lnTo>
                  <a:pt x="173735" y="115823"/>
                </a:lnTo>
                <a:lnTo>
                  <a:pt x="1044828" y="115823"/>
                </a:lnTo>
                <a:lnTo>
                  <a:pt x="1044828" y="57912"/>
                </a:lnTo>
                <a:close/>
              </a:path>
              <a:path w="1218565" h="173989">
                <a:moveTo>
                  <a:pt x="1160653" y="57912"/>
                </a:moveTo>
                <a:lnTo>
                  <a:pt x="1073784" y="57912"/>
                </a:lnTo>
                <a:lnTo>
                  <a:pt x="1073784" y="115823"/>
                </a:lnTo>
                <a:lnTo>
                  <a:pt x="1160652" y="115823"/>
                </a:lnTo>
                <a:lnTo>
                  <a:pt x="1218565" y="86867"/>
                </a:lnTo>
                <a:lnTo>
                  <a:pt x="1160653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829804" y="5443728"/>
            <a:ext cx="7677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dirty="0">
                <a:latin typeface="Calibri" panose="020F0502020204030204"/>
                <a:cs typeface="Calibri" panose="020F0502020204030204"/>
              </a:rPr>
              <a:t>et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448811" y="1885188"/>
            <a:ext cx="2246630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27329" rIns="0" bIns="0" rtlCol="0">
            <a:spAutoFit/>
          </a:bodyPr>
          <a:lstStyle/>
          <a:p>
            <a:pPr marL="213360" marR="203200" indent="-1270" algn="ctr">
              <a:lnSpc>
                <a:spcPts val="3070"/>
              </a:lnSpc>
              <a:spcBef>
                <a:spcPts val="179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 of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341364" y="1885188"/>
            <a:ext cx="2246630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27329" rIns="0" bIns="0" rtlCol="0">
            <a:spAutoFit/>
          </a:bodyPr>
          <a:lstStyle/>
          <a:p>
            <a:pPr marL="491490" marR="240030" indent="-227330">
              <a:lnSpc>
                <a:spcPts val="3070"/>
              </a:lnSpc>
              <a:spcBef>
                <a:spcPts val="179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55676" y="2555748"/>
            <a:ext cx="2395728" cy="9479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8244" y="2510027"/>
            <a:ext cx="2449068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5112" y="2595372"/>
            <a:ext cx="2276856" cy="8305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84351" y="2107184"/>
            <a:ext cx="1736089" cy="908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</a:t>
            </a:r>
            <a:r>
              <a:rPr sz="28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lut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io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794" baseline="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5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7859" y="2937128"/>
            <a:ext cx="1990089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    </a:t>
            </a:r>
            <a:r>
              <a:rPr sz="2400" spc="-43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9932" y="1531619"/>
            <a:ext cx="2566416" cy="27660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Playing</a:t>
            </a:r>
            <a:r>
              <a:rPr spc="-65" dirty="0"/>
              <a:t> </a:t>
            </a:r>
            <a:r>
              <a:rPr spc="-5" dirty="0"/>
              <a:t>Go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066032" y="2257044"/>
            <a:ext cx="1720850" cy="124396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23114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25011" y="25984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211074" y="0"/>
                </a:moveTo>
                <a:lnTo>
                  <a:pt x="211074" y="140207"/>
                </a:lnTo>
                <a:lnTo>
                  <a:pt x="0" y="140207"/>
                </a:lnTo>
                <a:lnTo>
                  <a:pt x="0" y="420624"/>
                </a:lnTo>
                <a:lnTo>
                  <a:pt x="211074" y="420624"/>
                </a:lnTo>
                <a:lnTo>
                  <a:pt x="211074" y="560831"/>
                </a:lnTo>
                <a:lnTo>
                  <a:pt x="422148" y="280415"/>
                </a:lnTo>
                <a:lnTo>
                  <a:pt x="2110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25011" y="2598420"/>
            <a:ext cx="422275" cy="561340"/>
          </a:xfrm>
          <a:custGeom>
            <a:avLst/>
            <a:gdLst/>
            <a:ahLst/>
            <a:cxnLst/>
            <a:rect l="l" t="t" r="r" b="b"/>
            <a:pathLst>
              <a:path w="422275" h="561339">
                <a:moveTo>
                  <a:pt x="0" y="140207"/>
                </a:moveTo>
                <a:lnTo>
                  <a:pt x="211074" y="140207"/>
                </a:lnTo>
                <a:lnTo>
                  <a:pt x="211074" y="0"/>
                </a:lnTo>
                <a:lnTo>
                  <a:pt x="422148" y="280415"/>
                </a:lnTo>
                <a:lnTo>
                  <a:pt x="211074" y="560831"/>
                </a:lnTo>
                <a:lnTo>
                  <a:pt x="211074" y="420624"/>
                </a:lnTo>
                <a:lnTo>
                  <a:pt x="0" y="420624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55791" y="2598420"/>
            <a:ext cx="424180" cy="561340"/>
          </a:xfrm>
          <a:custGeom>
            <a:avLst/>
            <a:gdLst/>
            <a:ahLst/>
            <a:cxnLst/>
            <a:rect l="l" t="t" r="r" b="b"/>
            <a:pathLst>
              <a:path w="424179" h="561339">
                <a:moveTo>
                  <a:pt x="211836" y="0"/>
                </a:moveTo>
                <a:lnTo>
                  <a:pt x="211836" y="140207"/>
                </a:lnTo>
                <a:lnTo>
                  <a:pt x="0" y="140207"/>
                </a:lnTo>
                <a:lnTo>
                  <a:pt x="0" y="420624"/>
                </a:lnTo>
                <a:lnTo>
                  <a:pt x="211836" y="420624"/>
                </a:lnTo>
                <a:lnTo>
                  <a:pt x="211836" y="560831"/>
                </a:lnTo>
                <a:lnTo>
                  <a:pt x="423672" y="280415"/>
                </a:lnTo>
                <a:lnTo>
                  <a:pt x="2118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55791" y="2598420"/>
            <a:ext cx="424180" cy="561340"/>
          </a:xfrm>
          <a:custGeom>
            <a:avLst/>
            <a:gdLst/>
            <a:ahLst/>
            <a:cxnLst/>
            <a:rect l="l" t="t" r="r" b="b"/>
            <a:pathLst>
              <a:path w="424179" h="561339">
                <a:moveTo>
                  <a:pt x="0" y="140207"/>
                </a:moveTo>
                <a:lnTo>
                  <a:pt x="211836" y="140207"/>
                </a:lnTo>
                <a:lnTo>
                  <a:pt x="211836" y="0"/>
                </a:lnTo>
                <a:lnTo>
                  <a:pt x="423672" y="280415"/>
                </a:lnTo>
                <a:lnTo>
                  <a:pt x="211836" y="560831"/>
                </a:lnTo>
                <a:lnTo>
                  <a:pt x="211836" y="420624"/>
                </a:lnTo>
                <a:lnTo>
                  <a:pt x="0" y="420624"/>
                </a:lnTo>
                <a:lnTo>
                  <a:pt x="0" y="1402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06285" y="2263455"/>
            <a:ext cx="1363980" cy="1202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 marR="5080" indent="-48260">
              <a:lnSpc>
                <a:spcPct val="11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Next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move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(19 </a:t>
            </a: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19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096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positions)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77948" y="4802758"/>
            <a:ext cx="1120775" cy="1292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Black:</a:t>
            </a:r>
            <a:r>
              <a:rPr sz="2400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white: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none: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72859" y="3862704"/>
            <a:ext cx="17595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19 x 19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vector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21023" y="4584191"/>
            <a:ext cx="5049012" cy="107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91355" y="4521708"/>
            <a:ext cx="4306824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80459" y="4623815"/>
            <a:ext cx="4930140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252721" y="4646803"/>
            <a:ext cx="3787775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Fully-connected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feedword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35"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 can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21023" y="5629655"/>
            <a:ext cx="5049012" cy="640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96640" y="5568696"/>
            <a:ext cx="5097779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80459" y="5669279"/>
            <a:ext cx="4930140" cy="522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858005" y="5693155"/>
            <a:ext cx="457581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But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CNN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performs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much</a:t>
            </a:r>
            <a:r>
              <a:rPr sz="28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better.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63396" y="3726179"/>
            <a:ext cx="2095500" cy="9494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93291" y="3680459"/>
            <a:ext cx="2301240" cy="1124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22832" y="3765803"/>
            <a:ext cx="1976627" cy="832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22272" y="3793235"/>
            <a:ext cx="177609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19 x 19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matrix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57274" y="4206240"/>
            <a:ext cx="17595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34" dirty="0">
                <a:latin typeface="Calibri" panose="020F0502020204030204"/>
                <a:cs typeface="Calibri" panose="020F0502020204030204"/>
              </a:rPr>
              <a:t>19</a:t>
            </a:r>
            <a:r>
              <a:rPr sz="3600" spc="-65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(i</a:t>
            </a:r>
            <a:r>
              <a:rPr sz="2400" spc="-434" dirty="0">
                <a:latin typeface="Calibri" panose="020F0502020204030204"/>
                <a:cs typeface="Calibri" panose="020F0502020204030204"/>
              </a:rPr>
              <a:t>x</a:t>
            </a:r>
            <a:r>
              <a:rPr sz="3600" spc="-65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2400" spc="-434" dirty="0">
                <a:latin typeface="Calibri" panose="020F0502020204030204"/>
                <a:cs typeface="Calibri" panose="020F0502020204030204"/>
              </a:rPr>
              <a:t>1</a:t>
            </a:r>
            <a:r>
              <a:rPr sz="3600" spc="-65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34" dirty="0">
                <a:latin typeface="Calibri" panose="020F0502020204030204"/>
                <a:cs typeface="Calibri" panose="020F0502020204030204"/>
              </a:rPr>
              <a:t>9</a:t>
            </a:r>
            <a:r>
              <a:rPr sz="3600" spc="-65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400" spc="-434" dirty="0">
                <a:latin typeface="Calibri" panose="020F0502020204030204"/>
                <a:cs typeface="Calibri" panose="020F0502020204030204"/>
              </a:rPr>
              <a:t>v</a:t>
            </a:r>
            <a:r>
              <a:rPr sz="3600" spc="-65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434" dirty="0">
                <a:latin typeface="Calibri" panose="020F0502020204030204"/>
                <a:cs typeface="Calibri" panose="020F0502020204030204"/>
              </a:rPr>
              <a:t>e</a:t>
            </a:r>
            <a:r>
              <a:rPr sz="3600" spc="-65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)</a:t>
            </a:r>
            <a:r>
              <a:rPr sz="3600" spc="-607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ctor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50" dirty="0"/>
              <a:t> </a:t>
            </a:r>
            <a:r>
              <a:rPr spc="-25" dirty="0"/>
              <a:t>Feedforward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925321"/>
            <a:ext cx="195326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N</a:t>
            </a:r>
            <a:r>
              <a:rPr sz="4400" b="0" spc="-35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4400" b="0" spc="-55" dirty="0">
                <a:latin typeface="Calibri Light" panose="020F0302020204030204"/>
                <a:cs typeface="Calibri Light" panose="020F0302020204030204"/>
              </a:rPr>
              <a:t>w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ork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2285" y="3729228"/>
            <a:ext cx="655955" cy="78105"/>
          </a:xfrm>
          <a:custGeom>
            <a:avLst/>
            <a:gdLst/>
            <a:ahLst/>
            <a:cxnLst/>
            <a:rect l="l" t="t" r="r" b="b"/>
            <a:pathLst>
              <a:path w="655954" h="78104">
                <a:moveTo>
                  <a:pt x="577977" y="0"/>
                </a:moveTo>
                <a:lnTo>
                  <a:pt x="577977" y="77724"/>
                </a:lnTo>
                <a:lnTo>
                  <a:pt x="629793" y="51816"/>
                </a:lnTo>
                <a:lnTo>
                  <a:pt x="590931" y="51816"/>
                </a:lnTo>
                <a:lnTo>
                  <a:pt x="590931" y="25908"/>
                </a:lnTo>
                <a:lnTo>
                  <a:pt x="629793" y="25908"/>
                </a:lnTo>
                <a:lnTo>
                  <a:pt x="577977" y="0"/>
                </a:lnTo>
                <a:close/>
              </a:path>
              <a:path w="655954" h="78104">
                <a:moveTo>
                  <a:pt x="57797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7977" y="51816"/>
                </a:lnTo>
                <a:lnTo>
                  <a:pt x="577977" y="25908"/>
                </a:lnTo>
                <a:close/>
              </a:path>
              <a:path w="655954" h="78104">
                <a:moveTo>
                  <a:pt x="629793" y="25908"/>
                </a:moveTo>
                <a:lnTo>
                  <a:pt x="590931" y="25908"/>
                </a:lnTo>
                <a:lnTo>
                  <a:pt x="590931" y="51816"/>
                </a:lnTo>
                <a:lnTo>
                  <a:pt x="629793" y="51816"/>
                </a:lnTo>
                <a:lnTo>
                  <a:pt x="655701" y="38862"/>
                </a:lnTo>
                <a:lnTo>
                  <a:pt x="62979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622285" y="2069592"/>
            <a:ext cx="648970" cy="78105"/>
          </a:xfrm>
          <a:custGeom>
            <a:avLst/>
            <a:gdLst/>
            <a:ahLst/>
            <a:cxnLst/>
            <a:rect l="l" t="t" r="r" b="b"/>
            <a:pathLst>
              <a:path w="648970" h="78105">
                <a:moveTo>
                  <a:pt x="571246" y="0"/>
                </a:moveTo>
                <a:lnTo>
                  <a:pt x="571246" y="77724"/>
                </a:lnTo>
                <a:lnTo>
                  <a:pt x="623061" y="51816"/>
                </a:lnTo>
                <a:lnTo>
                  <a:pt x="584200" y="51816"/>
                </a:lnTo>
                <a:lnTo>
                  <a:pt x="584200" y="25908"/>
                </a:lnTo>
                <a:lnTo>
                  <a:pt x="623062" y="25908"/>
                </a:lnTo>
                <a:lnTo>
                  <a:pt x="571246" y="0"/>
                </a:lnTo>
                <a:close/>
              </a:path>
              <a:path w="648970" h="78105">
                <a:moveTo>
                  <a:pt x="5712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71246" y="51816"/>
                </a:lnTo>
                <a:lnTo>
                  <a:pt x="571246" y="25908"/>
                </a:lnTo>
                <a:close/>
              </a:path>
              <a:path w="648970" h="78105">
                <a:moveTo>
                  <a:pt x="623062" y="25908"/>
                </a:moveTo>
                <a:lnTo>
                  <a:pt x="584200" y="25908"/>
                </a:lnTo>
                <a:lnTo>
                  <a:pt x="584200" y="51816"/>
                </a:lnTo>
                <a:lnTo>
                  <a:pt x="623061" y="51816"/>
                </a:lnTo>
                <a:lnTo>
                  <a:pt x="648970" y="38862"/>
                </a:lnTo>
                <a:lnTo>
                  <a:pt x="6230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24911" y="1895855"/>
            <a:ext cx="574548" cy="5745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24911" y="189585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14244" y="3444240"/>
            <a:ext cx="573023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14244" y="34442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28615" y="1865376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28615" y="18653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946903" y="3438144"/>
            <a:ext cx="574548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46903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82028" y="1837944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82028" y="18379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23176" y="3438144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23176" y="3438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01039" y="2221229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85" y="45961"/>
                </a:moveTo>
                <a:lnTo>
                  <a:pt x="0" y="1576070"/>
                </a:lnTo>
                <a:lnTo>
                  <a:pt x="18389" y="1594358"/>
                </a:lnTo>
                <a:lnTo>
                  <a:pt x="1538579" y="64270"/>
                </a:lnTo>
                <a:lnTo>
                  <a:pt x="1520185" y="45961"/>
                </a:lnTo>
                <a:close/>
              </a:path>
              <a:path w="1584325" h="1594485">
                <a:moveTo>
                  <a:pt x="1571996" y="36830"/>
                </a:moveTo>
                <a:lnTo>
                  <a:pt x="1529257" y="36830"/>
                </a:lnTo>
                <a:lnTo>
                  <a:pt x="1547672" y="55118"/>
                </a:lnTo>
                <a:lnTo>
                  <a:pt x="1538579" y="64270"/>
                </a:lnTo>
                <a:lnTo>
                  <a:pt x="1556943" y="82550"/>
                </a:lnTo>
                <a:lnTo>
                  <a:pt x="1571996" y="36830"/>
                </a:lnTo>
                <a:close/>
              </a:path>
              <a:path w="1584325" h="1594485">
                <a:moveTo>
                  <a:pt x="1529257" y="36830"/>
                </a:moveTo>
                <a:lnTo>
                  <a:pt x="1520185" y="45961"/>
                </a:lnTo>
                <a:lnTo>
                  <a:pt x="1538579" y="64270"/>
                </a:lnTo>
                <a:lnTo>
                  <a:pt x="1547672" y="55118"/>
                </a:lnTo>
                <a:lnTo>
                  <a:pt x="1529257" y="36830"/>
                </a:lnTo>
                <a:close/>
              </a:path>
              <a:path w="1584325" h="1594485">
                <a:moveTo>
                  <a:pt x="1584121" y="0"/>
                </a:moveTo>
                <a:lnTo>
                  <a:pt x="1501825" y="27686"/>
                </a:lnTo>
                <a:lnTo>
                  <a:pt x="1520185" y="45961"/>
                </a:lnTo>
                <a:lnTo>
                  <a:pt x="1529257" y="36830"/>
                </a:lnTo>
                <a:lnTo>
                  <a:pt x="1571996" y="36830"/>
                </a:lnTo>
                <a:lnTo>
                  <a:pt x="15841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134427" y="216496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5006" y="1570922"/>
                </a:moveTo>
                <a:lnTo>
                  <a:pt x="1476311" y="1588896"/>
                </a:lnTo>
                <a:lnTo>
                  <a:pt x="1558226" y="1617979"/>
                </a:lnTo>
                <a:lnTo>
                  <a:pt x="1546442" y="1580260"/>
                </a:lnTo>
                <a:lnTo>
                  <a:pt x="1503997" y="1580260"/>
                </a:lnTo>
                <a:lnTo>
                  <a:pt x="1495006" y="1570922"/>
                </a:lnTo>
                <a:close/>
              </a:path>
              <a:path w="1558289" h="1617979">
                <a:moveTo>
                  <a:pt x="1513655" y="1552992"/>
                </a:moveTo>
                <a:lnTo>
                  <a:pt x="1495006" y="1570922"/>
                </a:lnTo>
                <a:lnTo>
                  <a:pt x="1503997" y="1580260"/>
                </a:lnTo>
                <a:lnTo>
                  <a:pt x="1522666" y="1562353"/>
                </a:lnTo>
                <a:lnTo>
                  <a:pt x="1513655" y="1552992"/>
                </a:lnTo>
                <a:close/>
              </a:path>
              <a:path w="1558289" h="1617979">
                <a:moveTo>
                  <a:pt x="1532318" y="1535048"/>
                </a:moveTo>
                <a:lnTo>
                  <a:pt x="1513655" y="1552992"/>
                </a:lnTo>
                <a:lnTo>
                  <a:pt x="1522666" y="1562353"/>
                </a:lnTo>
                <a:lnTo>
                  <a:pt x="1503997" y="1580260"/>
                </a:lnTo>
                <a:lnTo>
                  <a:pt x="1546442" y="1580260"/>
                </a:lnTo>
                <a:lnTo>
                  <a:pt x="1532318" y="1535048"/>
                </a:lnTo>
                <a:close/>
              </a:path>
              <a:path w="1558289" h="1617979">
                <a:moveTo>
                  <a:pt x="18668" y="0"/>
                </a:moveTo>
                <a:lnTo>
                  <a:pt x="0" y="18033"/>
                </a:lnTo>
                <a:lnTo>
                  <a:pt x="1495006" y="1570922"/>
                </a:lnTo>
                <a:lnTo>
                  <a:pt x="1513655" y="1552992"/>
                </a:lnTo>
                <a:lnTo>
                  <a:pt x="186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22425" y="37734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8" y="0"/>
                </a:lnTo>
                <a:close/>
              </a:path>
              <a:path w="1577339" h="78104">
                <a:moveTo>
                  <a:pt x="149910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7"/>
                </a:lnTo>
                <a:close/>
              </a:path>
              <a:path w="1577339" h="78104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22425" y="213512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8" y="0"/>
                </a:moveTo>
                <a:lnTo>
                  <a:pt x="1499108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8" y="0"/>
                </a:lnTo>
                <a:close/>
              </a:path>
              <a:path w="1577339" h="78105">
                <a:moveTo>
                  <a:pt x="1499108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499108" y="51815"/>
                </a:lnTo>
                <a:lnTo>
                  <a:pt x="1499108" y="25908"/>
                </a:lnTo>
                <a:close/>
              </a:path>
              <a:path w="1577339" h="78105">
                <a:moveTo>
                  <a:pt x="1550924" y="25908"/>
                </a:moveTo>
                <a:lnTo>
                  <a:pt x="1512062" y="25908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2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18509" y="2207514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6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6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6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6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53434" y="2149729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89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89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2" y="1562354"/>
                </a:lnTo>
                <a:lnTo>
                  <a:pt x="1513591" y="1552993"/>
                </a:lnTo>
                <a:close/>
              </a:path>
              <a:path w="1558289" h="1617979">
                <a:moveTo>
                  <a:pt x="1532254" y="1535049"/>
                </a:moveTo>
                <a:lnTo>
                  <a:pt x="1513591" y="1552993"/>
                </a:lnTo>
                <a:lnTo>
                  <a:pt x="1522602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4" y="1535049"/>
                </a:lnTo>
                <a:close/>
              </a:path>
              <a:path w="1558289" h="1617979">
                <a:moveTo>
                  <a:pt x="18541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339846" y="3758184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4">
                <a:moveTo>
                  <a:pt x="1499107" y="0"/>
                </a:moveTo>
                <a:lnTo>
                  <a:pt x="1499107" y="77724"/>
                </a:lnTo>
                <a:lnTo>
                  <a:pt x="1550923" y="51816"/>
                </a:lnTo>
                <a:lnTo>
                  <a:pt x="1512062" y="51816"/>
                </a:lnTo>
                <a:lnTo>
                  <a:pt x="1512062" y="25908"/>
                </a:lnTo>
                <a:lnTo>
                  <a:pt x="1550924" y="25908"/>
                </a:lnTo>
                <a:lnTo>
                  <a:pt x="1499107" y="0"/>
                </a:lnTo>
                <a:close/>
              </a:path>
              <a:path w="1577339" h="78104">
                <a:moveTo>
                  <a:pt x="149910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499107" y="51816"/>
                </a:lnTo>
                <a:lnTo>
                  <a:pt x="1499107" y="25908"/>
                </a:lnTo>
                <a:close/>
              </a:path>
              <a:path w="1577339" h="78104">
                <a:moveTo>
                  <a:pt x="1550924" y="25908"/>
                </a:moveTo>
                <a:lnTo>
                  <a:pt x="1512062" y="25908"/>
                </a:lnTo>
                <a:lnTo>
                  <a:pt x="1512062" y="51816"/>
                </a:lnTo>
                <a:lnTo>
                  <a:pt x="1550923" y="51816"/>
                </a:lnTo>
                <a:lnTo>
                  <a:pt x="1576831" y="38862"/>
                </a:lnTo>
                <a:lnTo>
                  <a:pt x="155092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339846" y="2119883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39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39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39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19165" y="2187701"/>
            <a:ext cx="1584325" cy="1594485"/>
          </a:xfrm>
          <a:custGeom>
            <a:avLst/>
            <a:gdLst/>
            <a:ahLst/>
            <a:cxnLst/>
            <a:rect l="l" t="t" r="r" b="b"/>
            <a:pathLst>
              <a:path w="1584325" h="1594485">
                <a:moveTo>
                  <a:pt x="1520135" y="45961"/>
                </a:moveTo>
                <a:lnTo>
                  <a:pt x="0" y="1576070"/>
                </a:lnTo>
                <a:lnTo>
                  <a:pt x="18287" y="1594358"/>
                </a:lnTo>
                <a:lnTo>
                  <a:pt x="1538528" y="64270"/>
                </a:lnTo>
                <a:lnTo>
                  <a:pt x="1520135" y="45961"/>
                </a:lnTo>
                <a:close/>
              </a:path>
              <a:path w="1584325" h="1594485">
                <a:moveTo>
                  <a:pt x="1571945" y="36830"/>
                </a:moveTo>
                <a:lnTo>
                  <a:pt x="1529207" y="36830"/>
                </a:lnTo>
                <a:lnTo>
                  <a:pt x="1547622" y="55118"/>
                </a:lnTo>
                <a:lnTo>
                  <a:pt x="1538528" y="64270"/>
                </a:lnTo>
                <a:lnTo>
                  <a:pt x="1556892" y="82550"/>
                </a:lnTo>
                <a:lnTo>
                  <a:pt x="1571945" y="36830"/>
                </a:lnTo>
                <a:close/>
              </a:path>
              <a:path w="1584325" h="1594485">
                <a:moveTo>
                  <a:pt x="1529207" y="36830"/>
                </a:moveTo>
                <a:lnTo>
                  <a:pt x="1520135" y="45961"/>
                </a:lnTo>
                <a:lnTo>
                  <a:pt x="1538528" y="64270"/>
                </a:lnTo>
                <a:lnTo>
                  <a:pt x="1547622" y="55118"/>
                </a:lnTo>
                <a:lnTo>
                  <a:pt x="1529207" y="36830"/>
                </a:lnTo>
                <a:close/>
              </a:path>
              <a:path w="1584325" h="1594485">
                <a:moveTo>
                  <a:pt x="1584070" y="0"/>
                </a:moveTo>
                <a:lnTo>
                  <a:pt x="1501775" y="27686"/>
                </a:lnTo>
                <a:lnTo>
                  <a:pt x="1520135" y="45961"/>
                </a:lnTo>
                <a:lnTo>
                  <a:pt x="1529207" y="36830"/>
                </a:lnTo>
                <a:lnTo>
                  <a:pt x="1571945" y="36830"/>
                </a:lnTo>
                <a:lnTo>
                  <a:pt x="1584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552566" y="2129917"/>
            <a:ext cx="1558290" cy="1617980"/>
          </a:xfrm>
          <a:custGeom>
            <a:avLst/>
            <a:gdLst/>
            <a:ahLst/>
            <a:cxnLst/>
            <a:rect l="l" t="t" r="r" b="b"/>
            <a:pathLst>
              <a:path w="1558290" h="1617979">
                <a:moveTo>
                  <a:pt x="1494943" y="1570922"/>
                </a:moveTo>
                <a:lnTo>
                  <a:pt x="1476248" y="1588897"/>
                </a:lnTo>
                <a:lnTo>
                  <a:pt x="1558163" y="1617980"/>
                </a:lnTo>
                <a:lnTo>
                  <a:pt x="1546379" y="1580261"/>
                </a:lnTo>
                <a:lnTo>
                  <a:pt x="1503934" y="1580261"/>
                </a:lnTo>
                <a:lnTo>
                  <a:pt x="1494943" y="1570922"/>
                </a:lnTo>
                <a:close/>
              </a:path>
              <a:path w="1558290" h="1617979">
                <a:moveTo>
                  <a:pt x="1513591" y="1552993"/>
                </a:moveTo>
                <a:lnTo>
                  <a:pt x="1494943" y="1570922"/>
                </a:lnTo>
                <a:lnTo>
                  <a:pt x="1503934" y="1580261"/>
                </a:lnTo>
                <a:lnTo>
                  <a:pt x="1522603" y="1562354"/>
                </a:lnTo>
                <a:lnTo>
                  <a:pt x="1513591" y="1552993"/>
                </a:lnTo>
                <a:close/>
              </a:path>
              <a:path w="1558290" h="1617979">
                <a:moveTo>
                  <a:pt x="1532255" y="1535049"/>
                </a:moveTo>
                <a:lnTo>
                  <a:pt x="1513591" y="1552993"/>
                </a:lnTo>
                <a:lnTo>
                  <a:pt x="1522603" y="1562354"/>
                </a:lnTo>
                <a:lnTo>
                  <a:pt x="1503934" y="1580261"/>
                </a:lnTo>
                <a:lnTo>
                  <a:pt x="1546379" y="1580261"/>
                </a:lnTo>
                <a:lnTo>
                  <a:pt x="1532255" y="1535049"/>
                </a:lnTo>
                <a:close/>
              </a:path>
              <a:path w="1558290" h="1617979">
                <a:moveTo>
                  <a:pt x="18542" y="0"/>
                </a:moveTo>
                <a:lnTo>
                  <a:pt x="0" y="18034"/>
                </a:lnTo>
                <a:lnTo>
                  <a:pt x="1494943" y="1570922"/>
                </a:lnTo>
                <a:lnTo>
                  <a:pt x="1513591" y="1552993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40502" y="3738371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4">
                <a:moveTo>
                  <a:pt x="1499107" y="0"/>
                </a:moveTo>
                <a:lnTo>
                  <a:pt x="1499107" y="77723"/>
                </a:lnTo>
                <a:lnTo>
                  <a:pt x="1550923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4" y="25907"/>
                </a:lnTo>
                <a:lnTo>
                  <a:pt x="1499107" y="0"/>
                </a:lnTo>
                <a:close/>
              </a:path>
              <a:path w="1577340" h="78104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4">
                <a:moveTo>
                  <a:pt x="1550924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3" y="51815"/>
                </a:lnTo>
                <a:lnTo>
                  <a:pt x="1576831" y="38861"/>
                </a:lnTo>
                <a:lnTo>
                  <a:pt x="155092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540502" y="2100072"/>
            <a:ext cx="1577340" cy="78105"/>
          </a:xfrm>
          <a:custGeom>
            <a:avLst/>
            <a:gdLst/>
            <a:ahLst/>
            <a:cxnLst/>
            <a:rect l="l" t="t" r="r" b="b"/>
            <a:pathLst>
              <a:path w="1577340" h="78105">
                <a:moveTo>
                  <a:pt x="1499107" y="0"/>
                </a:moveTo>
                <a:lnTo>
                  <a:pt x="1499107" y="77724"/>
                </a:lnTo>
                <a:lnTo>
                  <a:pt x="1550924" y="51815"/>
                </a:lnTo>
                <a:lnTo>
                  <a:pt x="1512062" y="51815"/>
                </a:lnTo>
                <a:lnTo>
                  <a:pt x="1512062" y="25907"/>
                </a:lnTo>
                <a:lnTo>
                  <a:pt x="1550923" y="25907"/>
                </a:lnTo>
                <a:lnTo>
                  <a:pt x="1499107" y="0"/>
                </a:lnTo>
                <a:close/>
              </a:path>
              <a:path w="1577340" h="78105">
                <a:moveTo>
                  <a:pt x="1499107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499107" y="51815"/>
                </a:lnTo>
                <a:lnTo>
                  <a:pt x="1499107" y="25907"/>
                </a:lnTo>
                <a:close/>
              </a:path>
              <a:path w="1577340" h="78105">
                <a:moveTo>
                  <a:pt x="1550923" y="25907"/>
                </a:moveTo>
                <a:lnTo>
                  <a:pt x="1512062" y="25907"/>
                </a:lnTo>
                <a:lnTo>
                  <a:pt x="1512062" y="51815"/>
                </a:lnTo>
                <a:lnTo>
                  <a:pt x="1550924" y="51815"/>
                </a:lnTo>
                <a:lnTo>
                  <a:pt x="1576831" y="38862"/>
                </a:lnTo>
                <a:lnTo>
                  <a:pt x="1550923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80538" y="3570107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7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4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762250" y="1982137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5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991861" y="199280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1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007102" y="3515243"/>
            <a:ext cx="471170" cy="354965"/>
          </a:xfrm>
          <a:custGeom>
            <a:avLst/>
            <a:gdLst/>
            <a:ahLst/>
            <a:cxnLst/>
            <a:rect l="l" t="t" r="r" b="b"/>
            <a:pathLst>
              <a:path w="471170" h="354964">
                <a:moveTo>
                  <a:pt x="470915" y="5069"/>
                </a:moveTo>
                <a:lnTo>
                  <a:pt x="422745" y="1071"/>
                </a:lnTo>
                <a:lnTo>
                  <a:pt x="375812" y="0"/>
                </a:lnTo>
                <a:lnTo>
                  <a:pt x="331323" y="4749"/>
                </a:lnTo>
                <a:lnTo>
                  <a:pt x="290486" y="18216"/>
                </a:lnTo>
                <a:lnTo>
                  <a:pt x="254508" y="43296"/>
                </a:lnTo>
                <a:lnTo>
                  <a:pt x="229830" y="79095"/>
                </a:lnTo>
                <a:lnTo>
                  <a:pt x="209738" y="128687"/>
                </a:lnTo>
                <a:lnTo>
                  <a:pt x="192468" y="184997"/>
                </a:lnTo>
                <a:lnTo>
                  <a:pt x="176257" y="240946"/>
                </a:lnTo>
                <a:lnTo>
                  <a:pt x="159340" y="289459"/>
                </a:lnTo>
                <a:lnTo>
                  <a:pt x="139953" y="323458"/>
                </a:lnTo>
                <a:lnTo>
                  <a:pt x="107049" y="348606"/>
                </a:lnTo>
                <a:lnTo>
                  <a:pt x="72358" y="354907"/>
                </a:lnTo>
                <a:lnTo>
                  <a:pt x="36476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140702" y="1931845"/>
            <a:ext cx="469900" cy="353695"/>
          </a:xfrm>
          <a:custGeom>
            <a:avLst/>
            <a:gdLst/>
            <a:ahLst/>
            <a:cxnLst/>
            <a:rect l="l" t="t" r="r" b="b"/>
            <a:pathLst>
              <a:path w="469900" h="353694">
                <a:moveTo>
                  <a:pt x="469392" y="5031"/>
                </a:moveTo>
                <a:lnTo>
                  <a:pt x="421373" y="1080"/>
                </a:lnTo>
                <a:lnTo>
                  <a:pt x="374593" y="0"/>
                </a:lnTo>
                <a:lnTo>
                  <a:pt x="330256" y="4692"/>
                </a:lnTo>
                <a:lnTo>
                  <a:pt x="289572" y="18060"/>
                </a:lnTo>
                <a:lnTo>
                  <a:pt x="253746" y="43004"/>
                </a:lnTo>
                <a:lnTo>
                  <a:pt x="229131" y="78638"/>
                </a:lnTo>
                <a:lnTo>
                  <a:pt x="209103" y="128014"/>
                </a:lnTo>
                <a:lnTo>
                  <a:pt x="191897" y="184085"/>
                </a:lnTo>
                <a:lnTo>
                  <a:pt x="175749" y="239807"/>
                </a:lnTo>
                <a:lnTo>
                  <a:pt x="158895" y="288134"/>
                </a:lnTo>
                <a:lnTo>
                  <a:pt x="139573" y="322023"/>
                </a:lnTo>
                <a:lnTo>
                  <a:pt x="106763" y="347046"/>
                </a:lnTo>
                <a:lnTo>
                  <a:pt x="72167" y="353328"/>
                </a:lnTo>
                <a:lnTo>
                  <a:pt x="36381" y="347133"/>
                </a:lnTo>
                <a:lnTo>
                  <a:pt x="0" y="3347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87945" y="3548770"/>
            <a:ext cx="469900" cy="354965"/>
          </a:xfrm>
          <a:custGeom>
            <a:avLst/>
            <a:gdLst/>
            <a:ahLst/>
            <a:cxnLst/>
            <a:rect l="l" t="t" r="r" b="b"/>
            <a:pathLst>
              <a:path w="469900" h="354964">
                <a:moveTo>
                  <a:pt x="469392" y="5069"/>
                </a:moveTo>
                <a:lnTo>
                  <a:pt x="421373" y="1071"/>
                </a:lnTo>
                <a:lnTo>
                  <a:pt x="374593" y="0"/>
                </a:lnTo>
                <a:lnTo>
                  <a:pt x="330256" y="4749"/>
                </a:lnTo>
                <a:lnTo>
                  <a:pt x="289572" y="18216"/>
                </a:lnTo>
                <a:lnTo>
                  <a:pt x="253746" y="43296"/>
                </a:lnTo>
                <a:lnTo>
                  <a:pt x="229131" y="79095"/>
                </a:lnTo>
                <a:lnTo>
                  <a:pt x="209103" y="128687"/>
                </a:lnTo>
                <a:lnTo>
                  <a:pt x="191897" y="184997"/>
                </a:lnTo>
                <a:lnTo>
                  <a:pt x="175749" y="240946"/>
                </a:lnTo>
                <a:lnTo>
                  <a:pt x="158895" y="289459"/>
                </a:lnTo>
                <a:lnTo>
                  <a:pt x="139573" y="323458"/>
                </a:lnTo>
                <a:lnTo>
                  <a:pt x="106763" y="348606"/>
                </a:lnTo>
                <a:lnTo>
                  <a:pt x="72167" y="354907"/>
                </a:lnTo>
                <a:lnTo>
                  <a:pt x="36381" y="348658"/>
                </a:lnTo>
                <a:lnTo>
                  <a:pt x="0" y="33615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788922" y="1719707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60245" y="2308225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41119" y="3255264"/>
            <a:ext cx="378460" cy="9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659379" y="2274570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69"/>
                </a:moveTo>
                <a:lnTo>
                  <a:pt x="25907" y="64769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69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8417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470404" y="2657855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13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670048" y="3824478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5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5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481072" y="4206240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4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049523" y="1562100"/>
            <a:ext cx="931163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003804" y="1516380"/>
            <a:ext cx="1022604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108960" y="1601724"/>
            <a:ext cx="812291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234054" y="1628521"/>
            <a:ext cx="5638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0.73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015995" y="3168395"/>
            <a:ext cx="931163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046476" y="3121151"/>
            <a:ext cx="868679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75432" y="3208020"/>
            <a:ext cx="812292" cy="4617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034790" y="1699005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05985" y="2287270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276727" y="3234182"/>
            <a:ext cx="1188720" cy="9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927735" algn="l"/>
              </a:tabLst>
            </a:pP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5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775335">
              <a:lnSpc>
                <a:spcPct val="100000"/>
              </a:lnSpc>
              <a:spcBef>
                <a:spcPts val="161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208014" y="1699895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378955" y="2288159"/>
            <a:ext cx="27305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60084" y="3235197"/>
            <a:ext cx="378460" cy="964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155691" y="1516380"/>
            <a:ext cx="931163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109971" y="1470660"/>
            <a:ext cx="1022603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215128" y="1556003"/>
            <a:ext cx="812291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5341111" y="1582801"/>
            <a:ext cx="5638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0.72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215128" y="3230879"/>
            <a:ext cx="931163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169408" y="3185160"/>
            <a:ext cx="1022603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274564" y="3270503"/>
            <a:ext cx="812291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5400547" y="3297682"/>
            <a:ext cx="5638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0.12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81316" y="1534667"/>
            <a:ext cx="929640" cy="5791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435595" y="1488947"/>
            <a:ext cx="1022603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540752" y="1574291"/>
            <a:ext cx="810768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7666101" y="1601089"/>
            <a:ext cx="5638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0.51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562088" y="3188207"/>
            <a:ext cx="931163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516368" y="3142488"/>
            <a:ext cx="1022603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621523" y="3227832"/>
            <a:ext cx="812292" cy="4617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7747254" y="3255264"/>
            <a:ext cx="5638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0.85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863084" y="2262377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4674108" y="2645664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3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864608" y="3787902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4675632" y="4169664"/>
            <a:ext cx="459105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3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040880" y="2257805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6" y="64770"/>
                </a:moveTo>
                <a:lnTo>
                  <a:pt x="25908" y="64770"/>
                </a:lnTo>
                <a:lnTo>
                  <a:pt x="25908" y="384175"/>
                </a:lnTo>
                <a:lnTo>
                  <a:pt x="51816" y="384175"/>
                </a:lnTo>
                <a:lnTo>
                  <a:pt x="51816" y="64770"/>
                </a:lnTo>
                <a:close/>
              </a:path>
              <a:path w="78104" h="38417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/>
          <p:nvPr/>
        </p:nvSpPr>
        <p:spPr>
          <a:xfrm>
            <a:off x="6851904" y="2641092"/>
            <a:ext cx="459105" cy="448309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094219" y="3815334"/>
            <a:ext cx="78105" cy="384175"/>
          </a:xfrm>
          <a:custGeom>
            <a:avLst/>
            <a:gdLst/>
            <a:ahLst/>
            <a:cxnLst/>
            <a:rect l="l" t="t" r="r" b="b"/>
            <a:pathLst>
              <a:path w="78104" h="384175">
                <a:moveTo>
                  <a:pt x="51815" y="64770"/>
                </a:moveTo>
                <a:lnTo>
                  <a:pt x="25907" y="64770"/>
                </a:lnTo>
                <a:lnTo>
                  <a:pt x="25907" y="384175"/>
                </a:lnTo>
                <a:lnTo>
                  <a:pt x="51815" y="384175"/>
                </a:lnTo>
                <a:lnTo>
                  <a:pt x="51815" y="64770"/>
                </a:lnTo>
                <a:close/>
              </a:path>
              <a:path w="78104" h="38417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8417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6906768" y="4197096"/>
            <a:ext cx="457200" cy="449580"/>
          </a:xfrm>
          <a:prstGeom prst="rect">
            <a:avLst/>
          </a:prstGeom>
          <a:solidFill>
            <a:srgbClr val="E1EFD9"/>
          </a:solidFill>
          <a:ln w="6096">
            <a:solidFill>
              <a:srgbClr val="00AF5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56845">
              <a:lnSpc>
                <a:spcPct val="100000"/>
              </a:lnSpc>
              <a:spcBef>
                <a:spcPts val="14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634353" y="4881371"/>
            <a:ext cx="1930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𝑓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900544" y="4846192"/>
            <a:ext cx="638175" cy="502920"/>
          </a:xfrm>
          <a:custGeom>
            <a:avLst/>
            <a:gdLst/>
            <a:ahLst/>
            <a:cxnLst/>
            <a:rect l="l" t="t" r="r" b="b"/>
            <a:pathLst>
              <a:path w="638175" h="502920">
                <a:moveTo>
                  <a:pt x="529462" y="0"/>
                </a:moveTo>
                <a:lnTo>
                  <a:pt x="524763" y="11937"/>
                </a:lnTo>
                <a:lnTo>
                  <a:pt x="543452" y="27158"/>
                </a:lnTo>
                <a:lnTo>
                  <a:pt x="560070" y="46926"/>
                </a:lnTo>
                <a:lnTo>
                  <a:pt x="586994" y="100202"/>
                </a:lnTo>
                <a:lnTo>
                  <a:pt x="604027" y="169259"/>
                </a:lnTo>
                <a:lnTo>
                  <a:pt x="608300" y="208716"/>
                </a:lnTo>
                <a:lnTo>
                  <a:pt x="609726" y="251459"/>
                </a:lnTo>
                <a:lnTo>
                  <a:pt x="608320" y="293582"/>
                </a:lnTo>
                <a:lnTo>
                  <a:pt x="604091" y="332692"/>
                </a:lnTo>
                <a:lnTo>
                  <a:pt x="587121" y="401827"/>
                </a:lnTo>
                <a:lnTo>
                  <a:pt x="560276" y="455628"/>
                </a:lnTo>
                <a:lnTo>
                  <a:pt x="524763" y="490854"/>
                </a:lnTo>
                <a:lnTo>
                  <a:pt x="529462" y="502792"/>
                </a:lnTo>
                <a:lnTo>
                  <a:pt x="574230" y="466947"/>
                </a:lnTo>
                <a:lnTo>
                  <a:pt x="608710" y="409574"/>
                </a:lnTo>
                <a:lnTo>
                  <a:pt x="630777" y="335914"/>
                </a:lnTo>
                <a:lnTo>
                  <a:pt x="636321" y="294953"/>
                </a:lnTo>
                <a:lnTo>
                  <a:pt x="638175" y="251205"/>
                </a:lnTo>
                <a:lnTo>
                  <a:pt x="636321" y="207297"/>
                </a:lnTo>
                <a:lnTo>
                  <a:pt x="630777" y="166258"/>
                </a:lnTo>
                <a:lnTo>
                  <a:pt x="621565" y="128101"/>
                </a:lnTo>
                <a:lnTo>
                  <a:pt x="592756" y="61739"/>
                </a:lnTo>
                <a:lnTo>
                  <a:pt x="553132" y="15309"/>
                </a:lnTo>
                <a:lnTo>
                  <a:pt x="529462" y="0"/>
                </a:lnTo>
                <a:close/>
              </a:path>
              <a:path w="638175" h="502920">
                <a:moveTo>
                  <a:pt x="108584" y="0"/>
                </a:moveTo>
                <a:lnTo>
                  <a:pt x="63928" y="35893"/>
                </a:lnTo>
                <a:lnTo>
                  <a:pt x="29463" y="92836"/>
                </a:lnTo>
                <a:lnTo>
                  <a:pt x="7397" y="166258"/>
                </a:lnTo>
                <a:lnTo>
                  <a:pt x="1853" y="207297"/>
                </a:lnTo>
                <a:lnTo>
                  <a:pt x="0" y="251205"/>
                </a:lnTo>
                <a:lnTo>
                  <a:pt x="1853" y="294953"/>
                </a:lnTo>
                <a:lnTo>
                  <a:pt x="7397" y="335914"/>
                </a:lnTo>
                <a:lnTo>
                  <a:pt x="16609" y="374114"/>
                </a:lnTo>
                <a:lnTo>
                  <a:pt x="45416" y="440963"/>
                </a:lnTo>
                <a:lnTo>
                  <a:pt x="84988" y="487549"/>
                </a:lnTo>
                <a:lnTo>
                  <a:pt x="108584" y="502792"/>
                </a:lnTo>
                <a:lnTo>
                  <a:pt x="113410" y="490854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7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59"/>
                </a:lnTo>
                <a:lnTo>
                  <a:pt x="29874" y="208716"/>
                </a:lnTo>
                <a:lnTo>
                  <a:pt x="34147" y="169259"/>
                </a:lnTo>
                <a:lnTo>
                  <a:pt x="51180" y="100202"/>
                </a:lnTo>
                <a:lnTo>
                  <a:pt x="78104" y="46926"/>
                </a:lnTo>
                <a:lnTo>
                  <a:pt x="113410" y="11937"/>
                </a:lnTo>
                <a:lnTo>
                  <a:pt x="1085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310881" y="534162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367968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310881" y="485394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057517" y="534162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071296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057517" y="485394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7123556" y="4716526"/>
            <a:ext cx="194945" cy="74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0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0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637144" y="4881371"/>
            <a:ext cx="25336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645906" y="534162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702992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645906" y="485394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993253" y="534162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007032" y="4860290"/>
            <a:ext cx="0" cy="474980"/>
          </a:xfrm>
          <a:custGeom>
            <a:avLst/>
            <a:gdLst/>
            <a:ahLst/>
            <a:cxnLst/>
            <a:rect l="l" t="t" r="r" b="b"/>
            <a:pathLst>
              <a:path h="474979">
                <a:moveTo>
                  <a:pt x="0" y="0"/>
                </a:moveTo>
                <a:lnTo>
                  <a:pt x="0" y="474980"/>
                </a:lnTo>
              </a:path>
            </a:pathLst>
          </a:custGeom>
          <a:ln w="275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993253" y="485394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/>
          <p:nvPr/>
        </p:nvSpPr>
        <p:spPr>
          <a:xfrm>
            <a:off x="8059293" y="4721097"/>
            <a:ext cx="596265" cy="742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45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0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.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51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0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.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85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29768" y="5510784"/>
            <a:ext cx="6170676" cy="6416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07491" y="5451347"/>
            <a:ext cx="6097524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89204" y="5550408"/>
            <a:ext cx="6051804" cy="5242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4064253" y="4885690"/>
            <a:ext cx="1930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𝑓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4329684" y="4850638"/>
            <a:ext cx="865505" cy="502920"/>
          </a:xfrm>
          <a:custGeom>
            <a:avLst/>
            <a:gdLst/>
            <a:ahLst/>
            <a:cxnLst/>
            <a:rect l="l" t="t" r="r" b="b"/>
            <a:pathLst>
              <a:path w="865504" h="502920">
                <a:moveTo>
                  <a:pt x="756412" y="0"/>
                </a:moveTo>
                <a:lnTo>
                  <a:pt x="751713" y="11937"/>
                </a:lnTo>
                <a:lnTo>
                  <a:pt x="770455" y="27176"/>
                </a:lnTo>
                <a:lnTo>
                  <a:pt x="787066" y="46974"/>
                </a:lnTo>
                <a:lnTo>
                  <a:pt x="813942" y="100203"/>
                </a:lnTo>
                <a:lnTo>
                  <a:pt x="831024" y="169259"/>
                </a:lnTo>
                <a:lnTo>
                  <a:pt x="835267" y="208716"/>
                </a:lnTo>
                <a:lnTo>
                  <a:pt x="836676" y="251460"/>
                </a:lnTo>
                <a:lnTo>
                  <a:pt x="835271" y="293582"/>
                </a:lnTo>
                <a:lnTo>
                  <a:pt x="831056" y="332692"/>
                </a:lnTo>
                <a:lnTo>
                  <a:pt x="814196" y="401828"/>
                </a:lnTo>
                <a:lnTo>
                  <a:pt x="787241" y="455628"/>
                </a:lnTo>
                <a:lnTo>
                  <a:pt x="751713" y="490855"/>
                </a:lnTo>
                <a:lnTo>
                  <a:pt x="756412" y="502793"/>
                </a:lnTo>
                <a:lnTo>
                  <a:pt x="801179" y="466947"/>
                </a:lnTo>
                <a:lnTo>
                  <a:pt x="835660" y="409575"/>
                </a:lnTo>
                <a:lnTo>
                  <a:pt x="857773" y="335915"/>
                </a:lnTo>
                <a:lnTo>
                  <a:pt x="863288" y="294953"/>
                </a:lnTo>
                <a:lnTo>
                  <a:pt x="865124" y="251206"/>
                </a:lnTo>
                <a:lnTo>
                  <a:pt x="863288" y="207297"/>
                </a:lnTo>
                <a:lnTo>
                  <a:pt x="857773" y="166258"/>
                </a:lnTo>
                <a:lnTo>
                  <a:pt x="848568" y="128101"/>
                </a:lnTo>
                <a:lnTo>
                  <a:pt x="819705" y="61739"/>
                </a:lnTo>
                <a:lnTo>
                  <a:pt x="780081" y="15309"/>
                </a:lnTo>
                <a:lnTo>
                  <a:pt x="756412" y="0"/>
                </a:lnTo>
                <a:close/>
              </a:path>
              <a:path w="865504" h="502920">
                <a:moveTo>
                  <a:pt x="108457" y="0"/>
                </a:moveTo>
                <a:lnTo>
                  <a:pt x="63849" y="35893"/>
                </a:lnTo>
                <a:lnTo>
                  <a:pt x="29337" y="92837"/>
                </a:lnTo>
                <a:lnTo>
                  <a:pt x="7334" y="166258"/>
                </a:lnTo>
                <a:lnTo>
                  <a:pt x="1833" y="207297"/>
                </a:lnTo>
                <a:lnTo>
                  <a:pt x="0" y="251206"/>
                </a:lnTo>
                <a:lnTo>
                  <a:pt x="1833" y="294953"/>
                </a:lnTo>
                <a:lnTo>
                  <a:pt x="7334" y="335915"/>
                </a:lnTo>
                <a:lnTo>
                  <a:pt x="16502" y="374114"/>
                </a:lnTo>
                <a:lnTo>
                  <a:pt x="45342" y="440963"/>
                </a:lnTo>
                <a:lnTo>
                  <a:pt x="84879" y="487549"/>
                </a:lnTo>
                <a:lnTo>
                  <a:pt x="108457" y="502793"/>
                </a:lnTo>
                <a:lnTo>
                  <a:pt x="113411" y="490855"/>
                </a:lnTo>
                <a:lnTo>
                  <a:pt x="94503" y="475569"/>
                </a:lnTo>
                <a:lnTo>
                  <a:pt x="77787" y="455628"/>
                </a:lnTo>
                <a:lnTo>
                  <a:pt x="50926" y="401828"/>
                </a:lnTo>
                <a:lnTo>
                  <a:pt x="34067" y="332692"/>
                </a:lnTo>
                <a:lnTo>
                  <a:pt x="29852" y="293582"/>
                </a:lnTo>
                <a:lnTo>
                  <a:pt x="28448" y="251460"/>
                </a:lnTo>
                <a:lnTo>
                  <a:pt x="29854" y="208716"/>
                </a:lnTo>
                <a:lnTo>
                  <a:pt x="34083" y="169259"/>
                </a:lnTo>
                <a:lnTo>
                  <a:pt x="51053" y="100203"/>
                </a:lnTo>
                <a:lnTo>
                  <a:pt x="78041" y="46974"/>
                </a:lnTo>
                <a:lnTo>
                  <a:pt x="113411" y="11937"/>
                </a:lnTo>
                <a:lnTo>
                  <a:pt x="1084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966970" y="5345429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5024056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966970" y="485902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486655" y="5345429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73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500371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486655" y="485902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73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 txBox="1"/>
          <p:nvPr/>
        </p:nvSpPr>
        <p:spPr>
          <a:xfrm>
            <a:off x="4552315" y="4722621"/>
            <a:ext cx="421640" cy="74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285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ts val="2850"/>
              </a:lnSpc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292978" y="4885690"/>
            <a:ext cx="25336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6303517" y="5345429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6360604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5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303517" y="485902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866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650991" y="5345429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5664708" y="4865370"/>
            <a:ext cx="0" cy="473709"/>
          </a:xfrm>
          <a:custGeom>
            <a:avLst/>
            <a:gdLst/>
            <a:ahLst/>
            <a:cxnLst/>
            <a:rect l="l" t="t" r="r" b="b"/>
            <a:pathLst>
              <a:path h="473710">
                <a:moveTo>
                  <a:pt x="0" y="0"/>
                </a:moveTo>
                <a:lnTo>
                  <a:pt x="0" y="473709"/>
                </a:lnTo>
              </a:path>
            </a:pathLst>
          </a:custGeom>
          <a:ln w="2743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650991" y="4859020"/>
            <a:ext cx="71120" cy="0"/>
          </a:xfrm>
          <a:custGeom>
            <a:avLst/>
            <a:gdLst/>
            <a:ahLst/>
            <a:cxnLst/>
            <a:rect l="l" t="t" r="r" b="b"/>
            <a:pathLst>
              <a:path w="71120">
                <a:moveTo>
                  <a:pt x="0" y="0"/>
                </a:moveTo>
                <a:lnTo>
                  <a:pt x="70738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 txBox="1"/>
          <p:nvPr/>
        </p:nvSpPr>
        <p:spPr>
          <a:xfrm>
            <a:off x="5716651" y="4721097"/>
            <a:ext cx="592455" cy="74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0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.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62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0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.</a:t>
            </a:r>
            <a:r>
              <a:rPr sz="2400" spc="-15" dirty="0">
                <a:latin typeface="Cambria Math" panose="02040503050406030204"/>
                <a:cs typeface="Cambria Math" panose="02040503050406030204"/>
              </a:rPr>
              <a:t>83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748283" y="1991867"/>
            <a:ext cx="342900" cy="342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48283" y="1991867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17804" y="3633215"/>
            <a:ext cx="342900" cy="342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17804" y="363321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841959" y="2004695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809345" y="3604514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449986" y="4715509"/>
            <a:ext cx="3345815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This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 a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function.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Input 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vector,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output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vector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1623060" y="6108190"/>
            <a:ext cx="7223759" cy="6416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623060" y="6047230"/>
            <a:ext cx="7222235" cy="8107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682495" y="6147815"/>
            <a:ext cx="7104888" cy="5242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768197" y="5576112"/>
            <a:ext cx="7818120" cy="1053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</a:t>
            </a:r>
            <a:r>
              <a:rPr sz="2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</a:t>
            </a:r>
            <a:r>
              <a:rPr sz="2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</a:t>
            </a:r>
            <a:r>
              <a:rPr sz="2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am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7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𝜃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127760">
              <a:lnSpc>
                <a:spcPct val="100000"/>
              </a:lnSpc>
              <a:spcBef>
                <a:spcPts val="133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Given network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structure,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define </a:t>
            </a:r>
            <a:r>
              <a:rPr sz="2800" b="1" i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function</a:t>
            </a:r>
            <a:r>
              <a:rPr sz="2800" b="1" i="1" spc="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569836" y="6615569"/>
            <a:ext cx="2002789" cy="0"/>
          </a:xfrm>
          <a:custGeom>
            <a:avLst/>
            <a:gdLst/>
            <a:ahLst/>
            <a:cxnLst/>
            <a:rect l="l" t="t" r="r" b="b"/>
            <a:pathLst>
              <a:path w="2002790">
                <a:moveTo>
                  <a:pt x="0" y="0"/>
                </a:moveTo>
                <a:lnTo>
                  <a:pt x="2002536" y="0"/>
                </a:lnTo>
              </a:path>
            </a:pathLst>
          </a:custGeom>
          <a:ln w="1066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18362" y="3605588"/>
            <a:ext cx="958850" cy="301625"/>
          </a:xfrm>
          <a:custGeom>
            <a:avLst/>
            <a:gdLst/>
            <a:ahLst/>
            <a:cxnLst/>
            <a:rect l="l" t="t" r="r" b="b"/>
            <a:pathLst>
              <a:path w="958850" h="301625">
                <a:moveTo>
                  <a:pt x="943479" y="129743"/>
                </a:moveTo>
                <a:lnTo>
                  <a:pt x="365441" y="129743"/>
                </a:lnTo>
                <a:lnTo>
                  <a:pt x="413533" y="130122"/>
                </a:lnTo>
                <a:lnTo>
                  <a:pt x="462328" y="134171"/>
                </a:lnTo>
                <a:lnTo>
                  <a:pt x="511611" y="141907"/>
                </a:lnTo>
                <a:lnTo>
                  <a:pt x="561165" y="153344"/>
                </a:lnTo>
                <a:lnTo>
                  <a:pt x="610773" y="168498"/>
                </a:lnTo>
                <a:lnTo>
                  <a:pt x="660218" y="187384"/>
                </a:lnTo>
                <a:lnTo>
                  <a:pt x="709286" y="210018"/>
                </a:lnTo>
                <a:lnTo>
                  <a:pt x="757758" y="236415"/>
                </a:lnTo>
                <a:lnTo>
                  <a:pt x="698830" y="301312"/>
                </a:lnTo>
                <a:lnTo>
                  <a:pt x="958545" y="276039"/>
                </a:lnTo>
                <a:lnTo>
                  <a:pt x="943479" y="129743"/>
                </a:lnTo>
                <a:close/>
              </a:path>
              <a:path w="958850" h="301625">
                <a:moveTo>
                  <a:pt x="483209" y="0"/>
                </a:moveTo>
                <a:lnTo>
                  <a:pt x="436041" y="3271"/>
                </a:lnTo>
                <a:lnTo>
                  <a:pt x="390009" y="10182"/>
                </a:lnTo>
                <a:lnTo>
                  <a:pt x="345330" y="20716"/>
                </a:lnTo>
                <a:lnTo>
                  <a:pt x="302221" y="34860"/>
                </a:lnTo>
                <a:lnTo>
                  <a:pt x="260897" y="52599"/>
                </a:lnTo>
                <a:lnTo>
                  <a:pt x="221576" y="73917"/>
                </a:lnTo>
                <a:lnTo>
                  <a:pt x="184474" y="98800"/>
                </a:lnTo>
                <a:lnTo>
                  <a:pt x="149807" y="127232"/>
                </a:lnTo>
                <a:lnTo>
                  <a:pt x="117792" y="159199"/>
                </a:lnTo>
                <a:lnTo>
                  <a:pt x="0" y="288993"/>
                </a:lnTo>
                <a:lnTo>
                  <a:pt x="32017" y="257025"/>
                </a:lnTo>
                <a:lnTo>
                  <a:pt x="66686" y="228589"/>
                </a:lnTo>
                <a:lnTo>
                  <a:pt x="103790" y="203701"/>
                </a:lnTo>
                <a:lnTo>
                  <a:pt x="143114" y="182377"/>
                </a:lnTo>
                <a:lnTo>
                  <a:pt x="184440" y="164631"/>
                </a:lnTo>
                <a:lnTo>
                  <a:pt x="227552" y="150480"/>
                </a:lnTo>
                <a:lnTo>
                  <a:pt x="272234" y="139938"/>
                </a:lnTo>
                <a:lnTo>
                  <a:pt x="318269" y="133020"/>
                </a:lnTo>
                <a:lnTo>
                  <a:pt x="365441" y="129743"/>
                </a:lnTo>
                <a:lnTo>
                  <a:pt x="943479" y="129743"/>
                </a:lnTo>
                <a:lnTo>
                  <a:pt x="941098" y="106621"/>
                </a:lnTo>
                <a:lnTo>
                  <a:pt x="875487" y="106621"/>
                </a:lnTo>
                <a:lnTo>
                  <a:pt x="827021" y="80244"/>
                </a:lnTo>
                <a:lnTo>
                  <a:pt x="777960" y="57625"/>
                </a:lnTo>
                <a:lnTo>
                  <a:pt x="728520" y="38749"/>
                </a:lnTo>
                <a:lnTo>
                  <a:pt x="678917" y="23602"/>
                </a:lnTo>
                <a:lnTo>
                  <a:pt x="629368" y="12168"/>
                </a:lnTo>
                <a:lnTo>
                  <a:pt x="580089" y="4433"/>
                </a:lnTo>
                <a:lnTo>
                  <a:pt x="531298" y="382"/>
                </a:lnTo>
                <a:lnTo>
                  <a:pt x="483209" y="0"/>
                </a:lnTo>
                <a:close/>
              </a:path>
              <a:path w="958850" h="301625">
                <a:moveTo>
                  <a:pt x="934415" y="41724"/>
                </a:moveTo>
                <a:lnTo>
                  <a:pt x="875487" y="106621"/>
                </a:lnTo>
                <a:lnTo>
                  <a:pt x="941098" y="106621"/>
                </a:lnTo>
                <a:lnTo>
                  <a:pt x="934415" y="417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93882" y="3835400"/>
            <a:ext cx="381000" cy="949960"/>
          </a:xfrm>
          <a:custGeom>
            <a:avLst/>
            <a:gdLst/>
            <a:ahLst/>
            <a:cxnLst/>
            <a:rect l="l" t="t" r="r" b="b"/>
            <a:pathLst>
              <a:path w="381000" h="949960">
                <a:moveTo>
                  <a:pt x="189631" y="0"/>
                </a:moveTo>
                <a:lnTo>
                  <a:pt x="155584" y="28066"/>
                </a:lnTo>
                <a:lnTo>
                  <a:pt x="124480" y="59181"/>
                </a:lnTo>
                <a:lnTo>
                  <a:pt x="97508" y="91760"/>
                </a:lnTo>
                <a:lnTo>
                  <a:pt x="73884" y="126238"/>
                </a:lnTo>
                <a:lnTo>
                  <a:pt x="53581" y="162443"/>
                </a:lnTo>
                <a:lnTo>
                  <a:pt x="36572" y="200204"/>
                </a:lnTo>
                <a:lnTo>
                  <a:pt x="22830" y="239348"/>
                </a:lnTo>
                <a:lnTo>
                  <a:pt x="12329" y="279703"/>
                </a:lnTo>
                <a:lnTo>
                  <a:pt x="5041" y="321097"/>
                </a:lnTo>
                <a:lnTo>
                  <a:pt x="940" y="363357"/>
                </a:lnTo>
                <a:lnTo>
                  <a:pt x="0" y="406312"/>
                </a:lnTo>
                <a:lnTo>
                  <a:pt x="2192" y="449790"/>
                </a:lnTo>
                <a:lnTo>
                  <a:pt x="7491" y="493617"/>
                </a:lnTo>
                <a:lnTo>
                  <a:pt x="15870" y="537622"/>
                </a:lnTo>
                <a:lnTo>
                  <a:pt x="27301" y="581633"/>
                </a:lnTo>
                <a:lnTo>
                  <a:pt x="41759" y="625477"/>
                </a:lnTo>
                <a:lnTo>
                  <a:pt x="59215" y="668983"/>
                </a:lnTo>
                <a:lnTo>
                  <a:pt x="79644" y="711978"/>
                </a:lnTo>
                <a:lnTo>
                  <a:pt x="103019" y="754290"/>
                </a:lnTo>
                <a:lnTo>
                  <a:pt x="129313" y="795747"/>
                </a:lnTo>
                <a:lnTo>
                  <a:pt x="158498" y="836176"/>
                </a:lnTo>
                <a:lnTo>
                  <a:pt x="190549" y="875406"/>
                </a:lnTo>
                <a:lnTo>
                  <a:pt x="225438" y="913264"/>
                </a:lnTo>
                <a:lnTo>
                  <a:pt x="263139" y="949579"/>
                </a:lnTo>
                <a:lnTo>
                  <a:pt x="380919" y="819785"/>
                </a:lnTo>
                <a:lnTo>
                  <a:pt x="342005" y="782218"/>
                </a:lnTo>
                <a:lnTo>
                  <a:pt x="306037" y="742923"/>
                </a:lnTo>
                <a:lnTo>
                  <a:pt x="273061" y="702094"/>
                </a:lnTo>
                <a:lnTo>
                  <a:pt x="243123" y="659927"/>
                </a:lnTo>
                <a:lnTo>
                  <a:pt x="216269" y="616619"/>
                </a:lnTo>
                <a:lnTo>
                  <a:pt x="192543" y="572364"/>
                </a:lnTo>
                <a:lnTo>
                  <a:pt x="171992" y="527358"/>
                </a:lnTo>
                <a:lnTo>
                  <a:pt x="154662" y="481797"/>
                </a:lnTo>
                <a:lnTo>
                  <a:pt x="140597" y="435878"/>
                </a:lnTo>
                <a:lnTo>
                  <a:pt x="129844" y="389795"/>
                </a:lnTo>
                <a:lnTo>
                  <a:pt x="122449" y="343745"/>
                </a:lnTo>
                <a:lnTo>
                  <a:pt x="118456" y="297923"/>
                </a:lnTo>
                <a:lnTo>
                  <a:pt x="117913" y="252524"/>
                </a:lnTo>
                <a:lnTo>
                  <a:pt x="120863" y="207746"/>
                </a:lnTo>
                <a:lnTo>
                  <a:pt x="127354" y="163783"/>
                </a:lnTo>
                <a:lnTo>
                  <a:pt x="137431" y="120831"/>
                </a:lnTo>
                <a:lnTo>
                  <a:pt x="151139" y="79086"/>
                </a:lnTo>
                <a:lnTo>
                  <a:pt x="168524" y="38743"/>
                </a:lnTo>
                <a:lnTo>
                  <a:pt x="189631" y="0"/>
                </a:lnTo>
                <a:close/>
              </a:path>
            </a:pathLst>
          </a:custGeom>
          <a:solidFill>
            <a:srgbClr val="487C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93882" y="3605588"/>
            <a:ext cx="1083310" cy="1179830"/>
          </a:xfrm>
          <a:custGeom>
            <a:avLst/>
            <a:gdLst/>
            <a:ahLst/>
            <a:cxnLst/>
            <a:rect l="l" t="t" r="r" b="b"/>
            <a:pathLst>
              <a:path w="1083310" h="1179829">
                <a:moveTo>
                  <a:pt x="189631" y="229811"/>
                </a:moveTo>
                <a:lnTo>
                  <a:pt x="168524" y="268555"/>
                </a:lnTo>
                <a:lnTo>
                  <a:pt x="151139" y="308897"/>
                </a:lnTo>
                <a:lnTo>
                  <a:pt x="137431" y="350642"/>
                </a:lnTo>
                <a:lnTo>
                  <a:pt x="127354" y="393594"/>
                </a:lnTo>
                <a:lnTo>
                  <a:pt x="120863" y="437557"/>
                </a:lnTo>
                <a:lnTo>
                  <a:pt x="117913" y="482336"/>
                </a:lnTo>
                <a:lnTo>
                  <a:pt x="118456" y="527734"/>
                </a:lnTo>
                <a:lnTo>
                  <a:pt x="122449" y="573556"/>
                </a:lnTo>
                <a:lnTo>
                  <a:pt x="129844" y="619607"/>
                </a:lnTo>
                <a:lnTo>
                  <a:pt x="140597" y="665690"/>
                </a:lnTo>
                <a:lnTo>
                  <a:pt x="154662" y="711609"/>
                </a:lnTo>
                <a:lnTo>
                  <a:pt x="171992" y="757170"/>
                </a:lnTo>
                <a:lnTo>
                  <a:pt x="192543" y="802175"/>
                </a:lnTo>
                <a:lnTo>
                  <a:pt x="216269" y="846430"/>
                </a:lnTo>
                <a:lnTo>
                  <a:pt x="243123" y="889739"/>
                </a:lnTo>
                <a:lnTo>
                  <a:pt x="273061" y="931906"/>
                </a:lnTo>
                <a:lnTo>
                  <a:pt x="306037" y="972735"/>
                </a:lnTo>
                <a:lnTo>
                  <a:pt x="342005" y="1012030"/>
                </a:lnTo>
                <a:lnTo>
                  <a:pt x="380919" y="1049596"/>
                </a:lnTo>
                <a:lnTo>
                  <a:pt x="263139" y="1179390"/>
                </a:lnTo>
                <a:lnTo>
                  <a:pt x="225438" y="1143076"/>
                </a:lnTo>
                <a:lnTo>
                  <a:pt x="190549" y="1105218"/>
                </a:lnTo>
                <a:lnTo>
                  <a:pt x="158498" y="1065988"/>
                </a:lnTo>
                <a:lnTo>
                  <a:pt x="129313" y="1025558"/>
                </a:lnTo>
                <a:lnTo>
                  <a:pt x="103019" y="984102"/>
                </a:lnTo>
                <a:lnTo>
                  <a:pt x="79644" y="941790"/>
                </a:lnTo>
                <a:lnTo>
                  <a:pt x="59215" y="898795"/>
                </a:lnTo>
                <a:lnTo>
                  <a:pt x="41759" y="855289"/>
                </a:lnTo>
                <a:lnTo>
                  <a:pt x="27301" y="811444"/>
                </a:lnTo>
                <a:lnTo>
                  <a:pt x="15870" y="767434"/>
                </a:lnTo>
                <a:lnTo>
                  <a:pt x="7491" y="723428"/>
                </a:lnTo>
                <a:lnTo>
                  <a:pt x="2192" y="679601"/>
                </a:lnTo>
                <a:lnTo>
                  <a:pt x="0" y="636124"/>
                </a:lnTo>
                <a:lnTo>
                  <a:pt x="940" y="593169"/>
                </a:lnTo>
                <a:lnTo>
                  <a:pt x="5041" y="550909"/>
                </a:lnTo>
                <a:lnTo>
                  <a:pt x="12329" y="509515"/>
                </a:lnTo>
                <a:lnTo>
                  <a:pt x="22830" y="469160"/>
                </a:lnTo>
                <a:lnTo>
                  <a:pt x="36572" y="430016"/>
                </a:lnTo>
                <a:lnTo>
                  <a:pt x="53581" y="392255"/>
                </a:lnTo>
                <a:lnTo>
                  <a:pt x="73884" y="356049"/>
                </a:lnTo>
                <a:lnTo>
                  <a:pt x="97508" y="321571"/>
                </a:lnTo>
                <a:lnTo>
                  <a:pt x="124480" y="288993"/>
                </a:lnTo>
                <a:lnTo>
                  <a:pt x="242273" y="159199"/>
                </a:lnTo>
                <a:lnTo>
                  <a:pt x="274288" y="127232"/>
                </a:lnTo>
                <a:lnTo>
                  <a:pt x="308954" y="98800"/>
                </a:lnTo>
                <a:lnTo>
                  <a:pt x="346057" y="73917"/>
                </a:lnTo>
                <a:lnTo>
                  <a:pt x="385378" y="52599"/>
                </a:lnTo>
                <a:lnTo>
                  <a:pt x="426701" y="34860"/>
                </a:lnTo>
                <a:lnTo>
                  <a:pt x="469811" y="20716"/>
                </a:lnTo>
                <a:lnTo>
                  <a:pt x="514490" y="10182"/>
                </a:lnTo>
                <a:lnTo>
                  <a:pt x="560522" y="3271"/>
                </a:lnTo>
                <a:lnTo>
                  <a:pt x="607690" y="0"/>
                </a:lnTo>
                <a:lnTo>
                  <a:pt x="655778" y="382"/>
                </a:lnTo>
                <a:lnTo>
                  <a:pt x="704570" y="4433"/>
                </a:lnTo>
                <a:lnTo>
                  <a:pt x="753848" y="12168"/>
                </a:lnTo>
                <a:lnTo>
                  <a:pt x="803397" y="23602"/>
                </a:lnTo>
                <a:lnTo>
                  <a:pt x="853000" y="38749"/>
                </a:lnTo>
                <a:lnTo>
                  <a:pt x="902441" y="57625"/>
                </a:lnTo>
                <a:lnTo>
                  <a:pt x="951502" y="80244"/>
                </a:lnTo>
                <a:lnTo>
                  <a:pt x="999967" y="106621"/>
                </a:lnTo>
                <a:lnTo>
                  <a:pt x="1058895" y="41724"/>
                </a:lnTo>
                <a:lnTo>
                  <a:pt x="1083025" y="276039"/>
                </a:lnTo>
                <a:lnTo>
                  <a:pt x="823310" y="301312"/>
                </a:lnTo>
                <a:lnTo>
                  <a:pt x="882238" y="236415"/>
                </a:lnTo>
                <a:lnTo>
                  <a:pt x="833766" y="210018"/>
                </a:lnTo>
                <a:lnTo>
                  <a:pt x="784699" y="187384"/>
                </a:lnTo>
                <a:lnTo>
                  <a:pt x="735253" y="168498"/>
                </a:lnTo>
                <a:lnTo>
                  <a:pt x="685645" y="153344"/>
                </a:lnTo>
                <a:lnTo>
                  <a:pt x="636092" y="141907"/>
                </a:lnTo>
                <a:lnTo>
                  <a:pt x="586809" y="134171"/>
                </a:lnTo>
                <a:lnTo>
                  <a:pt x="538013" y="130122"/>
                </a:lnTo>
                <a:lnTo>
                  <a:pt x="489921" y="129743"/>
                </a:lnTo>
                <a:lnTo>
                  <a:pt x="442750" y="133020"/>
                </a:lnTo>
                <a:lnTo>
                  <a:pt x="396715" y="139938"/>
                </a:lnTo>
                <a:lnTo>
                  <a:pt x="352033" y="150480"/>
                </a:lnTo>
                <a:lnTo>
                  <a:pt x="308921" y="164631"/>
                </a:lnTo>
                <a:lnTo>
                  <a:pt x="267595" y="182377"/>
                </a:lnTo>
                <a:lnTo>
                  <a:pt x="228271" y="203701"/>
                </a:lnTo>
                <a:lnTo>
                  <a:pt x="191166" y="228589"/>
                </a:lnTo>
                <a:lnTo>
                  <a:pt x="156497" y="257025"/>
                </a:lnTo>
                <a:lnTo>
                  <a:pt x="124480" y="288993"/>
                </a:lnTo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Playing</a:t>
            </a:r>
            <a:r>
              <a:rPr spc="-65" dirty="0"/>
              <a:t> </a:t>
            </a:r>
            <a:r>
              <a:rPr spc="-5" dirty="0"/>
              <a:t>Go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157471" y="2834639"/>
            <a:ext cx="1469390" cy="9575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3622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86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4568" y="2357627"/>
            <a:ext cx="2162556" cy="19644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7136" y="4459223"/>
            <a:ext cx="2189988" cy="1908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154423" y="4934711"/>
            <a:ext cx="1469390" cy="9575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3749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87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4891" y="2400300"/>
            <a:ext cx="330708" cy="1706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92195" y="2426207"/>
            <a:ext cx="309371" cy="1688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92195" y="4568952"/>
            <a:ext cx="309371" cy="16901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74891" y="4582667"/>
            <a:ext cx="330708" cy="1706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57015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273558" y="371475"/>
                </a:lnTo>
                <a:lnTo>
                  <a:pt x="273558" y="495300"/>
                </a:lnTo>
                <a:lnTo>
                  <a:pt x="521208" y="247650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557015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5"/>
                </a:moveTo>
                <a:lnTo>
                  <a:pt x="273558" y="123825"/>
                </a:lnTo>
                <a:lnTo>
                  <a:pt x="273558" y="0"/>
                </a:lnTo>
                <a:lnTo>
                  <a:pt x="521208" y="247650"/>
                </a:lnTo>
                <a:lnTo>
                  <a:pt x="273558" y="495300"/>
                </a:lnTo>
                <a:lnTo>
                  <a:pt x="27355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48528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273558" y="371475"/>
                </a:lnTo>
                <a:lnTo>
                  <a:pt x="273558" y="495300"/>
                </a:lnTo>
                <a:lnTo>
                  <a:pt x="521208" y="247650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48528" y="30647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5"/>
                </a:moveTo>
                <a:lnTo>
                  <a:pt x="273558" y="123825"/>
                </a:lnTo>
                <a:lnTo>
                  <a:pt x="273558" y="0"/>
                </a:lnTo>
                <a:lnTo>
                  <a:pt x="521208" y="247650"/>
                </a:lnTo>
                <a:lnTo>
                  <a:pt x="273558" y="495300"/>
                </a:lnTo>
                <a:lnTo>
                  <a:pt x="27355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25011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4"/>
                </a:lnTo>
                <a:lnTo>
                  <a:pt x="0" y="123824"/>
                </a:lnTo>
                <a:lnTo>
                  <a:pt x="0" y="371474"/>
                </a:lnTo>
                <a:lnTo>
                  <a:pt x="273558" y="371474"/>
                </a:lnTo>
                <a:lnTo>
                  <a:pt x="273558" y="495299"/>
                </a:lnTo>
                <a:lnTo>
                  <a:pt x="521208" y="247649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25011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4"/>
                </a:moveTo>
                <a:lnTo>
                  <a:pt x="273558" y="123824"/>
                </a:lnTo>
                <a:lnTo>
                  <a:pt x="273558" y="0"/>
                </a:lnTo>
                <a:lnTo>
                  <a:pt x="521208" y="247649"/>
                </a:lnTo>
                <a:lnTo>
                  <a:pt x="273558" y="495299"/>
                </a:lnTo>
                <a:lnTo>
                  <a:pt x="273558" y="371474"/>
                </a:lnTo>
                <a:lnTo>
                  <a:pt x="0" y="371474"/>
                </a:lnTo>
                <a:lnTo>
                  <a:pt x="0" y="1238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68340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4"/>
                </a:lnTo>
                <a:lnTo>
                  <a:pt x="0" y="123824"/>
                </a:lnTo>
                <a:lnTo>
                  <a:pt x="0" y="371474"/>
                </a:lnTo>
                <a:lnTo>
                  <a:pt x="273558" y="371474"/>
                </a:lnTo>
                <a:lnTo>
                  <a:pt x="273558" y="495299"/>
                </a:lnTo>
                <a:lnTo>
                  <a:pt x="521208" y="247649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68340" y="5187696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4"/>
                </a:moveTo>
                <a:lnTo>
                  <a:pt x="273558" y="123824"/>
                </a:lnTo>
                <a:lnTo>
                  <a:pt x="273558" y="0"/>
                </a:lnTo>
                <a:lnTo>
                  <a:pt x="521208" y="247649"/>
                </a:lnTo>
                <a:lnTo>
                  <a:pt x="273558" y="495299"/>
                </a:lnTo>
                <a:lnTo>
                  <a:pt x="273558" y="371474"/>
                </a:lnTo>
                <a:lnTo>
                  <a:pt x="0" y="371474"/>
                </a:lnTo>
                <a:lnTo>
                  <a:pt x="0" y="12382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654552" y="167639"/>
            <a:ext cx="2174748" cy="1682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235198" y="1821815"/>
            <a:ext cx="2974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record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previous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plays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89750" y="2508946"/>
            <a:ext cx="1553845" cy="1313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000"/>
              </a:lnSpc>
            </a:pPr>
            <a:r>
              <a:rPr sz="2800" spc="-45" dirty="0">
                <a:latin typeface="Calibri" panose="020F0502020204030204"/>
                <a:cs typeface="Calibri" panose="020F0502020204030204"/>
              </a:rPr>
              <a:t>Target: 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“</a:t>
            </a:r>
            <a:r>
              <a:rPr sz="2800" spc="-5" dirty="0">
                <a:latin typeface="PMingLiU"/>
                <a:cs typeface="PMingLiU"/>
              </a:rPr>
              <a:t>天元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” =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333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else =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89750" y="4766564"/>
            <a:ext cx="1816735" cy="1311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5" dirty="0">
                <a:latin typeface="Calibri" panose="020F0502020204030204"/>
                <a:cs typeface="Calibri" panose="020F0502020204030204"/>
              </a:rPr>
              <a:t>Target: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3350"/>
              </a:lnSpc>
              <a:spcBef>
                <a:spcPts val="2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</a:t>
            </a:r>
            <a:r>
              <a:rPr sz="2800" spc="-5" dirty="0">
                <a:latin typeface="PMingLiU"/>
                <a:cs typeface="PMingLiU"/>
              </a:rPr>
              <a:t>五之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5” =</a:t>
            </a:r>
            <a:r>
              <a:rPr sz="2800" spc="-1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335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else =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7250" y="1701800"/>
            <a:ext cx="126047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5" dirty="0">
                <a:latin typeface="Calibri" panose="020F0502020204030204"/>
                <a:cs typeface="Calibri" panose="020F0502020204030204"/>
              </a:rPr>
              <a:t>Training: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32016" y="207898"/>
            <a:ext cx="2376170" cy="1744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進藤光 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v.s.</a:t>
            </a:r>
            <a:r>
              <a:rPr sz="2400" spc="-1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PMingLiU"/>
                <a:cs typeface="PMingLiU"/>
              </a:rPr>
              <a:t>社清春</a:t>
            </a:r>
            <a:endParaRPr sz="2400">
              <a:latin typeface="PMingLiU"/>
              <a:cs typeface="PMingLiU"/>
            </a:endParaRPr>
          </a:p>
          <a:p>
            <a:pPr marL="468630">
              <a:lnSpc>
                <a:spcPct val="100000"/>
              </a:lnSpc>
              <a:spcBef>
                <a:spcPts val="1025"/>
              </a:spcBef>
            </a:pPr>
            <a:r>
              <a:rPr sz="2400" spc="-5" dirty="0">
                <a:latin typeface="PMingLiU"/>
                <a:cs typeface="PMingLiU"/>
              </a:rPr>
              <a:t>黑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5</a:t>
            </a:r>
            <a:r>
              <a:rPr sz="2400" spc="-5" dirty="0">
                <a:latin typeface="PMingLiU"/>
                <a:cs typeface="PMingLiU"/>
              </a:rPr>
              <a:t>之五</a:t>
            </a:r>
            <a:endParaRPr sz="2400">
              <a:latin typeface="PMingLiU"/>
              <a:cs typeface="PMingLiU"/>
            </a:endParaRPr>
          </a:p>
          <a:p>
            <a:pPr marL="965835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latin typeface="PMingLiU"/>
                <a:cs typeface="PMingLiU"/>
              </a:rPr>
              <a:t>白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PMingLiU"/>
                <a:cs typeface="PMingLiU"/>
              </a:rPr>
              <a:t>天元</a:t>
            </a:r>
            <a:endParaRPr sz="2400">
              <a:latin typeface="PMingLiU"/>
              <a:cs typeface="PMingLiU"/>
            </a:endParaRPr>
          </a:p>
          <a:p>
            <a:pPr marL="968375">
              <a:lnSpc>
                <a:spcPct val="100000"/>
              </a:lnSpc>
              <a:spcBef>
                <a:spcPts val="540"/>
              </a:spcBef>
            </a:pPr>
            <a:r>
              <a:rPr sz="2400" spc="-5" dirty="0">
                <a:latin typeface="PMingLiU"/>
                <a:cs typeface="PMingLiU"/>
              </a:rPr>
              <a:t>黑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PMingLiU"/>
                <a:cs typeface="PMingLiU"/>
              </a:rPr>
              <a:t>五之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5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74357" y="1290827"/>
            <a:ext cx="421005" cy="114300"/>
          </a:xfrm>
          <a:custGeom>
            <a:avLst/>
            <a:gdLst/>
            <a:ahLst/>
            <a:cxnLst/>
            <a:rect l="l" t="t" r="r" b="b"/>
            <a:pathLst>
              <a:path w="421004" h="114300">
                <a:moveTo>
                  <a:pt x="306705" y="0"/>
                </a:moveTo>
                <a:lnTo>
                  <a:pt x="306705" y="114300"/>
                </a:lnTo>
                <a:lnTo>
                  <a:pt x="382905" y="76200"/>
                </a:lnTo>
                <a:lnTo>
                  <a:pt x="325755" y="76200"/>
                </a:lnTo>
                <a:lnTo>
                  <a:pt x="325755" y="38100"/>
                </a:lnTo>
                <a:lnTo>
                  <a:pt x="382905" y="38100"/>
                </a:lnTo>
                <a:lnTo>
                  <a:pt x="306705" y="0"/>
                </a:lnTo>
                <a:close/>
              </a:path>
              <a:path w="421004" h="114300">
                <a:moveTo>
                  <a:pt x="30670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6705" y="76200"/>
                </a:lnTo>
                <a:lnTo>
                  <a:pt x="306705" y="38100"/>
                </a:lnTo>
                <a:close/>
              </a:path>
              <a:path w="421004" h="114300">
                <a:moveTo>
                  <a:pt x="382905" y="38100"/>
                </a:moveTo>
                <a:lnTo>
                  <a:pt x="325755" y="38100"/>
                </a:lnTo>
                <a:lnTo>
                  <a:pt x="325755" y="76200"/>
                </a:lnTo>
                <a:lnTo>
                  <a:pt x="382905" y="76200"/>
                </a:lnTo>
                <a:lnTo>
                  <a:pt x="421005" y="57150"/>
                </a:lnTo>
                <a:lnTo>
                  <a:pt x="382905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88073" y="1662683"/>
            <a:ext cx="421005" cy="114300"/>
          </a:xfrm>
          <a:custGeom>
            <a:avLst/>
            <a:gdLst/>
            <a:ahLst/>
            <a:cxnLst/>
            <a:rect l="l" t="t" r="r" b="b"/>
            <a:pathLst>
              <a:path w="421004" h="114300">
                <a:moveTo>
                  <a:pt x="306704" y="0"/>
                </a:moveTo>
                <a:lnTo>
                  <a:pt x="306704" y="114300"/>
                </a:lnTo>
                <a:lnTo>
                  <a:pt x="382904" y="76200"/>
                </a:lnTo>
                <a:lnTo>
                  <a:pt x="325754" y="76200"/>
                </a:lnTo>
                <a:lnTo>
                  <a:pt x="325754" y="38100"/>
                </a:lnTo>
                <a:lnTo>
                  <a:pt x="382904" y="38100"/>
                </a:lnTo>
                <a:lnTo>
                  <a:pt x="306704" y="0"/>
                </a:lnTo>
                <a:close/>
              </a:path>
              <a:path w="421004" h="114300">
                <a:moveTo>
                  <a:pt x="30670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6704" y="76200"/>
                </a:lnTo>
                <a:lnTo>
                  <a:pt x="306704" y="38100"/>
                </a:lnTo>
                <a:close/>
              </a:path>
              <a:path w="421004" h="114300">
                <a:moveTo>
                  <a:pt x="382904" y="38100"/>
                </a:moveTo>
                <a:lnTo>
                  <a:pt x="325754" y="38100"/>
                </a:lnTo>
                <a:lnTo>
                  <a:pt x="325754" y="76200"/>
                </a:lnTo>
                <a:lnTo>
                  <a:pt x="382904" y="76200"/>
                </a:lnTo>
                <a:lnTo>
                  <a:pt x="421004" y="57150"/>
                </a:lnTo>
                <a:lnTo>
                  <a:pt x="38290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 </a:t>
            </a:r>
            <a:r>
              <a:rPr spc="-10" dirty="0"/>
              <a:t>playing</a:t>
            </a:r>
            <a:r>
              <a:rPr spc="-15" dirty="0"/>
              <a:t> </a:t>
            </a:r>
            <a:r>
              <a:rPr spc="-5" dirty="0"/>
              <a:t>Go?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5943600" y="2334767"/>
            <a:ext cx="1309116" cy="12725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38728" y="4302252"/>
            <a:ext cx="2066544" cy="2066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48171" y="4302252"/>
            <a:ext cx="2066544" cy="2066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704844" y="4497323"/>
            <a:ext cx="600455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149083" y="5692140"/>
            <a:ext cx="600455" cy="582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7542" y="1805685"/>
            <a:ext cx="7204075" cy="2374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Some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patterns are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much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smaller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than the</a:t>
            </a:r>
            <a:r>
              <a:rPr sz="2800" spc="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whole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image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76263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Alpha Go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uses </a:t>
            </a:r>
            <a:r>
              <a:rPr sz="2400" dirty="0">
                <a:latin typeface="Calibri" panose="020F0502020204030204"/>
                <a:cs typeface="Calibri" panose="020F0502020204030204"/>
              </a:rPr>
              <a:t>5 x 5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 first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layer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same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patterns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appear in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28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regions.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Why </a:t>
            </a:r>
            <a:r>
              <a:rPr spc="-5" dirty="0"/>
              <a:t>CNN </a:t>
            </a:r>
            <a:r>
              <a:rPr spc="-35" dirty="0"/>
              <a:t>for </a:t>
            </a:r>
            <a:r>
              <a:rPr spc="-10" dirty="0"/>
              <a:t>playing</a:t>
            </a:r>
            <a:r>
              <a:rPr spc="-15" dirty="0"/>
              <a:t> </a:t>
            </a:r>
            <a:r>
              <a:rPr spc="-5" dirty="0"/>
              <a:t>Go?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2192" y="2901695"/>
            <a:ext cx="9131807" cy="38663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200" y="2965704"/>
            <a:ext cx="8955024" cy="3683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150" y="2946654"/>
            <a:ext cx="8993505" cy="3721735"/>
          </a:xfrm>
          <a:custGeom>
            <a:avLst/>
            <a:gdLst/>
            <a:ahLst/>
            <a:cxnLst/>
            <a:rect l="l" t="t" r="r" b="b"/>
            <a:pathLst>
              <a:path w="8993505" h="3721734">
                <a:moveTo>
                  <a:pt x="0" y="3721608"/>
                </a:moveTo>
                <a:lnTo>
                  <a:pt x="8993124" y="3721608"/>
                </a:lnTo>
                <a:lnTo>
                  <a:pt x="8993124" y="0"/>
                </a:lnTo>
                <a:lnTo>
                  <a:pt x="0" y="0"/>
                </a:lnTo>
                <a:lnTo>
                  <a:pt x="0" y="372160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4147" y="5449823"/>
            <a:ext cx="6775704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58467" y="5387340"/>
            <a:ext cx="6227063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43583" y="5489447"/>
            <a:ext cx="6656832" cy="522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18817" y="5513019"/>
            <a:ext cx="570547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Alpha Go does not use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 Pooling</a:t>
            </a:r>
            <a:r>
              <a:rPr sz="2800" spc="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00655" y="2243327"/>
            <a:ext cx="2295144" cy="640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88464" y="2180844"/>
            <a:ext cx="2316480" cy="8656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60092" y="2282951"/>
            <a:ext cx="2176272" cy="5227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07542" y="1727169"/>
            <a:ext cx="7359015" cy="1010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54505" marR="5080" indent="-1741805" defTabSz="-635">
              <a:lnSpc>
                <a:spcPct val="118000"/>
              </a:lnSpc>
              <a:buFont typeface="Arial" panose="020B0604020202020204"/>
              <a:buChar char="•"/>
              <a:tabLst>
                <a:tab pos="241300" algn="l"/>
                <a:tab pos="390969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Subsampling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pixels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will not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change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object 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Pooling	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How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to explain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this???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67421" y="3306317"/>
            <a:ext cx="1325245" cy="0"/>
          </a:xfrm>
          <a:custGeom>
            <a:avLst/>
            <a:gdLst/>
            <a:ahLst/>
            <a:cxnLst/>
            <a:rect l="l" t="t" r="r" b="b"/>
            <a:pathLst>
              <a:path w="1325245">
                <a:moveTo>
                  <a:pt x="0" y="0"/>
                </a:moveTo>
                <a:lnTo>
                  <a:pt x="132473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7065" y="3630929"/>
            <a:ext cx="692150" cy="0"/>
          </a:xfrm>
          <a:custGeom>
            <a:avLst/>
            <a:gdLst/>
            <a:ahLst/>
            <a:cxnLst/>
            <a:rect l="l" t="t" r="r" b="b"/>
            <a:pathLst>
              <a:path w="692150">
                <a:moveTo>
                  <a:pt x="0" y="0"/>
                </a:moveTo>
                <a:lnTo>
                  <a:pt x="692048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91221" y="3630929"/>
            <a:ext cx="1473200" cy="0"/>
          </a:xfrm>
          <a:custGeom>
            <a:avLst/>
            <a:gdLst/>
            <a:ahLst/>
            <a:cxnLst/>
            <a:rect l="l" t="t" r="r" b="b"/>
            <a:pathLst>
              <a:path w="1473200">
                <a:moveTo>
                  <a:pt x="0" y="0"/>
                </a:moveTo>
                <a:lnTo>
                  <a:pt x="147307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7065" y="3935729"/>
            <a:ext cx="2882900" cy="0"/>
          </a:xfrm>
          <a:custGeom>
            <a:avLst/>
            <a:gdLst/>
            <a:ahLst/>
            <a:cxnLst/>
            <a:rect l="l" t="t" r="r" b="b"/>
            <a:pathLst>
              <a:path w="2882900">
                <a:moveTo>
                  <a:pt x="0" y="0"/>
                </a:moveTo>
                <a:lnTo>
                  <a:pt x="2882772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51070" y="3944873"/>
            <a:ext cx="2955925" cy="0"/>
          </a:xfrm>
          <a:custGeom>
            <a:avLst/>
            <a:gdLst/>
            <a:ahLst/>
            <a:cxnLst/>
            <a:rect l="l" t="t" r="r" b="b"/>
            <a:pathLst>
              <a:path w="2955925">
                <a:moveTo>
                  <a:pt x="0" y="0"/>
                </a:moveTo>
                <a:lnTo>
                  <a:pt x="2955671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53806" y="3935729"/>
            <a:ext cx="601980" cy="0"/>
          </a:xfrm>
          <a:custGeom>
            <a:avLst/>
            <a:gdLst/>
            <a:ahLst/>
            <a:cxnLst/>
            <a:rect l="l" t="t" r="r" b="b"/>
            <a:pathLst>
              <a:path w="601979">
                <a:moveTo>
                  <a:pt x="0" y="0"/>
                </a:moveTo>
                <a:lnTo>
                  <a:pt x="601852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47065" y="4278629"/>
            <a:ext cx="168275" cy="0"/>
          </a:xfrm>
          <a:custGeom>
            <a:avLst/>
            <a:gdLst/>
            <a:ahLst/>
            <a:cxnLst/>
            <a:rect l="l" t="t" r="r" b="b"/>
            <a:pathLst>
              <a:path w="168275">
                <a:moveTo>
                  <a:pt x="0" y="0"/>
                </a:moveTo>
                <a:lnTo>
                  <a:pt x="16817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45458" y="4278629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97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0677" y="4610861"/>
            <a:ext cx="2308225" cy="0"/>
          </a:xfrm>
          <a:custGeom>
            <a:avLst/>
            <a:gdLst/>
            <a:ahLst/>
            <a:cxnLst/>
            <a:rect l="l" t="t" r="r" b="b"/>
            <a:pathLst>
              <a:path w="2308225">
                <a:moveTo>
                  <a:pt x="0" y="0"/>
                </a:moveTo>
                <a:lnTo>
                  <a:pt x="2307971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442210" y="4610861"/>
            <a:ext cx="6449060" cy="0"/>
          </a:xfrm>
          <a:custGeom>
            <a:avLst/>
            <a:gdLst/>
            <a:ahLst/>
            <a:cxnLst/>
            <a:rect l="l" t="t" r="r" b="b"/>
            <a:pathLst>
              <a:path w="6449059">
                <a:moveTo>
                  <a:pt x="0" y="0"/>
                </a:moveTo>
                <a:lnTo>
                  <a:pt x="644893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83942" y="4935473"/>
            <a:ext cx="3084195" cy="0"/>
          </a:xfrm>
          <a:custGeom>
            <a:avLst/>
            <a:gdLst/>
            <a:ahLst/>
            <a:cxnLst/>
            <a:rect l="l" t="t" r="r" b="b"/>
            <a:pathLst>
              <a:path w="3084195">
                <a:moveTo>
                  <a:pt x="0" y="0"/>
                </a:moveTo>
                <a:lnTo>
                  <a:pt x="3083941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788914" y="4935473"/>
            <a:ext cx="1365885" cy="0"/>
          </a:xfrm>
          <a:custGeom>
            <a:avLst/>
            <a:gdLst/>
            <a:ahLst/>
            <a:cxnLst/>
            <a:rect l="l" t="t" r="r" b="b"/>
            <a:pathLst>
              <a:path w="1365884">
                <a:moveTo>
                  <a:pt x="0" y="0"/>
                </a:moveTo>
                <a:lnTo>
                  <a:pt x="1365377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24711" y="2282951"/>
            <a:ext cx="1027430" cy="523240"/>
          </a:xfrm>
          <a:custGeom>
            <a:avLst/>
            <a:gdLst/>
            <a:ahLst/>
            <a:cxnLst/>
            <a:rect l="l" t="t" r="r" b="b"/>
            <a:pathLst>
              <a:path w="1027430" h="523239">
                <a:moveTo>
                  <a:pt x="765810" y="0"/>
                </a:moveTo>
                <a:lnTo>
                  <a:pt x="765810" y="130683"/>
                </a:lnTo>
                <a:lnTo>
                  <a:pt x="0" y="130683"/>
                </a:lnTo>
                <a:lnTo>
                  <a:pt x="0" y="392049"/>
                </a:lnTo>
                <a:lnTo>
                  <a:pt x="765810" y="392049"/>
                </a:lnTo>
                <a:lnTo>
                  <a:pt x="765810" y="522732"/>
                </a:lnTo>
                <a:lnTo>
                  <a:pt x="1027176" y="261365"/>
                </a:lnTo>
                <a:lnTo>
                  <a:pt x="765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124711" y="2282951"/>
            <a:ext cx="1027430" cy="523240"/>
          </a:xfrm>
          <a:custGeom>
            <a:avLst/>
            <a:gdLst/>
            <a:ahLst/>
            <a:cxnLst/>
            <a:rect l="l" t="t" r="r" b="b"/>
            <a:pathLst>
              <a:path w="1027430" h="523239">
                <a:moveTo>
                  <a:pt x="0" y="130683"/>
                </a:moveTo>
                <a:lnTo>
                  <a:pt x="765810" y="130683"/>
                </a:lnTo>
                <a:lnTo>
                  <a:pt x="765810" y="0"/>
                </a:lnTo>
                <a:lnTo>
                  <a:pt x="1027176" y="261365"/>
                </a:lnTo>
                <a:lnTo>
                  <a:pt x="765810" y="522732"/>
                </a:lnTo>
                <a:lnTo>
                  <a:pt x="765810" y="392049"/>
                </a:lnTo>
                <a:lnTo>
                  <a:pt x="0" y="392049"/>
                </a:lnTo>
                <a:lnTo>
                  <a:pt x="0" y="13068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0" dirty="0"/>
              <a:t>Variants </a:t>
            </a:r>
            <a:r>
              <a:rPr dirty="0"/>
              <a:t>of </a:t>
            </a:r>
            <a:r>
              <a:rPr spc="-15" dirty="0"/>
              <a:t>Neural</a:t>
            </a:r>
            <a:r>
              <a:rPr spc="10" dirty="0"/>
              <a:t> </a:t>
            </a:r>
            <a:r>
              <a:rPr spc="-20" dirty="0"/>
              <a:t>Networks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1946" y="2184527"/>
            <a:ext cx="6517005" cy="285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520"/>
              </a:lnSpc>
            </a:pPr>
            <a:r>
              <a:rPr sz="4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Convolutional</a:t>
            </a:r>
            <a:r>
              <a:rPr sz="4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endParaRPr sz="4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5520"/>
              </a:lnSpc>
            </a:pPr>
            <a:r>
              <a:rPr sz="4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4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(CNN)</a:t>
            </a:r>
            <a:endParaRPr sz="4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4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Recurrent </a:t>
            </a:r>
            <a:r>
              <a:rPr sz="4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r>
              <a:rPr sz="4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4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4646" y="4944109"/>
            <a:ext cx="1486535" cy="762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4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(RN</a:t>
            </a:r>
            <a:r>
              <a:rPr sz="4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4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3252" y="4226052"/>
            <a:ext cx="7397750" cy="1623060"/>
          </a:xfrm>
          <a:custGeom>
            <a:avLst/>
            <a:gdLst/>
            <a:ahLst/>
            <a:cxnLst/>
            <a:rect l="l" t="t" r="r" b="b"/>
            <a:pathLst>
              <a:path w="7397750" h="1623060">
                <a:moveTo>
                  <a:pt x="0" y="1623060"/>
                </a:moveTo>
                <a:lnTo>
                  <a:pt x="7397496" y="1623060"/>
                </a:lnTo>
                <a:lnTo>
                  <a:pt x="7397496" y="0"/>
                </a:lnTo>
                <a:lnTo>
                  <a:pt x="0" y="0"/>
                </a:lnTo>
                <a:lnTo>
                  <a:pt x="0" y="1623060"/>
                </a:lnTo>
                <a:close/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89732" y="5062728"/>
            <a:ext cx="4690872" cy="6400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96767" y="5000244"/>
            <a:ext cx="4873752" cy="865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249167" y="5102352"/>
            <a:ext cx="4572000" cy="522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370198" y="5125592"/>
            <a:ext cx="4328160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Memory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Example</a:t>
            </a:r>
            <a:r>
              <a:rPr spc="-100" dirty="0"/>
              <a:t> </a:t>
            </a:r>
            <a:r>
              <a:rPr spc="-10" dirty="0"/>
              <a:t>Application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438390" cy="1325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Slot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Filling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3450">
              <a:latin typeface="Times New Roman" panose="02020603050405020304"/>
              <a:cs typeface="Times New Roman" panose="02020603050405020304"/>
            </a:endParaRPr>
          </a:p>
          <a:p>
            <a:pPr marL="184721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I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would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like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arrive </a:t>
            </a:r>
            <a:r>
              <a:rPr sz="2400" spc="-3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Taipei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November</a:t>
            </a:r>
            <a:r>
              <a:rPr sz="2400" spc="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sz="2400" spc="-7" baseline="24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nd</a:t>
            </a:r>
            <a:r>
              <a:rPr sz="2400" spc="-5" dirty="0">
                <a:solidFill>
                  <a:srgbClr val="CC0099"/>
                </a:solidFill>
                <a:latin typeface="Calibri" panose="020F0502020204030204"/>
                <a:cs typeface="Calibri" panose="020F0502020204030204"/>
              </a:rPr>
              <a:t>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5336" y="3240023"/>
            <a:ext cx="496824" cy="7635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62251" y="2679954"/>
            <a:ext cx="5945505" cy="794385"/>
          </a:xfrm>
          <a:custGeom>
            <a:avLst/>
            <a:gdLst/>
            <a:ahLst/>
            <a:cxnLst/>
            <a:rect l="l" t="t" r="r" b="b"/>
            <a:pathLst>
              <a:path w="5945505" h="794385">
                <a:moveTo>
                  <a:pt x="51943" y="85344"/>
                </a:moveTo>
                <a:lnTo>
                  <a:pt x="58652" y="52131"/>
                </a:lnTo>
                <a:lnTo>
                  <a:pt x="76946" y="25003"/>
                </a:lnTo>
                <a:lnTo>
                  <a:pt x="104074" y="6709"/>
                </a:lnTo>
                <a:lnTo>
                  <a:pt x="137287" y="0"/>
                </a:lnTo>
                <a:lnTo>
                  <a:pt x="1034161" y="0"/>
                </a:lnTo>
                <a:lnTo>
                  <a:pt x="2507488" y="0"/>
                </a:lnTo>
                <a:lnTo>
                  <a:pt x="5859907" y="0"/>
                </a:lnTo>
                <a:lnTo>
                  <a:pt x="5893119" y="6709"/>
                </a:lnTo>
                <a:lnTo>
                  <a:pt x="5920247" y="25003"/>
                </a:lnTo>
                <a:lnTo>
                  <a:pt x="5938541" y="52131"/>
                </a:lnTo>
                <a:lnTo>
                  <a:pt x="5945251" y="85344"/>
                </a:lnTo>
                <a:lnTo>
                  <a:pt x="5945251" y="298704"/>
                </a:lnTo>
                <a:lnTo>
                  <a:pt x="5945251" y="426720"/>
                </a:lnTo>
                <a:lnTo>
                  <a:pt x="5938541" y="459932"/>
                </a:lnTo>
                <a:lnTo>
                  <a:pt x="5920247" y="487060"/>
                </a:lnTo>
                <a:lnTo>
                  <a:pt x="5893119" y="505354"/>
                </a:lnTo>
                <a:lnTo>
                  <a:pt x="5859907" y="512063"/>
                </a:lnTo>
                <a:lnTo>
                  <a:pt x="2507488" y="512063"/>
                </a:lnTo>
                <a:lnTo>
                  <a:pt x="0" y="793876"/>
                </a:lnTo>
                <a:lnTo>
                  <a:pt x="1034161" y="512063"/>
                </a:lnTo>
                <a:lnTo>
                  <a:pt x="137287" y="512063"/>
                </a:lnTo>
                <a:lnTo>
                  <a:pt x="104074" y="505354"/>
                </a:lnTo>
                <a:lnTo>
                  <a:pt x="76946" y="487060"/>
                </a:lnTo>
                <a:lnTo>
                  <a:pt x="58652" y="459932"/>
                </a:lnTo>
                <a:lnTo>
                  <a:pt x="51943" y="426720"/>
                </a:lnTo>
                <a:lnTo>
                  <a:pt x="51943" y="298704"/>
                </a:lnTo>
                <a:lnTo>
                  <a:pt x="51943" y="85344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803903" y="3957828"/>
            <a:ext cx="3142615" cy="60833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230505">
              <a:lnSpc>
                <a:spcPct val="100000"/>
              </a:lnSpc>
              <a:spcBef>
                <a:spcPts val="755"/>
              </a:spcBef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ticket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booking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system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6255" y="339090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556260" y="247650"/>
                </a:moveTo>
                <a:lnTo>
                  <a:pt x="0" y="247650"/>
                </a:lnTo>
                <a:lnTo>
                  <a:pt x="278130" y="495300"/>
                </a:lnTo>
                <a:lnTo>
                  <a:pt x="556260" y="247650"/>
                </a:lnTo>
                <a:close/>
              </a:path>
              <a:path w="556260" h="495300">
                <a:moveTo>
                  <a:pt x="417195" y="0"/>
                </a:moveTo>
                <a:lnTo>
                  <a:pt x="139065" y="0"/>
                </a:lnTo>
                <a:lnTo>
                  <a:pt x="139065" y="247650"/>
                </a:lnTo>
                <a:lnTo>
                  <a:pt x="417195" y="247650"/>
                </a:lnTo>
                <a:lnTo>
                  <a:pt x="4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96255" y="339090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0" y="247650"/>
                </a:moveTo>
                <a:lnTo>
                  <a:pt x="139065" y="247650"/>
                </a:lnTo>
                <a:lnTo>
                  <a:pt x="139065" y="0"/>
                </a:lnTo>
                <a:lnTo>
                  <a:pt x="417195" y="0"/>
                </a:lnTo>
                <a:lnTo>
                  <a:pt x="417195" y="247650"/>
                </a:lnTo>
                <a:lnTo>
                  <a:pt x="556260" y="247650"/>
                </a:lnTo>
                <a:lnTo>
                  <a:pt x="278130" y="495300"/>
                </a:lnTo>
                <a:lnTo>
                  <a:pt x="0" y="2476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96255" y="470154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556260" y="247650"/>
                </a:moveTo>
                <a:lnTo>
                  <a:pt x="0" y="247650"/>
                </a:lnTo>
                <a:lnTo>
                  <a:pt x="278130" y="495300"/>
                </a:lnTo>
                <a:lnTo>
                  <a:pt x="556260" y="247650"/>
                </a:lnTo>
                <a:close/>
              </a:path>
              <a:path w="556260" h="495300">
                <a:moveTo>
                  <a:pt x="417195" y="0"/>
                </a:moveTo>
                <a:lnTo>
                  <a:pt x="139065" y="0"/>
                </a:lnTo>
                <a:lnTo>
                  <a:pt x="139065" y="247650"/>
                </a:lnTo>
                <a:lnTo>
                  <a:pt x="417195" y="247650"/>
                </a:lnTo>
                <a:lnTo>
                  <a:pt x="4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96255" y="4701540"/>
            <a:ext cx="556260" cy="495300"/>
          </a:xfrm>
          <a:custGeom>
            <a:avLst/>
            <a:gdLst/>
            <a:ahLst/>
            <a:cxnLst/>
            <a:rect l="l" t="t" r="r" b="b"/>
            <a:pathLst>
              <a:path w="556260" h="495300">
                <a:moveTo>
                  <a:pt x="0" y="247650"/>
                </a:moveTo>
                <a:lnTo>
                  <a:pt x="139065" y="247650"/>
                </a:lnTo>
                <a:lnTo>
                  <a:pt x="139065" y="0"/>
                </a:lnTo>
                <a:lnTo>
                  <a:pt x="417195" y="0"/>
                </a:lnTo>
                <a:lnTo>
                  <a:pt x="417195" y="247650"/>
                </a:lnTo>
                <a:lnTo>
                  <a:pt x="556260" y="247650"/>
                </a:lnTo>
                <a:lnTo>
                  <a:pt x="278130" y="495300"/>
                </a:lnTo>
                <a:lnTo>
                  <a:pt x="0" y="24765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456178" y="5205435"/>
            <a:ext cx="1842770" cy="1066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2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Destination:  </a:t>
            </a:r>
            <a:r>
              <a:rPr sz="2400" dirty="0">
                <a:latin typeface="Calibri" panose="020F0502020204030204"/>
                <a:cs typeface="Calibri" panose="020F0502020204030204"/>
              </a:rPr>
              <a:t>time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arrival: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36716" y="5205435"/>
            <a:ext cx="1778000" cy="1066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 marR="5080" indent="-12065">
              <a:lnSpc>
                <a:spcPct val="142000"/>
              </a:lnSpc>
            </a:pPr>
            <a:r>
              <a:rPr sz="2400" spc="-35" dirty="0">
                <a:latin typeface="Calibri" panose="020F0502020204030204"/>
                <a:cs typeface="Calibri" panose="020F0502020204030204"/>
              </a:rPr>
              <a:t>Taipei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November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nd</a:t>
            </a:r>
            <a:endParaRPr sz="2400" baseline="24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0900" y="5548071"/>
            <a:ext cx="57594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Slot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39033" y="5235702"/>
            <a:ext cx="439420" cy="1115695"/>
          </a:xfrm>
          <a:custGeom>
            <a:avLst/>
            <a:gdLst/>
            <a:ahLst/>
            <a:cxnLst/>
            <a:rect l="l" t="t" r="r" b="b"/>
            <a:pathLst>
              <a:path w="439420" h="1115695">
                <a:moveTo>
                  <a:pt x="438912" y="1115568"/>
                </a:moveTo>
                <a:lnTo>
                  <a:pt x="380587" y="1109976"/>
                </a:lnTo>
                <a:lnTo>
                  <a:pt x="328168" y="1094197"/>
                </a:lnTo>
                <a:lnTo>
                  <a:pt x="283749" y="1069721"/>
                </a:lnTo>
                <a:lnTo>
                  <a:pt x="249427" y="1038039"/>
                </a:lnTo>
                <a:lnTo>
                  <a:pt x="227298" y="1000644"/>
                </a:lnTo>
                <a:lnTo>
                  <a:pt x="219456" y="959027"/>
                </a:lnTo>
                <a:lnTo>
                  <a:pt x="219456" y="714324"/>
                </a:lnTo>
                <a:lnTo>
                  <a:pt x="211613" y="672707"/>
                </a:lnTo>
                <a:lnTo>
                  <a:pt x="189483" y="635312"/>
                </a:lnTo>
                <a:lnTo>
                  <a:pt x="155162" y="603631"/>
                </a:lnTo>
                <a:lnTo>
                  <a:pt x="110743" y="579154"/>
                </a:lnTo>
                <a:lnTo>
                  <a:pt x="58324" y="563375"/>
                </a:lnTo>
                <a:lnTo>
                  <a:pt x="0" y="557784"/>
                </a:lnTo>
                <a:lnTo>
                  <a:pt x="58324" y="552192"/>
                </a:lnTo>
                <a:lnTo>
                  <a:pt x="110743" y="536413"/>
                </a:lnTo>
                <a:lnTo>
                  <a:pt x="155162" y="511937"/>
                </a:lnTo>
                <a:lnTo>
                  <a:pt x="189483" y="480255"/>
                </a:lnTo>
                <a:lnTo>
                  <a:pt x="211613" y="442860"/>
                </a:lnTo>
                <a:lnTo>
                  <a:pt x="219456" y="401243"/>
                </a:lnTo>
                <a:lnTo>
                  <a:pt x="219456" y="156591"/>
                </a:lnTo>
                <a:lnTo>
                  <a:pt x="227298" y="114961"/>
                </a:lnTo>
                <a:lnTo>
                  <a:pt x="249428" y="77554"/>
                </a:lnTo>
                <a:lnTo>
                  <a:pt x="283749" y="45862"/>
                </a:lnTo>
                <a:lnTo>
                  <a:pt x="328168" y="21378"/>
                </a:lnTo>
                <a:lnTo>
                  <a:pt x="380587" y="5593"/>
                </a:lnTo>
                <a:lnTo>
                  <a:pt x="438912" y="0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Example</a:t>
            </a:r>
            <a:r>
              <a:rPr spc="-100" dirty="0"/>
              <a:t> </a:t>
            </a:r>
            <a:r>
              <a:rPr spc="-10" dirty="0"/>
              <a:t>Application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873742" y="5686516"/>
            <a:ext cx="219710" cy="44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92228" y="5716996"/>
            <a:ext cx="241300" cy="44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513237" y="1564096"/>
            <a:ext cx="27178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29965" y="1567144"/>
            <a:ext cx="2514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0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622294" y="5707786"/>
            <a:ext cx="86804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aipei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912977" y="1811401"/>
            <a:ext cx="4048125" cy="2111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0586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Solving slot filling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by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Feedforward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Input: a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word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24230" marR="5080">
              <a:lnSpc>
                <a:spcPct val="100000"/>
              </a:lnSpc>
              <a:spcBef>
                <a:spcPts val="79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(Each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word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represented  </a:t>
            </a:r>
            <a:r>
              <a:rPr sz="2400" dirty="0">
                <a:latin typeface="Calibri" panose="020F0502020204030204"/>
                <a:cs typeface="Calibri" panose="020F0502020204030204"/>
              </a:rPr>
              <a:t>as a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vector)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1-of-N</a:t>
            </a:r>
            <a:r>
              <a:rPr spc="-55" dirty="0"/>
              <a:t> </a:t>
            </a:r>
            <a:r>
              <a:rPr spc="-10" dirty="0"/>
              <a:t>encoding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2934461" y="2759202"/>
            <a:ext cx="586232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lexicon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=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{apple, </a:t>
            </a:r>
            <a:r>
              <a:rPr sz="2800" dirty="0">
                <a:latin typeface="Calibri" panose="020F0502020204030204"/>
                <a:cs typeface="Calibri" panose="020F0502020204030204"/>
              </a:rPr>
              <a:t>bag,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cat, </a:t>
            </a:r>
            <a:r>
              <a:rPr sz="2800" dirty="0">
                <a:latin typeface="Calibri" panose="020F0502020204030204"/>
                <a:cs typeface="Calibri" panose="020F0502020204030204"/>
              </a:rPr>
              <a:t>dog,</a:t>
            </a:r>
            <a:r>
              <a:rPr sz="2800" spc="114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elephant}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20359" y="3307460"/>
            <a:ext cx="333756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1765300" algn="l"/>
                <a:tab pos="2188845" algn="l"/>
                <a:tab pos="2611755" algn="l"/>
                <a:tab pos="3035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app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l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=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[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r>
              <a:rPr sz="2800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0]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821935" y="3847363"/>
          <a:ext cx="3999865" cy="19964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7110"/>
                <a:gridCol w="871728"/>
                <a:gridCol w="423269"/>
                <a:gridCol w="423269"/>
                <a:gridCol w="422737"/>
                <a:gridCol w="461576"/>
              </a:tblGrid>
              <a:tr h="445084">
                <a:tc>
                  <a:txBody>
                    <a:bodyPr/>
                    <a:lstStyle/>
                    <a:p>
                      <a:pPr marL="670560">
                        <a:lnSpc>
                          <a:spcPts val="2660"/>
                        </a:lnSpc>
                      </a:pPr>
                      <a:r>
                        <a:rPr sz="2800" spc="-10" dirty="0">
                          <a:latin typeface="Calibri" panose="020F0502020204030204"/>
                          <a:cs typeface="Calibri" panose="020F0502020204030204"/>
                        </a:rPr>
                        <a:t>bag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2660"/>
                        </a:lnSpc>
                      </a:pP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= [</a:t>
                      </a:r>
                      <a:r>
                        <a:rPr sz="28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015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0" algn="r">
                        <a:lnSpc>
                          <a:spcPts val="266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2660"/>
                        </a:lnSpc>
                      </a:pP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0]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521487">
                <a:tc>
                  <a:txBody>
                    <a:bodyPr/>
                    <a:lstStyle/>
                    <a:p>
                      <a:pPr marL="734695">
                        <a:lnSpc>
                          <a:spcPct val="100000"/>
                        </a:lnSpc>
                      </a:pPr>
                      <a:r>
                        <a:rPr sz="2800" spc="-15" dirty="0">
                          <a:latin typeface="Calibri" panose="020F0502020204030204"/>
                          <a:cs typeface="Calibri" panose="020F0502020204030204"/>
                        </a:rPr>
                        <a:t>cat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0335" algn="r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= [</a:t>
                      </a:r>
                      <a:r>
                        <a:rPr sz="2800" spc="-7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6990" algn="ct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0970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0]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521385">
                <a:tc>
                  <a:txBody>
                    <a:bodyPr/>
                    <a:lstStyle/>
                    <a:p>
                      <a:pPr marR="113665" algn="r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dog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3665" algn="r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= [</a:t>
                      </a:r>
                      <a:r>
                        <a:rPr sz="2800" spc="-8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2395" algn="r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2395" algn="r">
                        <a:lnSpc>
                          <a:spcPts val="326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1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3260"/>
                        </a:lnSpc>
                      </a:pP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0]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  <a:tr h="508177"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ele</a:t>
                      </a:r>
                      <a:r>
                        <a:rPr sz="2800" spc="-15" dirty="0">
                          <a:latin typeface="Calibri" panose="020F0502020204030204"/>
                          <a:cs typeface="Calibri" panose="020F0502020204030204"/>
                        </a:rPr>
                        <a:t>p</a:t>
                      </a: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ha</a:t>
                      </a:r>
                      <a:r>
                        <a:rPr sz="2800" spc="-15" dirty="0">
                          <a:latin typeface="Calibri" panose="020F0502020204030204"/>
                          <a:cs typeface="Calibri" panose="020F0502020204030204"/>
                        </a:rPr>
                        <a:t>n</a:t>
                      </a: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t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</a:pP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= [</a:t>
                      </a:r>
                      <a:r>
                        <a:rPr sz="2800" spc="-7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800" spc="-5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360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6995" algn="r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0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2800" dirty="0">
                          <a:latin typeface="Calibri" panose="020F0502020204030204"/>
                          <a:cs typeface="Calibri" panose="020F0502020204030204"/>
                        </a:rPr>
                        <a:t>1]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80771" y="3394075"/>
            <a:ext cx="4150360" cy="2407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vector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lexicon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size.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Each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dimension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corresponds  to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word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the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lexicon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The dimension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for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</a:t>
            </a:r>
            <a:r>
              <a:rPr sz="2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word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is 1, and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others are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085" y="2743580"/>
            <a:ext cx="237934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1-of-N</a:t>
            </a:r>
            <a:r>
              <a:rPr sz="2800" b="1" i="1" u="sng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10" dirty="0">
                <a:latin typeface="Calibri" panose="020F0502020204030204"/>
                <a:cs typeface="Calibri" panose="020F0502020204030204"/>
              </a:rPr>
              <a:t>Encoding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085" y="2123059"/>
            <a:ext cx="59378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How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represent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each </a:t>
            </a: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word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as a</a:t>
            </a:r>
            <a:r>
              <a:rPr sz="2800" spc="8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vector?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Beyond </a:t>
            </a:r>
            <a:r>
              <a:rPr spc="-5" dirty="0"/>
              <a:t>1-of-N</a:t>
            </a:r>
            <a:r>
              <a:rPr spc="-25" dirty="0"/>
              <a:t> </a:t>
            </a:r>
            <a:r>
              <a:rPr spc="-10" dirty="0"/>
              <a:t>encoding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22083" y="5322823"/>
            <a:ext cx="17081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w =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“</a:t>
            </a:r>
            <a:r>
              <a:rPr sz="2800" u="heavy" spc="-15" dirty="0">
                <a:latin typeface="Calibri" panose="020F0502020204030204"/>
                <a:cs typeface="Calibri" panose="020F0502020204030204"/>
              </a:rPr>
              <a:t>app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le”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22264" y="2426207"/>
            <a:ext cx="531876" cy="33710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81700" y="2491739"/>
            <a:ext cx="435863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41135" y="2531364"/>
            <a:ext cx="316991" cy="316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95415" y="2878835"/>
            <a:ext cx="435863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54852" y="2918460"/>
            <a:ext cx="316992" cy="316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81700" y="3535679"/>
            <a:ext cx="435863" cy="43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41135" y="3575303"/>
            <a:ext cx="316991" cy="316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870830" y="4893817"/>
            <a:ext cx="6013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p-p-</a:t>
            </a:r>
            <a:r>
              <a:rPr sz="2400" dirty="0">
                <a:latin typeface="Calibri" panose="020F0502020204030204"/>
                <a:cs typeface="Calibri" panose="020F0502020204030204"/>
              </a:rPr>
              <a:t>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85456" y="3915917"/>
            <a:ext cx="18230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26 X 26 X</a:t>
            </a:r>
            <a:r>
              <a:rPr sz="2800" b="1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26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65776" y="3316351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63997" y="3949953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62829" y="2479294"/>
            <a:ext cx="687705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a-a-a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1590">
              <a:lnSpc>
                <a:spcPct val="100000"/>
              </a:lnSpc>
              <a:spcBef>
                <a:spcPts val="46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a-a-b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1590">
              <a:lnSpc>
                <a:spcPct val="100000"/>
              </a:lnSpc>
              <a:spcBef>
                <a:spcPts val="1845"/>
              </a:spcBef>
            </a:pPr>
            <a:r>
              <a:rPr sz="2400" spc="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-p-</a:t>
            </a:r>
            <a:r>
              <a:rPr sz="2400" dirty="0">
                <a:latin typeface="Calibri" panose="020F0502020204030204"/>
                <a:cs typeface="Calibri" panose="020F0502020204030204"/>
              </a:rPr>
              <a:t>p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55996" y="5398134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91278" y="4220209"/>
            <a:ext cx="5937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p-</a:t>
            </a:r>
            <a:r>
              <a:rPr sz="2400" dirty="0">
                <a:latin typeface="Calibri" panose="020F0502020204030204"/>
                <a:cs typeface="Calibri" panose="020F0502020204030204"/>
              </a:rPr>
              <a:t>l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-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60950" y="4662932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6380" y="3288538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1427" y="3972305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82029" y="5331967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75222" y="4646421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81700" y="4221479"/>
            <a:ext cx="435863" cy="43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41135" y="4261103"/>
            <a:ext cx="316991" cy="316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958840" y="4899659"/>
            <a:ext cx="437388" cy="4343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18276" y="4939284"/>
            <a:ext cx="318515" cy="316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922264" y="2426207"/>
            <a:ext cx="532130" cy="33712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213995">
              <a:lnSpc>
                <a:spcPct val="100000"/>
              </a:lnSpc>
              <a:spcBef>
                <a:spcPts val="33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25425">
              <a:lnSpc>
                <a:spcPct val="100000"/>
              </a:lnSpc>
              <a:spcBef>
                <a:spcPts val="41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10820">
              <a:lnSpc>
                <a:spcPct val="100000"/>
              </a:lnSpc>
              <a:spcBef>
                <a:spcPts val="2105"/>
              </a:spcBef>
            </a:pPr>
            <a:r>
              <a:rPr sz="24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 panose="02020603050405020304"/>
              <a:cs typeface="Times New Roman" panose="02020603050405020304"/>
            </a:endParaRPr>
          </a:p>
          <a:p>
            <a:pPr marL="208280">
              <a:lnSpc>
                <a:spcPct val="100000"/>
              </a:lnSpc>
            </a:pPr>
            <a:r>
              <a:rPr sz="2400" b="1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208280">
              <a:lnSpc>
                <a:spcPct val="100000"/>
              </a:lnSpc>
            </a:pPr>
            <a:r>
              <a:rPr sz="2400" b="1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01206" y="2445257"/>
            <a:ext cx="315595" cy="3377565"/>
          </a:xfrm>
          <a:custGeom>
            <a:avLst/>
            <a:gdLst/>
            <a:ahLst/>
            <a:cxnLst/>
            <a:rect l="l" t="t" r="r" b="b"/>
            <a:pathLst>
              <a:path w="315595" h="3377565">
                <a:moveTo>
                  <a:pt x="0" y="3377183"/>
                </a:moveTo>
                <a:lnTo>
                  <a:pt x="55041" y="3356486"/>
                </a:lnTo>
                <a:lnTo>
                  <a:pt x="101629" y="3299375"/>
                </a:lnTo>
                <a:lnTo>
                  <a:pt x="120639" y="3259501"/>
                </a:lnTo>
                <a:lnTo>
                  <a:pt x="136200" y="3213327"/>
                </a:lnTo>
                <a:lnTo>
                  <a:pt x="147866" y="3161787"/>
                </a:lnTo>
                <a:lnTo>
                  <a:pt x="155192" y="3105816"/>
                </a:lnTo>
                <a:lnTo>
                  <a:pt x="157734" y="3046348"/>
                </a:lnTo>
                <a:lnTo>
                  <a:pt x="157734" y="2019427"/>
                </a:lnTo>
                <a:lnTo>
                  <a:pt x="160275" y="1959949"/>
                </a:lnTo>
                <a:lnTo>
                  <a:pt x="167601" y="1903972"/>
                </a:lnTo>
                <a:lnTo>
                  <a:pt x="179267" y="1852431"/>
                </a:lnTo>
                <a:lnTo>
                  <a:pt x="194828" y="1806258"/>
                </a:lnTo>
                <a:lnTo>
                  <a:pt x="213838" y="1766387"/>
                </a:lnTo>
                <a:lnTo>
                  <a:pt x="235853" y="1733752"/>
                </a:lnTo>
                <a:lnTo>
                  <a:pt x="287113" y="1693920"/>
                </a:lnTo>
                <a:lnTo>
                  <a:pt x="315468" y="1688591"/>
                </a:lnTo>
                <a:lnTo>
                  <a:pt x="287113" y="1683263"/>
                </a:lnTo>
                <a:lnTo>
                  <a:pt x="235853" y="1643431"/>
                </a:lnTo>
                <a:lnTo>
                  <a:pt x="213838" y="1610796"/>
                </a:lnTo>
                <a:lnTo>
                  <a:pt x="194828" y="1570925"/>
                </a:lnTo>
                <a:lnTo>
                  <a:pt x="179267" y="1524752"/>
                </a:lnTo>
                <a:lnTo>
                  <a:pt x="167601" y="1473211"/>
                </a:lnTo>
                <a:lnTo>
                  <a:pt x="160275" y="1417234"/>
                </a:lnTo>
                <a:lnTo>
                  <a:pt x="157734" y="1357756"/>
                </a:lnTo>
                <a:lnTo>
                  <a:pt x="157734" y="330834"/>
                </a:lnTo>
                <a:lnTo>
                  <a:pt x="155192" y="271357"/>
                </a:lnTo>
                <a:lnTo>
                  <a:pt x="147866" y="215380"/>
                </a:lnTo>
                <a:lnTo>
                  <a:pt x="136200" y="163839"/>
                </a:lnTo>
                <a:lnTo>
                  <a:pt x="120639" y="117666"/>
                </a:lnTo>
                <a:lnTo>
                  <a:pt x="101629" y="77795"/>
                </a:lnTo>
                <a:lnTo>
                  <a:pt x="79614" y="45160"/>
                </a:lnTo>
                <a:lnTo>
                  <a:pt x="28354" y="5328"/>
                </a:lnTo>
                <a:lnTo>
                  <a:pt x="0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413375" y="1713738"/>
            <a:ext cx="20783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35" dirty="0">
                <a:latin typeface="Calibri" panose="020F0502020204030204"/>
                <a:cs typeface="Calibri" panose="020F0502020204030204"/>
              </a:rPr>
              <a:t>Word</a:t>
            </a:r>
            <a:r>
              <a:rPr sz="2800" b="1" i="1" u="sng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10" dirty="0">
                <a:latin typeface="Calibri" panose="020F0502020204030204"/>
                <a:cs typeface="Calibri" panose="020F0502020204030204"/>
              </a:rPr>
              <a:t>hashing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0689" y="1703959"/>
            <a:ext cx="333756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u="sng" spc="-7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Dimension </a:t>
            </a:r>
            <a:r>
              <a:rPr sz="2800" b="1" i="1" u="sng" spc="-10" dirty="0">
                <a:latin typeface="Calibri" panose="020F0502020204030204"/>
                <a:cs typeface="Calibri" panose="020F0502020204030204"/>
              </a:rPr>
              <a:t>for</a:t>
            </a:r>
            <a:r>
              <a:rPr sz="2800" b="1" i="1" u="sng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5" dirty="0">
                <a:latin typeface="Calibri" panose="020F0502020204030204"/>
                <a:cs typeface="Calibri" panose="020F0502020204030204"/>
              </a:rPr>
              <a:t>“Other”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612263" y="6077711"/>
            <a:ext cx="16560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w =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“Sauron”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79320" y="2474976"/>
            <a:ext cx="454151" cy="3107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79320" y="2474976"/>
            <a:ext cx="454659" cy="3107690"/>
          </a:xfrm>
          <a:custGeom>
            <a:avLst/>
            <a:gdLst/>
            <a:ahLst/>
            <a:cxnLst/>
            <a:rect l="l" t="t" r="r" b="b"/>
            <a:pathLst>
              <a:path w="454660" h="3107690">
                <a:moveTo>
                  <a:pt x="0" y="3107436"/>
                </a:moveTo>
                <a:lnTo>
                  <a:pt x="454151" y="3107436"/>
                </a:lnTo>
                <a:lnTo>
                  <a:pt x="454151" y="0"/>
                </a:lnTo>
                <a:lnTo>
                  <a:pt x="0" y="0"/>
                </a:lnTo>
                <a:lnTo>
                  <a:pt x="0" y="310743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188464" y="2537460"/>
            <a:ext cx="435863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247900" y="2577083"/>
            <a:ext cx="316992" cy="316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88464" y="2988564"/>
            <a:ext cx="435863" cy="435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247900" y="3028188"/>
            <a:ext cx="316992" cy="3185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295067" y="4868926"/>
            <a:ext cx="381000" cy="278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88464" y="3433571"/>
            <a:ext cx="435863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247900" y="3473196"/>
            <a:ext cx="316992" cy="3169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188464" y="3890771"/>
            <a:ext cx="435863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247900" y="3930396"/>
            <a:ext cx="316992" cy="3169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196083" y="4349496"/>
            <a:ext cx="435863" cy="434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255520" y="4389120"/>
            <a:ext cx="316992" cy="3169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88464" y="5163311"/>
            <a:ext cx="435863" cy="434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247900" y="5202935"/>
            <a:ext cx="316992" cy="3169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013866" y="2500884"/>
            <a:ext cx="1126490" cy="2225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4290" algn="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apple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14605" algn="r">
              <a:lnSpc>
                <a:spcPct val="100000"/>
              </a:lnSpc>
              <a:spcBef>
                <a:spcPts val="4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bag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marR="5080" indent="718185" algn="r">
              <a:lnSpc>
                <a:spcPct val="125000"/>
              </a:lnSpc>
              <a:spcBef>
                <a:spcPts val="80"/>
              </a:spcBef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latin typeface="Calibri" panose="020F0502020204030204"/>
                <a:cs typeface="Calibri" panose="020F0502020204030204"/>
              </a:rPr>
              <a:t>t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92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elepha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42491" y="5167629"/>
            <a:ext cx="96520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8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dirty="0">
                <a:latin typeface="Calibri" panose="020F0502020204030204"/>
                <a:cs typeface="Calibri" panose="020F0502020204030204"/>
              </a:rPr>
              <a:t>ot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h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110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61869" y="2544826"/>
            <a:ext cx="188595" cy="2177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0955">
              <a:lnSpc>
                <a:spcPct val="100000"/>
              </a:lnSpc>
              <a:spcBef>
                <a:spcPts val="78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28086" y="5170678"/>
            <a:ext cx="1803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0700" y="6112459"/>
            <a:ext cx="176657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w =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10" dirty="0">
                <a:latin typeface="Calibri" panose="020F0502020204030204"/>
                <a:cs typeface="Calibri" panose="020F0502020204030204"/>
              </a:rPr>
              <a:t>“Gandalf”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501394" y="5340858"/>
            <a:ext cx="913130" cy="826135"/>
          </a:xfrm>
          <a:custGeom>
            <a:avLst/>
            <a:gdLst/>
            <a:ahLst/>
            <a:cxnLst/>
            <a:rect l="l" t="t" r="r" b="b"/>
            <a:pathLst>
              <a:path w="913130" h="826135">
                <a:moveTo>
                  <a:pt x="815154" y="62423"/>
                </a:moveTo>
                <a:lnTo>
                  <a:pt x="0" y="797572"/>
                </a:lnTo>
                <a:lnTo>
                  <a:pt x="25400" y="825868"/>
                </a:lnTo>
                <a:lnTo>
                  <a:pt x="840677" y="90745"/>
                </a:lnTo>
                <a:lnTo>
                  <a:pt x="815154" y="62423"/>
                </a:lnTo>
                <a:close/>
              </a:path>
              <a:path w="913130" h="826135">
                <a:moveTo>
                  <a:pt x="893299" y="49656"/>
                </a:moveTo>
                <a:lnTo>
                  <a:pt x="829310" y="49656"/>
                </a:lnTo>
                <a:lnTo>
                  <a:pt x="854837" y="77977"/>
                </a:lnTo>
                <a:lnTo>
                  <a:pt x="840677" y="90745"/>
                </a:lnTo>
                <a:lnTo>
                  <a:pt x="866139" y="118998"/>
                </a:lnTo>
                <a:lnTo>
                  <a:pt x="893299" y="49656"/>
                </a:lnTo>
                <a:close/>
              </a:path>
              <a:path w="913130" h="826135">
                <a:moveTo>
                  <a:pt x="829310" y="49656"/>
                </a:moveTo>
                <a:lnTo>
                  <a:pt x="815154" y="62423"/>
                </a:lnTo>
                <a:lnTo>
                  <a:pt x="840677" y="90745"/>
                </a:lnTo>
                <a:lnTo>
                  <a:pt x="854837" y="77977"/>
                </a:lnTo>
                <a:lnTo>
                  <a:pt x="829310" y="49656"/>
                </a:lnTo>
                <a:close/>
              </a:path>
              <a:path w="913130" h="826135">
                <a:moveTo>
                  <a:pt x="912749" y="0"/>
                </a:moveTo>
                <a:lnTo>
                  <a:pt x="789686" y="34162"/>
                </a:lnTo>
                <a:lnTo>
                  <a:pt x="815154" y="62423"/>
                </a:lnTo>
                <a:lnTo>
                  <a:pt x="829310" y="49656"/>
                </a:lnTo>
                <a:lnTo>
                  <a:pt x="893299" y="49656"/>
                </a:lnTo>
                <a:lnTo>
                  <a:pt x="912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429001" y="5362194"/>
            <a:ext cx="341630" cy="807085"/>
          </a:xfrm>
          <a:custGeom>
            <a:avLst/>
            <a:gdLst/>
            <a:ahLst/>
            <a:cxnLst/>
            <a:rect l="l" t="t" r="r" b="b"/>
            <a:pathLst>
              <a:path w="341630" h="807085">
                <a:moveTo>
                  <a:pt x="70941" y="99571"/>
                </a:moveTo>
                <a:lnTo>
                  <a:pt x="35502" y="113400"/>
                </a:lnTo>
                <a:lnTo>
                  <a:pt x="305943" y="807072"/>
                </a:lnTo>
                <a:lnTo>
                  <a:pt x="341375" y="793229"/>
                </a:lnTo>
                <a:lnTo>
                  <a:pt x="70941" y="99571"/>
                </a:lnTo>
                <a:close/>
              </a:path>
              <a:path w="341630" h="807085">
                <a:moveTo>
                  <a:pt x="11684" y="0"/>
                </a:moveTo>
                <a:lnTo>
                  <a:pt x="0" y="127253"/>
                </a:lnTo>
                <a:lnTo>
                  <a:pt x="35502" y="113400"/>
                </a:lnTo>
                <a:lnTo>
                  <a:pt x="28575" y="95630"/>
                </a:lnTo>
                <a:lnTo>
                  <a:pt x="64008" y="81787"/>
                </a:lnTo>
                <a:lnTo>
                  <a:pt x="102074" y="81787"/>
                </a:lnTo>
                <a:lnTo>
                  <a:pt x="11684" y="0"/>
                </a:lnTo>
                <a:close/>
              </a:path>
              <a:path w="341630" h="807085">
                <a:moveTo>
                  <a:pt x="64008" y="81787"/>
                </a:moveTo>
                <a:lnTo>
                  <a:pt x="28575" y="95630"/>
                </a:lnTo>
                <a:lnTo>
                  <a:pt x="35502" y="113400"/>
                </a:lnTo>
                <a:lnTo>
                  <a:pt x="70941" y="99571"/>
                </a:lnTo>
                <a:lnTo>
                  <a:pt x="64008" y="81787"/>
                </a:lnTo>
                <a:close/>
              </a:path>
              <a:path w="341630" h="807085">
                <a:moveTo>
                  <a:pt x="102074" y="81787"/>
                </a:moveTo>
                <a:lnTo>
                  <a:pt x="64008" y="81787"/>
                </a:lnTo>
                <a:lnTo>
                  <a:pt x="70941" y="99571"/>
                </a:lnTo>
                <a:lnTo>
                  <a:pt x="106425" y="85724"/>
                </a:lnTo>
                <a:lnTo>
                  <a:pt x="102074" y="817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893557" y="5855970"/>
            <a:ext cx="555625" cy="0"/>
          </a:xfrm>
          <a:custGeom>
            <a:avLst/>
            <a:gdLst/>
            <a:ahLst/>
            <a:cxnLst/>
            <a:rect l="l" t="t" r="r" b="b"/>
            <a:pathLst>
              <a:path w="555625">
                <a:moveTo>
                  <a:pt x="0" y="0"/>
                </a:moveTo>
                <a:lnTo>
                  <a:pt x="555244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143493" y="5915405"/>
            <a:ext cx="544830" cy="0"/>
          </a:xfrm>
          <a:custGeom>
            <a:avLst/>
            <a:gdLst/>
            <a:ahLst/>
            <a:cxnLst/>
            <a:rect l="l" t="t" r="r" b="b"/>
            <a:pathLst>
              <a:path w="544829">
                <a:moveTo>
                  <a:pt x="0" y="0"/>
                </a:moveTo>
                <a:lnTo>
                  <a:pt x="544449" y="0"/>
                </a:lnTo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8177910" y="6439814"/>
            <a:ext cx="25907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187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Example</a:t>
            </a:r>
            <a:r>
              <a:rPr spc="-100" dirty="0"/>
              <a:t> </a:t>
            </a:r>
            <a:r>
              <a:rPr spc="-10" dirty="0"/>
              <a:t>Application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873742" y="5686516"/>
            <a:ext cx="219710" cy="44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92228" y="5716996"/>
            <a:ext cx="241300" cy="44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741034" y="1203071"/>
            <a:ext cx="556260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75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73025" algn="ctr">
              <a:lnSpc>
                <a:spcPts val="3055"/>
              </a:lnSpc>
            </a:pPr>
            <a:r>
              <a:rPr sz="2550" i="1" spc="-5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82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90613" y="856741"/>
            <a:ext cx="12668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time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of  dep</a:t>
            </a:r>
            <a:r>
              <a:rPr sz="2400" spc="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rtu</a:t>
            </a:r>
            <a:r>
              <a:rPr sz="2400" spc="-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35280">
              <a:lnSpc>
                <a:spcPts val="2870"/>
              </a:lnSpc>
            </a:pPr>
            <a:r>
              <a:rPr sz="2550" i="1" spc="2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3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05865">
              <a:lnSpc>
                <a:spcPct val="100000"/>
              </a:lnSpc>
            </a:pPr>
            <a:r>
              <a:rPr spc="-5" dirty="0"/>
              <a:t>Solving slot filling </a:t>
            </a:r>
            <a:r>
              <a:rPr spc="-10" dirty="0"/>
              <a:t>by  </a:t>
            </a:r>
            <a:r>
              <a:rPr spc="-15" dirty="0"/>
              <a:t>Feedforward</a:t>
            </a:r>
            <a:r>
              <a:rPr spc="-65" dirty="0"/>
              <a:t> </a:t>
            </a:r>
            <a:r>
              <a:rPr spc="-10" dirty="0"/>
              <a:t>network?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dirty="0"/>
              <a:t>Input: a</a:t>
            </a:r>
            <a:r>
              <a:rPr spc="-114" dirty="0"/>
              <a:t> </a:t>
            </a:r>
            <a:r>
              <a:rPr spc="-20" dirty="0"/>
              <a:t>word</a:t>
            </a:r>
            <a:endParaRPr spc="-20" dirty="0"/>
          </a:p>
          <a:p>
            <a:pPr marL="824230" marR="5080">
              <a:lnSpc>
                <a:spcPct val="100000"/>
              </a:lnSpc>
              <a:spcBef>
                <a:spcPts val="790"/>
              </a:spcBef>
            </a:pPr>
            <a:r>
              <a:rPr spc="-10" dirty="0"/>
              <a:t>(Each </a:t>
            </a:r>
            <a:r>
              <a:rPr spc="-20" dirty="0"/>
              <a:t>word </a:t>
            </a:r>
            <a:r>
              <a:rPr dirty="0"/>
              <a:t>is </a:t>
            </a:r>
            <a:r>
              <a:rPr spc="-15" dirty="0"/>
              <a:t>represented  </a:t>
            </a:r>
            <a:r>
              <a:rPr dirty="0"/>
              <a:t>as a</a:t>
            </a:r>
            <a:r>
              <a:rPr spc="-114" dirty="0"/>
              <a:t> </a:t>
            </a:r>
            <a:r>
              <a:rPr spc="-10" dirty="0"/>
              <a:t>vector)</a:t>
            </a:r>
            <a:endParaRPr spc="-10" dirty="0"/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pc="-5" dirty="0"/>
              <a:t>Output:</a:t>
            </a:r>
            <a:endParaRPr spc="-5" dirty="0"/>
          </a:p>
          <a:p>
            <a:pPr marL="554355" marR="29210" algn="just">
              <a:lnSpc>
                <a:spcPct val="100000"/>
              </a:lnSpc>
              <a:spcBef>
                <a:spcPts val="875"/>
              </a:spcBef>
            </a:pPr>
            <a:r>
              <a:rPr spc="-5" dirty="0"/>
              <a:t>Probability distribution </a:t>
            </a:r>
            <a:r>
              <a:rPr spc="-10" dirty="0"/>
              <a:t>that  </a:t>
            </a:r>
            <a:r>
              <a:rPr dirty="0"/>
              <a:t>the input </a:t>
            </a:r>
            <a:r>
              <a:rPr spc="-20" dirty="0"/>
              <a:t>word </a:t>
            </a:r>
            <a:r>
              <a:rPr spc="-5" dirty="0"/>
              <a:t>belonging</a:t>
            </a:r>
            <a:r>
              <a:rPr spc="-100" dirty="0"/>
              <a:t> </a:t>
            </a:r>
            <a:r>
              <a:rPr spc="-15" dirty="0"/>
              <a:t>to  </a:t>
            </a:r>
            <a:r>
              <a:rPr dirty="0"/>
              <a:t>the</a:t>
            </a:r>
            <a:r>
              <a:rPr spc="-105" dirty="0"/>
              <a:t> </a:t>
            </a:r>
            <a:r>
              <a:rPr spc="-5" dirty="0"/>
              <a:t>slots</a:t>
            </a:r>
            <a:endParaRPr spc="-5" dirty="0"/>
          </a:p>
          <a:p>
            <a:pPr marR="474980" algn="r">
              <a:lnSpc>
                <a:spcPct val="100000"/>
              </a:lnSpc>
              <a:spcBef>
                <a:spcPts val="860"/>
              </a:spcBef>
            </a:pPr>
            <a:r>
              <a:rPr sz="2800" spc="-220" dirty="0">
                <a:solidFill>
                  <a:srgbClr val="FF0000"/>
                </a:solidFill>
              </a:rPr>
              <a:t>T</a:t>
            </a:r>
            <a:r>
              <a:rPr sz="2800" spc="-5" dirty="0">
                <a:solidFill>
                  <a:srgbClr val="FF0000"/>
                </a:solidFill>
              </a:rPr>
              <a:t>aipei</a:t>
            </a:r>
            <a:endParaRPr sz="280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Example</a:t>
            </a:r>
            <a:r>
              <a:rPr spc="-100" dirty="0"/>
              <a:t> </a:t>
            </a:r>
            <a:r>
              <a:rPr spc="-10" dirty="0"/>
              <a:t>Application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7598664" y="2134361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5" y="64770"/>
                </a:moveTo>
                <a:lnTo>
                  <a:pt x="25907" y="64770"/>
                </a:lnTo>
                <a:lnTo>
                  <a:pt x="25907" y="655701"/>
                </a:lnTo>
                <a:lnTo>
                  <a:pt x="51815" y="655701"/>
                </a:lnTo>
                <a:lnTo>
                  <a:pt x="51815" y="64770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48171" y="2105405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5" y="64770"/>
                </a:moveTo>
                <a:lnTo>
                  <a:pt x="25907" y="64770"/>
                </a:lnTo>
                <a:lnTo>
                  <a:pt x="25907" y="648970"/>
                </a:lnTo>
                <a:lnTo>
                  <a:pt x="51815" y="648970"/>
                </a:lnTo>
                <a:lnTo>
                  <a:pt x="51815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95771" y="5779008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95771" y="577900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873742" y="5686516"/>
            <a:ext cx="219710" cy="44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3592" y="5797296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03592" y="5797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92228" y="5716996"/>
            <a:ext cx="241300" cy="44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33288" y="4107179"/>
            <a:ext cx="573024" cy="57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733288" y="4107179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80147" y="4146803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80147" y="414680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699759" y="2429255"/>
            <a:ext cx="573024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699759" y="2429255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286512" y="574548"/>
                </a:move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271004" y="2439923"/>
            <a:ext cx="574548" cy="573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71004" y="2439923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287274" y="573024"/>
                </a:move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22085" y="4723638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66459" y="4717541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5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72756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34455" y="4714494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6" y="64769"/>
                </a:moveTo>
                <a:lnTo>
                  <a:pt x="25908" y="64769"/>
                </a:lnTo>
                <a:lnTo>
                  <a:pt x="25908" y="1029360"/>
                </a:lnTo>
                <a:lnTo>
                  <a:pt x="51816" y="1029360"/>
                </a:lnTo>
                <a:lnTo>
                  <a:pt x="51816" y="64769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022085" y="3060954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7"/>
                </a:lnTo>
                <a:lnTo>
                  <a:pt x="1592198" y="1017270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30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4"/>
                </a:lnTo>
                <a:lnTo>
                  <a:pt x="76815" y="24384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4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4"/>
                </a:lnTo>
                <a:close/>
              </a:path>
              <a:path w="1592579" h="1039495">
                <a:moveTo>
                  <a:pt x="76815" y="24384"/>
                </a:moveTo>
                <a:lnTo>
                  <a:pt x="61340" y="24384"/>
                </a:lnTo>
                <a:lnTo>
                  <a:pt x="72237" y="31451"/>
                </a:lnTo>
                <a:lnTo>
                  <a:pt x="76815" y="243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66459" y="3054857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4"/>
                </a:lnTo>
                <a:lnTo>
                  <a:pt x="13715" y="1022095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8" y="23494"/>
                </a:lnTo>
                <a:lnTo>
                  <a:pt x="1567814" y="45465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8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5"/>
                </a:lnTo>
                <a:lnTo>
                  <a:pt x="1554098" y="23494"/>
                </a:lnTo>
                <a:close/>
              </a:path>
              <a:path w="1616075" h="1022350">
                <a:moveTo>
                  <a:pt x="1615820" y="0"/>
                </a:moveTo>
                <a:lnTo>
                  <a:pt x="1529334" y="8508"/>
                </a:lnTo>
                <a:lnTo>
                  <a:pt x="1543080" y="30419"/>
                </a:lnTo>
                <a:lnTo>
                  <a:pt x="1554098" y="23494"/>
                </a:lnTo>
                <a:lnTo>
                  <a:pt x="1601523" y="23494"/>
                </a:lnTo>
                <a:lnTo>
                  <a:pt x="16158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572756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934455" y="3051810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76721" y="253980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361681" y="2558129"/>
            <a:ext cx="419100" cy="364490"/>
          </a:xfrm>
          <a:custGeom>
            <a:avLst/>
            <a:gdLst/>
            <a:ahLst/>
            <a:cxnLst/>
            <a:rect l="l" t="t" r="r" b="b"/>
            <a:pathLst>
              <a:path w="419100" h="364489">
                <a:moveTo>
                  <a:pt x="0" y="364140"/>
                </a:moveTo>
                <a:lnTo>
                  <a:pt x="53030" y="347825"/>
                </a:lnTo>
                <a:lnTo>
                  <a:pt x="102965" y="330200"/>
                </a:lnTo>
                <a:lnTo>
                  <a:pt x="146661" y="309955"/>
                </a:lnTo>
                <a:lnTo>
                  <a:pt x="180975" y="285781"/>
                </a:lnTo>
                <a:lnTo>
                  <a:pt x="204489" y="249838"/>
                </a:lnTo>
                <a:lnTo>
                  <a:pt x="219075" y="205311"/>
                </a:lnTo>
                <a:lnTo>
                  <a:pt x="226516" y="167427"/>
                </a:lnTo>
                <a:lnTo>
                  <a:pt x="228600" y="151415"/>
                </a:lnTo>
                <a:lnTo>
                  <a:pt x="238273" y="114974"/>
                </a:lnTo>
                <a:lnTo>
                  <a:pt x="246459" y="76581"/>
                </a:lnTo>
                <a:lnTo>
                  <a:pt x="276225" y="17176"/>
                </a:lnTo>
                <a:lnTo>
                  <a:pt x="338709" y="0"/>
                </a:lnTo>
                <a:lnTo>
                  <a:pt x="377773" y="1496"/>
                </a:lnTo>
                <a:lnTo>
                  <a:pt x="419100" y="587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381493" y="424211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10250" y="42207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622294" y="5707786"/>
            <a:ext cx="86804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aipei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669797" y="0"/>
                </a:moveTo>
                <a:lnTo>
                  <a:pt x="669797" y="99440"/>
                </a:lnTo>
                <a:lnTo>
                  <a:pt x="0" y="99440"/>
                </a:lnTo>
                <a:lnTo>
                  <a:pt x="0" y="298322"/>
                </a:lnTo>
                <a:lnTo>
                  <a:pt x="669797" y="298322"/>
                </a:lnTo>
                <a:lnTo>
                  <a:pt x="669797" y="397763"/>
                </a:lnTo>
                <a:lnTo>
                  <a:pt x="868679" y="198881"/>
                </a:lnTo>
                <a:lnTo>
                  <a:pt x="66979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99432" y="5779008"/>
            <a:ext cx="868680" cy="398145"/>
          </a:xfrm>
          <a:custGeom>
            <a:avLst/>
            <a:gdLst/>
            <a:ahLst/>
            <a:cxnLst/>
            <a:rect l="l" t="t" r="r" b="b"/>
            <a:pathLst>
              <a:path w="868679" h="398145">
                <a:moveTo>
                  <a:pt x="0" y="99440"/>
                </a:moveTo>
                <a:lnTo>
                  <a:pt x="669797" y="99440"/>
                </a:lnTo>
                <a:lnTo>
                  <a:pt x="669797" y="0"/>
                </a:lnTo>
                <a:lnTo>
                  <a:pt x="868679" y="198881"/>
                </a:lnTo>
                <a:lnTo>
                  <a:pt x="669797" y="397763"/>
                </a:lnTo>
                <a:lnTo>
                  <a:pt x="669797" y="298322"/>
                </a:lnTo>
                <a:lnTo>
                  <a:pt x="0" y="298322"/>
                </a:lnTo>
                <a:lnTo>
                  <a:pt x="0" y="994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563361" y="5641085"/>
            <a:ext cx="2502535" cy="628015"/>
          </a:xfrm>
          <a:custGeom>
            <a:avLst/>
            <a:gdLst/>
            <a:ahLst/>
            <a:cxnLst/>
            <a:rect l="l" t="t" r="r" b="b"/>
            <a:pathLst>
              <a:path w="2502534" h="628014">
                <a:moveTo>
                  <a:pt x="0" y="627887"/>
                </a:moveTo>
                <a:lnTo>
                  <a:pt x="2502408" y="627887"/>
                </a:lnTo>
                <a:lnTo>
                  <a:pt x="2502408" y="0"/>
                </a:lnTo>
                <a:lnTo>
                  <a:pt x="0" y="0"/>
                </a:lnTo>
                <a:lnTo>
                  <a:pt x="0" y="627887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48234" y="1872233"/>
            <a:ext cx="928369" cy="33845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236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arrive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53388" y="1825116"/>
            <a:ext cx="74739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aipei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18917" y="1825116"/>
            <a:ext cx="199136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737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November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27289" y="1733677"/>
            <a:ext cx="39370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nd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2751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854707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708148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834384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63084" y="2260854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50"/>
                </a:moveTo>
                <a:lnTo>
                  <a:pt x="0" y="336550"/>
                </a:lnTo>
                <a:lnTo>
                  <a:pt x="57150" y="450850"/>
                </a:lnTo>
                <a:lnTo>
                  <a:pt x="104775" y="355600"/>
                </a:lnTo>
                <a:lnTo>
                  <a:pt x="38100" y="355600"/>
                </a:lnTo>
                <a:lnTo>
                  <a:pt x="38100" y="336550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600"/>
                </a:lnTo>
                <a:lnTo>
                  <a:pt x="76200" y="355600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50"/>
                </a:moveTo>
                <a:lnTo>
                  <a:pt x="76200" y="336550"/>
                </a:lnTo>
                <a:lnTo>
                  <a:pt x="76200" y="355600"/>
                </a:lnTo>
                <a:lnTo>
                  <a:pt x="104775" y="355600"/>
                </a:lnTo>
                <a:lnTo>
                  <a:pt x="114300" y="3365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461263" y="2775203"/>
            <a:ext cx="70612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other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20492" y="2782823"/>
            <a:ext cx="70739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oth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latin typeface="Calibri" panose="020F0502020204030204"/>
                <a:cs typeface="Calibri" panose="020F0502020204030204"/>
              </a:rPr>
              <a:t>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32585" y="2747517"/>
            <a:ext cx="5562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de</a:t>
            </a:r>
            <a:r>
              <a:rPr sz="24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93084" y="2773045"/>
            <a:ext cx="5937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time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74489" y="2780410"/>
            <a:ext cx="5937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time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659507" y="4080382"/>
            <a:ext cx="19926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737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dirty="0">
                <a:latin typeface="Calibri" panose="020F0502020204030204"/>
                <a:cs typeface="Calibri" panose="020F0502020204030204"/>
              </a:rPr>
              <a:t>n	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400" spc="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71415" y="3988942"/>
            <a:ext cx="39052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44" baseline="-16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nd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856232" y="4482846"/>
            <a:ext cx="114300" cy="450850"/>
          </a:xfrm>
          <a:custGeom>
            <a:avLst/>
            <a:gdLst/>
            <a:ahLst/>
            <a:cxnLst/>
            <a:rect l="l" t="t" r="r" b="b"/>
            <a:pathLst>
              <a:path w="114300" h="450850">
                <a:moveTo>
                  <a:pt x="38100" y="336549"/>
                </a:moveTo>
                <a:lnTo>
                  <a:pt x="0" y="336549"/>
                </a:lnTo>
                <a:lnTo>
                  <a:pt x="57150" y="450849"/>
                </a:lnTo>
                <a:lnTo>
                  <a:pt x="104775" y="355599"/>
                </a:lnTo>
                <a:lnTo>
                  <a:pt x="38100" y="355599"/>
                </a:lnTo>
                <a:lnTo>
                  <a:pt x="38100" y="336549"/>
                </a:lnTo>
                <a:close/>
              </a:path>
              <a:path w="114300" h="450850">
                <a:moveTo>
                  <a:pt x="76200" y="0"/>
                </a:moveTo>
                <a:lnTo>
                  <a:pt x="38100" y="0"/>
                </a:lnTo>
                <a:lnTo>
                  <a:pt x="38100" y="355599"/>
                </a:lnTo>
                <a:lnTo>
                  <a:pt x="76200" y="355599"/>
                </a:lnTo>
                <a:lnTo>
                  <a:pt x="76200" y="0"/>
                </a:lnTo>
                <a:close/>
              </a:path>
              <a:path w="114300" h="450850">
                <a:moveTo>
                  <a:pt x="114300" y="336549"/>
                </a:moveTo>
                <a:lnTo>
                  <a:pt x="76200" y="336549"/>
                </a:lnTo>
                <a:lnTo>
                  <a:pt x="76200" y="355599"/>
                </a:lnTo>
                <a:lnTo>
                  <a:pt x="104775" y="355599"/>
                </a:lnTo>
                <a:lnTo>
                  <a:pt x="114300" y="3365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818489" y="4943602"/>
            <a:ext cx="23133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place of</a:t>
            </a:r>
            <a:r>
              <a:rPr sz="2400" spc="-9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departure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13359" y="5536691"/>
            <a:ext cx="3195828" cy="10713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99288" y="5475730"/>
            <a:ext cx="2889504" cy="1292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72795" y="5576315"/>
            <a:ext cx="3076956" cy="954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658774" y="5600496"/>
            <a:ext cx="230505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1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r>
              <a:rPr sz="2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needs</a:t>
            </a:r>
            <a:r>
              <a:rPr sz="2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memory!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741034" y="1203071"/>
            <a:ext cx="556260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75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de</a:t>
            </a:r>
            <a:r>
              <a:rPr sz="24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73025" algn="ctr">
              <a:lnSpc>
                <a:spcPts val="3055"/>
              </a:lnSpc>
            </a:pPr>
            <a:r>
              <a:rPr sz="2550" i="1" spc="-5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82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190613" y="856741"/>
            <a:ext cx="1266825" cy="1162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time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of  dep</a:t>
            </a:r>
            <a:r>
              <a:rPr sz="2400" spc="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rtu</a:t>
            </a:r>
            <a:r>
              <a:rPr sz="2400" spc="-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35280">
              <a:lnSpc>
                <a:spcPts val="2870"/>
              </a:lnSpc>
            </a:pPr>
            <a:r>
              <a:rPr sz="2550" i="1" spc="2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3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82879" y="3264408"/>
            <a:ext cx="1874520" cy="640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56971" y="3201923"/>
            <a:ext cx="1924812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42315" y="3304032"/>
            <a:ext cx="1755648" cy="5227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417068" y="3327272"/>
            <a:ext cx="1924050" cy="1146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Problem?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196850" defTabSz="-635">
              <a:lnSpc>
                <a:spcPct val="100000"/>
              </a:lnSpc>
              <a:tabLst>
                <a:tab pos="118935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le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av</a:t>
            </a:r>
            <a:r>
              <a:rPr sz="2400" dirty="0">
                <a:latin typeface="Calibri" panose="020F0502020204030204"/>
                <a:cs typeface="Calibri" panose="020F0502020204030204"/>
              </a:rPr>
              <a:t>e	</a:t>
            </a:r>
            <a:r>
              <a:rPr sz="2400" spc="-200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aipei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0" y="1765554"/>
            <a:ext cx="5449570" cy="512445"/>
          </a:xfrm>
          <a:custGeom>
            <a:avLst/>
            <a:gdLst/>
            <a:ahLst/>
            <a:cxnLst/>
            <a:rect l="l" t="t" r="r" b="b"/>
            <a:pathLst>
              <a:path w="5449570" h="512444">
                <a:moveTo>
                  <a:pt x="243078" y="85344"/>
                </a:moveTo>
                <a:lnTo>
                  <a:pt x="249785" y="52131"/>
                </a:lnTo>
                <a:lnTo>
                  <a:pt x="268076" y="25003"/>
                </a:lnTo>
                <a:lnTo>
                  <a:pt x="295204" y="6709"/>
                </a:lnTo>
                <a:lnTo>
                  <a:pt x="328422" y="0"/>
                </a:lnTo>
                <a:lnTo>
                  <a:pt x="1110742" y="0"/>
                </a:lnTo>
                <a:lnTo>
                  <a:pt x="2412238" y="0"/>
                </a:lnTo>
                <a:lnTo>
                  <a:pt x="5363718" y="0"/>
                </a:lnTo>
                <a:lnTo>
                  <a:pt x="5396930" y="6709"/>
                </a:lnTo>
                <a:lnTo>
                  <a:pt x="5424058" y="25003"/>
                </a:lnTo>
                <a:lnTo>
                  <a:pt x="5442352" y="52131"/>
                </a:lnTo>
                <a:lnTo>
                  <a:pt x="5449062" y="85344"/>
                </a:lnTo>
                <a:lnTo>
                  <a:pt x="5449062" y="298704"/>
                </a:lnTo>
                <a:lnTo>
                  <a:pt x="5449062" y="426720"/>
                </a:lnTo>
                <a:lnTo>
                  <a:pt x="5442352" y="459932"/>
                </a:lnTo>
                <a:lnTo>
                  <a:pt x="5424058" y="487060"/>
                </a:lnTo>
                <a:lnTo>
                  <a:pt x="5396930" y="505354"/>
                </a:lnTo>
                <a:lnTo>
                  <a:pt x="5363718" y="512063"/>
                </a:lnTo>
                <a:lnTo>
                  <a:pt x="2412238" y="512063"/>
                </a:lnTo>
                <a:lnTo>
                  <a:pt x="1110742" y="512063"/>
                </a:lnTo>
                <a:lnTo>
                  <a:pt x="328422" y="512063"/>
                </a:lnTo>
                <a:lnTo>
                  <a:pt x="295204" y="505354"/>
                </a:lnTo>
                <a:lnTo>
                  <a:pt x="268076" y="487060"/>
                </a:lnTo>
                <a:lnTo>
                  <a:pt x="249785" y="459932"/>
                </a:lnTo>
                <a:lnTo>
                  <a:pt x="243078" y="426720"/>
                </a:lnTo>
                <a:lnTo>
                  <a:pt x="0" y="510914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0" y="1850898"/>
            <a:ext cx="243204" cy="415925"/>
          </a:xfrm>
          <a:custGeom>
            <a:avLst/>
            <a:gdLst/>
            <a:ahLst/>
            <a:cxnLst/>
            <a:rect l="l" t="t" r="r" b="b"/>
            <a:pathLst>
              <a:path w="243204" h="415925">
                <a:moveTo>
                  <a:pt x="0" y="415591"/>
                </a:moveTo>
                <a:lnTo>
                  <a:pt x="243078" y="213360"/>
                </a:lnTo>
                <a:lnTo>
                  <a:pt x="243078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0" y="4007358"/>
            <a:ext cx="5447665" cy="512445"/>
          </a:xfrm>
          <a:custGeom>
            <a:avLst/>
            <a:gdLst/>
            <a:ahLst/>
            <a:cxnLst/>
            <a:rect l="l" t="t" r="r" b="b"/>
            <a:pathLst>
              <a:path w="5447665" h="512445">
                <a:moveTo>
                  <a:pt x="241554" y="85344"/>
                </a:moveTo>
                <a:lnTo>
                  <a:pt x="248261" y="52131"/>
                </a:lnTo>
                <a:lnTo>
                  <a:pt x="266552" y="25003"/>
                </a:lnTo>
                <a:lnTo>
                  <a:pt x="293680" y="6709"/>
                </a:lnTo>
                <a:lnTo>
                  <a:pt x="326898" y="0"/>
                </a:lnTo>
                <a:lnTo>
                  <a:pt x="1109218" y="0"/>
                </a:lnTo>
                <a:lnTo>
                  <a:pt x="2410714" y="0"/>
                </a:lnTo>
                <a:lnTo>
                  <a:pt x="5362194" y="0"/>
                </a:lnTo>
                <a:lnTo>
                  <a:pt x="5395406" y="6709"/>
                </a:lnTo>
                <a:lnTo>
                  <a:pt x="5422534" y="25003"/>
                </a:lnTo>
                <a:lnTo>
                  <a:pt x="5440828" y="52131"/>
                </a:lnTo>
                <a:lnTo>
                  <a:pt x="5447538" y="85344"/>
                </a:lnTo>
                <a:lnTo>
                  <a:pt x="5447538" y="298704"/>
                </a:lnTo>
                <a:lnTo>
                  <a:pt x="5447538" y="426720"/>
                </a:lnTo>
                <a:lnTo>
                  <a:pt x="5440828" y="459932"/>
                </a:lnTo>
                <a:lnTo>
                  <a:pt x="5422534" y="487060"/>
                </a:lnTo>
                <a:lnTo>
                  <a:pt x="5395406" y="505354"/>
                </a:lnTo>
                <a:lnTo>
                  <a:pt x="5362194" y="512064"/>
                </a:lnTo>
                <a:lnTo>
                  <a:pt x="2410714" y="512064"/>
                </a:lnTo>
                <a:lnTo>
                  <a:pt x="1109218" y="512064"/>
                </a:lnTo>
                <a:lnTo>
                  <a:pt x="326898" y="512064"/>
                </a:lnTo>
                <a:lnTo>
                  <a:pt x="293680" y="505354"/>
                </a:lnTo>
                <a:lnTo>
                  <a:pt x="266552" y="487060"/>
                </a:lnTo>
                <a:lnTo>
                  <a:pt x="248261" y="459932"/>
                </a:lnTo>
                <a:lnTo>
                  <a:pt x="241554" y="426720"/>
                </a:lnTo>
                <a:lnTo>
                  <a:pt x="0" y="510386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0" y="4092702"/>
            <a:ext cx="241935" cy="414655"/>
          </a:xfrm>
          <a:custGeom>
            <a:avLst/>
            <a:gdLst/>
            <a:ahLst/>
            <a:cxnLst/>
            <a:rect l="l" t="t" r="r" b="b"/>
            <a:pathLst>
              <a:path w="241935" h="414654">
                <a:moveTo>
                  <a:pt x="0" y="414322"/>
                </a:moveTo>
                <a:lnTo>
                  <a:pt x="241554" y="213360"/>
                </a:lnTo>
                <a:lnTo>
                  <a:pt x="241554" y="0"/>
                </a:lnTo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79298" y="4088129"/>
            <a:ext cx="929640" cy="337185"/>
          </a:xfrm>
          <a:custGeom>
            <a:avLst/>
            <a:gdLst/>
            <a:ahLst/>
            <a:cxnLst/>
            <a:rect l="l" t="t" r="r" b="b"/>
            <a:pathLst>
              <a:path w="929640" h="337185">
                <a:moveTo>
                  <a:pt x="0" y="336804"/>
                </a:moveTo>
                <a:lnTo>
                  <a:pt x="929639" y="336804"/>
                </a:lnTo>
                <a:lnTo>
                  <a:pt x="929639" y="0"/>
                </a:lnTo>
                <a:lnTo>
                  <a:pt x="0" y="0"/>
                </a:lnTo>
                <a:lnTo>
                  <a:pt x="0" y="33680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26658" y="5080380"/>
            <a:ext cx="93218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u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p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ut  </a:t>
            </a:r>
            <a:r>
              <a:rPr sz="2400" b="1" spc="-15" dirty="0">
                <a:latin typeface="Calibri" panose="020F0502020204030204"/>
                <a:cs typeface="Calibri" panose="020F0502020204030204"/>
              </a:rPr>
              <a:t>Layer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6861" y="5427878"/>
            <a:ext cx="1802764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Hidden</a:t>
            </a:r>
            <a:r>
              <a:rPr sz="2400" b="1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latin typeface="Calibri" panose="020F0502020204030204"/>
                <a:cs typeface="Calibri" panose="020F0502020204030204"/>
              </a:rPr>
              <a:t>Layers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38222" y="5133594"/>
            <a:ext cx="2940050" cy="181610"/>
          </a:xfrm>
          <a:custGeom>
            <a:avLst/>
            <a:gdLst/>
            <a:ahLst/>
            <a:cxnLst/>
            <a:rect l="l" t="t" r="r" b="b"/>
            <a:pathLst>
              <a:path w="2940050" h="181610">
                <a:moveTo>
                  <a:pt x="2939795" y="0"/>
                </a:moveTo>
                <a:lnTo>
                  <a:pt x="2907387" y="39859"/>
                </a:lnTo>
                <a:lnTo>
                  <a:pt x="2869746" y="56696"/>
                </a:lnTo>
                <a:lnTo>
                  <a:pt x="2820364" y="70743"/>
                </a:lnTo>
                <a:lnTo>
                  <a:pt x="2761153" y="81454"/>
                </a:lnTo>
                <a:lnTo>
                  <a:pt x="2694027" y="88280"/>
                </a:lnTo>
                <a:lnTo>
                  <a:pt x="2620899" y="90677"/>
                </a:lnTo>
                <a:lnTo>
                  <a:pt x="1788794" y="90677"/>
                </a:lnTo>
                <a:lnTo>
                  <a:pt x="1715666" y="93075"/>
                </a:lnTo>
                <a:lnTo>
                  <a:pt x="1648540" y="99901"/>
                </a:lnTo>
                <a:lnTo>
                  <a:pt x="1589329" y="110612"/>
                </a:lnTo>
                <a:lnTo>
                  <a:pt x="1539947" y="124659"/>
                </a:lnTo>
                <a:lnTo>
                  <a:pt x="1502306" y="141496"/>
                </a:lnTo>
                <a:lnTo>
                  <a:pt x="1469898" y="181355"/>
                </a:lnTo>
                <a:lnTo>
                  <a:pt x="1461477" y="160577"/>
                </a:lnTo>
                <a:lnTo>
                  <a:pt x="1399848" y="124659"/>
                </a:lnTo>
                <a:lnTo>
                  <a:pt x="1350466" y="110612"/>
                </a:lnTo>
                <a:lnTo>
                  <a:pt x="1291255" y="99901"/>
                </a:lnTo>
                <a:lnTo>
                  <a:pt x="1224129" y="93075"/>
                </a:lnTo>
                <a:lnTo>
                  <a:pt x="1151001" y="90677"/>
                </a:lnTo>
                <a:lnTo>
                  <a:pt x="318896" y="90677"/>
                </a:lnTo>
                <a:lnTo>
                  <a:pt x="245768" y="88280"/>
                </a:lnTo>
                <a:lnTo>
                  <a:pt x="178642" y="81454"/>
                </a:lnTo>
                <a:lnTo>
                  <a:pt x="119431" y="70743"/>
                </a:lnTo>
                <a:lnTo>
                  <a:pt x="70049" y="56696"/>
                </a:lnTo>
                <a:lnTo>
                  <a:pt x="32408" y="39859"/>
                </a:lnTo>
                <a:lnTo>
                  <a:pt x="8420" y="20778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92936" y="24810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5305" y="5085333"/>
            <a:ext cx="70358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Input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L</a:t>
            </a:r>
            <a:r>
              <a:rPr sz="2400" b="1" spc="-4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-2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Fully </a:t>
            </a:r>
            <a:r>
              <a:rPr spc="-5" dirty="0"/>
              <a:t>Connect</a:t>
            </a:r>
            <a:r>
              <a:rPr spc="-50" dirty="0"/>
              <a:t> </a:t>
            </a:r>
            <a:r>
              <a:rPr spc="-25" dirty="0"/>
              <a:t>Feedforward</a:t>
            </a:r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707542" y="925321"/>
            <a:ext cx="195326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N</a:t>
            </a:r>
            <a:r>
              <a:rPr sz="4400" b="0" spc="-35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4400" b="0" spc="-55" dirty="0">
                <a:latin typeface="Calibri Light" panose="020F0302020204030204"/>
                <a:cs typeface="Calibri Light" panose="020F0302020204030204"/>
              </a:rPr>
              <a:t>w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ork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1208" y="2025650"/>
            <a:ext cx="68453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05193" y="3464052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5" y="0"/>
                </a:moveTo>
                <a:lnTo>
                  <a:pt x="940815" y="77724"/>
                </a:lnTo>
                <a:lnTo>
                  <a:pt x="992631" y="51815"/>
                </a:lnTo>
                <a:lnTo>
                  <a:pt x="953770" y="51815"/>
                </a:lnTo>
                <a:lnTo>
                  <a:pt x="953770" y="25908"/>
                </a:lnTo>
                <a:lnTo>
                  <a:pt x="992631" y="25908"/>
                </a:lnTo>
                <a:lnTo>
                  <a:pt x="940815" y="0"/>
                </a:lnTo>
                <a:close/>
              </a:path>
              <a:path w="1018540" h="78104">
                <a:moveTo>
                  <a:pt x="9408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40815" y="51815"/>
                </a:lnTo>
                <a:lnTo>
                  <a:pt x="940815" y="25908"/>
                </a:lnTo>
                <a:close/>
              </a:path>
              <a:path w="1018540" h="78104">
                <a:moveTo>
                  <a:pt x="992631" y="25908"/>
                </a:moveTo>
                <a:lnTo>
                  <a:pt x="953770" y="25908"/>
                </a:lnTo>
                <a:lnTo>
                  <a:pt x="953770" y="51815"/>
                </a:lnTo>
                <a:lnTo>
                  <a:pt x="992631" y="51815"/>
                </a:lnTo>
                <a:lnTo>
                  <a:pt x="1018539" y="38862"/>
                </a:lnTo>
                <a:lnTo>
                  <a:pt x="992631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14921" y="4709159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39" y="0"/>
                </a:moveTo>
                <a:lnTo>
                  <a:pt x="828039" y="77723"/>
                </a:lnTo>
                <a:lnTo>
                  <a:pt x="879855" y="51815"/>
                </a:lnTo>
                <a:lnTo>
                  <a:pt x="840994" y="51815"/>
                </a:lnTo>
                <a:lnTo>
                  <a:pt x="840994" y="25907"/>
                </a:lnTo>
                <a:lnTo>
                  <a:pt x="879855" y="25907"/>
                </a:lnTo>
                <a:lnTo>
                  <a:pt x="828039" y="0"/>
                </a:lnTo>
                <a:close/>
              </a:path>
              <a:path w="906145" h="78104">
                <a:moveTo>
                  <a:pt x="8280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828039" y="51815"/>
                </a:lnTo>
                <a:lnTo>
                  <a:pt x="828039" y="25907"/>
                </a:lnTo>
                <a:close/>
              </a:path>
              <a:path w="906145" h="78104">
                <a:moveTo>
                  <a:pt x="879855" y="25907"/>
                </a:moveTo>
                <a:lnTo>
                  <a:pt x="840994" y="25907"/>
                </a:lnTo>
                <a:lnTo>
                  <a:pt x="840994" y="51815"/>
                </a:lnTo>
                <a:lnTo>
                  <a:pt x="879855" y="51815"/>
                </a:lnTo>
                <a:lnTo>
                  <a:pt x="905763" y="38862"/>
                </a:lnTo>
                <a:lnTo>
                  <a:pt x="87985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482334" y="2685288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6" y="51815"/>
                </a:lnTo>
                <a:lnTo>
                  <a:pt x="985646" y="25908"/>
                </a:lnTo>
                <a:lnTo>
                  <a:pt x="1024509" y="25908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8"/>
                </a:lnTo>
                <a:close/>
              </a:path>
              <a:path w="1050925" h="78105">
                <a:moveTo>
                  <a:pt x="1024509" y="25908"/>
                </a:moveTo>
                <a:lnTo>
                  <a:pt x="985646" y="25908"/>
                </a:lnTo>
                <a:lnTo>
                  <a:pt x="985646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61516" y="3198876"/>
            <a:ext cx="342899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61516" y="31988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67611" y="26289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67611" y="26289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531661" y="2534884"/>
            <a:ext cx="246379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4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6208" y="3118576"/>
            <a:ext cx="2679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75560" y="24536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516885" y="2025650"/>
            <a:ext cx="91059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Layer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73095" y="2464307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73095" y="24643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76144" y="3243072"/>
            <a:ext cx="573024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676144" y="3243072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63951" y="4471415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63951" y="44714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828289" y="38976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70660" y="4596384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70660" y="45963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519568" y="4502913"/>
            <a:ext cx="31559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6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13890" y="388569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01440" y="243687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841750" y="2025650"/>
            <a:ext cx="91059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Layer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88308" y="2464307"/>
            <a:ext cx="574547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88308" y="24643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91355" y="3243072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91355" y="32430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79164" y="4471415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79164" y="44714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144136" y="38976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18859" y="2453639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90" h="2676525">
                <a:moveTo>
                  <a:pt x="0" y="2676144"/>
                </a:moveTo>
                <a:lnTo>
                  <a:pt x="745236" y="2676144"/>
                </a:lnTo>
                <a:lnTo>
                  <a:pt x="745236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193535" y="2446020"/>
            <a:ext cx="574547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193535" y="2446020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196584" y="3204972"/>
            <a:ext cx="574547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196584" y="32049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204203" y="4451603"/>
            <a:ext cx="573024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04203" y="445160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368796" y="387527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98567" y="2443353"/>
            <a:ext cx="5168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805553" y="3204717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834509" y="4420361"/>
            <a:ext cx="5168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233166" y="27127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5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248405" y="35052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39261" y="47274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26816" y="27515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7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49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223767" y="27426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220973" y="27471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225038" y="35237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211829" y="27515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1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1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1" y="56133"/>
                </a:lnTo>
                <a:close/>
              </a:path>
              <a:path w="772160" h="2011679">
                <a:moveTo>
                  <a:pt x="762889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1" y="56133"/>
                </a:lnTo>
                <a:lnTo>
                  <a:pt x="768832" y="56133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212973" y="35303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813814" y="27155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90" y="77597"/>
                </a:lnTo>
                <a:lnTo>
                  <a:pt x="859917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802892" y="27904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2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799335" y="27951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831213" y="27515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8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6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8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8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802892" y="33576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3"/>
                </a:lnTo>
                <a:lnTo>
                  <a:pt x="869992" y="173609"/>
                </a:lnTo>
                <a:lnTo>
                  <a:pt x="807465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9"/>
                </a:lnTo>
                <a:lnTo>
                  <a:pt x="812164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9"/>
                </a:moveTo>
                <a:lnTo>
                  <a:pt x="799465" y="145753"/>
                </a:lnTo>
                <a:lnTo>
                  <a:pt x="812164" y="148082"/>
                </a:lnTo>
                <a:lnTo>
                  <a:pt x="807465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3" y="120269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94129" y="33634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7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864741" y="27515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29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29" y="55371"/>
                </a:lnTo>
                <a:lnTo>
                  <a:pt x="797432" y="64896"/>
                </a:lnTo>
                <a:lnTo>
                  <a:pt x="792603" y="76969"/>
                </a:lnTo>
                <a:lnTo>
                  <a:pt x="816736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29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6"/>
                </a:lnTo>
                <a:lnTo>
                  <a:pt x="773429" y="55371"/>
                </a:lnTo>
                <a:close/>
              </a:path>
              <a:path w="817244" h="1998345">
                <a:moveTo>
                  <a:pt x="809497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29" y="55371"/>
                </a:lnTo>
                <a:lnTo>
                  <a:pt x="814125" y="55371"/>
                </a:lnTo>
                <a:lnTo>
                  <a:pt x="809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838705" y="35303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849120" y="47183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7641970" y="390639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065646" y="2025650"/>
            <a:ext cx="2168525" cy="169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126873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dirty="0">
                <a:latin typeface="Calibri" panose="020F0502020204030204"/>
                <a:cs typeface="Calibri" panose="020F0502020204030204"/>
              </a:rPr>
              <a:t>er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</a:t>
            </a:r>
            <a:r>
              <a:rPr sz="2400" dirty="0">
                <a:latin typeface="Calibri" panose="020F0502020204030204"/>
                <a:cs typeface="Calibri" panose="020F0502020204030204"/>
              </a:rPr>
              <a:t>tput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309245" algn="r">
              <a:lnSpc>
                <a:spcPct val="100000"/>
              </a:lnSpc>
              <a:spcBef>
                <a:spcPts val="115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R="320675" algn="r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611618" y="4471161"/>
            <a:ext cx="389255" cy="51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22" baseline="-21000" dirty="0">
                <a:latin typeface="Calibri" panose="020F0502020204030204"/>
                <a:cs typeface="Calibri" panose="020F0502020204030204"/>
              </a:rPr>
              <a:t>M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148839" y="5939028"/>
            <a:ext cx="5358384" cy="6416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217420" y="5878066"/>
            <a:ext cx="5221224" cy="865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208276" y="5978652"/>
            <a:ext cx="5239512" cy="5242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2477261" y="6003137"/>
            <a:ext cx="47002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means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many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hidden</a:t>
            </a:r>
            <a:r>
              <a:rPr sz="2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438394" y="27066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438394" y="3497579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429250" y="471982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432044" y="274548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1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428996" y="2736595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426202" y="2741041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430265" y="3517646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417058" y="274548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418201" y="352425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997196" y="1354836"/>
            <a:ext cx="1299972" cy="5791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57571" y="1307591"/>
            <a:ext cx="1379220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056632" y="1394460"/>
            <a:ext cx="1181100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5187822" y="1420621"/>
            <a:ext cx="92138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220845" y="1856994"/>
            <a:ext cx="1426845" cy="960119"/>
          </a:xfrm>
          <a:custGeom>
            <a:avLst/>
            <a:gdLst/>
            <a:ahLst/>
            <a:cxnLst/>
            <a:rect l="l" t="t" r="r" b="b"/>
            <a:pathLst>
              <a:path w="1426845" h="960119">
                <a:moveTo>
                  <a:pt x="1320750" y="47572"/>
                </a:moveTo>
                <a:lnTo>
                  <a:pt x="0" y="927988"/>
                </a:lnTo>
                <a:lnTo>
                  <a:pt x="21081" y="959611"/>
                </a:lnTo>
                <a:lnTo>
                  <a:pt x="1341910" y="79269"/>
                </a:lnTo>
                <a:lnTo>
                  <a:pt x="1320750" y="47572"/>
                </a:lnTo>
                <a:close/>
              </a:path>
              <a:path w="1426845" h="960119">
                <a:moveTo>
                  <a:pt x="1405363" y="36956"/>
                </a:moveTo>
                <a:lnTo>
                  <a:pt x="1336675" y="36956"/>
                </a:lnTo>
                <a:lnTo>
                  <a:pt x="1357756" y="68706"/>
                </a:lnTo>
                <a:lnTo>
                  <a:pt x="1341910" y="79269"/>
                </a:lnTo>
                <a:lnTo>
                  <a:pt x="1363090" y="110997"/>
                </a:lnTo>
                <a:lnTo>
                  <a:pt x="1405363" y="36956"/>
                </a:lnTo>
                <a:close/>
              </a:path>
              <a:path w="1426845" h="960119">
                <a:moveTo>
                  <a:pt x="1336675" y="36956"/>
                </a:moveTo>
                <a:lnTo>
                  <a:pt x="1320750" y="47572"/>
                </a:lnTo>
                <a:lnTo>
                  <a:pt x="1341910" y="79269"/>
                </a:lnTo>
                <a:lnTo>
                  <a:pt x="1357756" y="68706"/>
                </a:lnTo>
                <a:lnTo>
                  <a:pt x="1336675" y="36956"/>
                </a:lnTo>
                <a:close/>
              </a:path>
              <a:path w="1426845" h="960119">
                <a:moveTo>
                  <a:pt x="1426464" y="0"/>
                </a:moveTo>
                <a:lnTo>
                  <a:pt x="1299590" y="15875"/>
                </a:lnTo>
                <a:lnTo>
                  <a:pt x="1320750" y="47572"/>
                </a:lnTo>
                <a:lnTo>
                  <a:pt x="1336675" y="36956"/>
                </a:lnTo>
                <a:lnTo>
                  <a:pt x="1405363" y="36956"/>
                </a:lnTo>
                <a:lnTo>
                  <a:pt x="142646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687571" y="2150872"/>
            <a:ext cx="177165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631305" y="2150872"/>
            <a:ext cx="168338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marR="5080" indent="-227330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 Learning</a:t>
            </a:r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63955" y="3779266"/>
            <a:ext cx="378967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Deep Learning is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simple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1876" y="1885188"/>
            <a:ext cx="2260600" cy="1734820"/>
          </a:xfrm>
          <a:custGeom>
            <a:avLst/>
            <a:gdLst/>
            <a:ahLst/>
            <a:cxnLst/>
            <a:rect l="l" t="t" r="r" b="b"/>
            <a:pathLst>
              <a:path w="2260600" h="1734820">
                <a:moveTo>
                  <a:pt x="0" y="1734312"/>
                </a:moveTo>
                <a:lnTo>
                  <a:pt x="2260092" y="1734312"/>
                </a:lnTo>
                <a:lnTo>
                  <a:pt x="2260092" y="0"/>
                </a:lnTo>
                <a:lnTo>
                  <a:pt x="0" y="0"/>
                </a:lnTo>
                <a:lnTo>
                  <a:pt x="0" y="173431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5676" y="2555748"/>
            <a:ext cx="2395728" cy="947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8244" y="2510027"/>
            <a:ext cx="2449068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15112" y="2595372"/>
            <a:ext cx="2276856" cy="830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20318" y="2150872"/>
            <a:ext cx="1703705" cy="865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9725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spc="-12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600" spc="-165" baseline="-1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7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3600" spc="-630" baseline="-1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229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600" spc="-1192" baseline="-1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800" spc="-6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3600" spc="-907" baseline="-1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800" spc="-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600" baseline="-1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3600" spc="-337" baseline="-1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11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600" baseline="-1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600" spc="-1027" baseline="-1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4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3600" spc="-562" baseline="-1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7859" y="2937128"/>
            <a:ext cx="1990089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712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400" spc="-4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    </a:t>
            </a:r>
            <a:r>
              <a:rPr sz="2400" spc="-43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4200" spc="-825" baseline="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Recurrent </a:t>
            </a:r>
            <a:r>
              <a:rPr spc="-15" dirty="0"/>
              <a:t>Neural Network</a:t>
            </a:r>
            <a:r>
              <a:rPr spc="-10" dirty="0"/>
              <a:t> </a:t>
            </a:r>
            <a:r>
              <a:rPr dirty="0"/>
              <a:t>(RNN)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394447" y="2044445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6" y="64769"/>
                </a:moveTo>
                <a:lnTo>
                  <a:pt x="25907" y="64769"/>
                </a:lnTo>
                <a:lnTo>
                  <a:pt x="25907" y="655701"/>
                </a:lnTo>
                <a:lnTo>
                  <a:pt x="51816" y="655701"/>
                </a:lnTo>
                <a:lnTo>
                  <a:pt x="51816" y="64769"/>
                </a:lnTo>
                <a:close/>
              </a:path>
              <a:path w="78104" h="6559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65595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745479" y="2015489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6" y="64770"/>
                </a:moveTo>
                <a:lnTo>
                  <a:pt x="25908" y="64770"/>
                </a:lnTo>
                <a:lnTo>
                  <a:pt x="25908" y="648970"/>
                </a:lnTo>
                <a:lnTo>
                  <a:pt x="51816" y="648970"/>
                </a:lnTo>
                <a:lnTo>
                  <a:pt x="51816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93079" y="5689091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93079" y="56890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57129" y="5595076"/>
            <a:ext cx="246379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4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0900" y="5707379"/>
            <a:ext cx="342900" cy="342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200900" y="57073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275591" y="5626631"/>
            <a:ext cx="26797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29071" y="4015740"/>
            <a:ext cx="574548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29071" y="401574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077456" y="4056888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77456" y="405688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95544" y="2337816"/>
            <a:ext cx="574547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95544" y="233781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3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3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3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68311" y="2348483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68311" y="2348483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19394" y="4632197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6"/>
                </a:lnTo>
                <a:lnTo>
                  <a:pt x="1592199" y="1017257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8" y="74929"/>
                </a:lnTo>
                <a:lnTo>
                  <a:pt x="58159" y="53180"/>
                </a:lnTo>
                <a:lnTo>
                  <a:pt x="47243" y="46100"/>
                </a:lnTo>
                <a:lnTo>
                  <a:pt x="61340" y="24383"/>
                </a:lnTo>
                <a:lnTo>
                  <a:pt x="76815" y="24383"/>
                </a:lnTo>
                <a:lnTo>
                  <a:pt x="86359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0" y="24383"/>
                </a:moveTo>
                <a:lnTo>
                  <a:pt x="47243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0" y="24383"/>
                </a:lnTo>
                <a:close/>
              </a:path>
              <a:path w="1592579" h="1039495">
                <a:moveTo>
                  <a:pt x="76815" y="24383"/>
                </a:moveTo>
                <a:lnTo>
                  <a:pt x="61340" y="24383"/>
                </a:lnTo>
                <a:lnTo>
                  <a:pt x="72237" y="31451"/>
                </a:lnTo>
                <a:lnTo>
                  <a:pt x="76815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763767" y="4627626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37"/>
                </a:lnTo>
                <a:lnTo>
                  <a:pt x="13716" y="1022083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9" y="23494"/>
                </a:lnTo>
                <a:lnTo>
                  <a:pt x="1567814" y="45466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9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4" y="45466"/>
                </a:lnTo>
                <a:lnTo>
                  <a:pt x="1554099" y="23494"/>
                </a:lnTo>
                <a:close/>
              </a:path>
              <a:path w="1616075" h="1022350">
                <a:moveTo>
                  <a:pt x="1615821" y="0"/>
                </a:moveTo>
                <a:lnTo>
                  <a:pt x="1529334" y="8509"/>
                </a:lnTo>
                <a:lnTo>
                  <a:pt x="1543080" y="30419"/>
                </a:lnTo>
                <a:lnTo>
                  <a:pt x="1554099" y="23494"/>
                </a:lnTo>
                <a:lnTo>
                  <a:pt x="1601523" y="23494"/>
                </a:lnTo>
                <a:lnTo>
                  <a:pt x="1615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70064" y="4623053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5" y="64770"/>
                </a:moveTo>
                <a:lnTo>
                  <a:pt x="25907" y="64770"/>
                </a:lnTo>
                <a:lnTo>
                  <a:pt x="25907" y="1029360"/>
                </a:lnTo>
                <a:lnTo>
                  <a:pt x="51815" y="1029360"/>
                </a:lnTo>
                <a:lnTo>
                  <a:pt x="51815" y="64770"/>
                </a:lnTo>
                <a:close/>
              </a:path>
              <a:path w="78104" h="102997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10299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31764" y="4623053"/>
            <a:ext cx="78105" cy="1029969"/>
          </a:xfrm>
          <a:custGeom>
            <a:avLst/>
            <a:gdLst/>
            <a:ahLst/>
            <a:cxnLst/>
            <a:rect l="l" t="t" r="r" b="b"/>
            <a:pathLst>
              <a:path w="78104" h="1029970">
                <a:moveTo>
                  <a:pt x="51815" y="64770"/>
                </a:moveTo>
                <a:lnTo>
                  <a:pt x="25908" y="64770"/>
                </a:lnTo>
                <a:lnTo>
                  <a:pt x="25908" y="1029360"/>
                </a:lnTo>
                <a:lnTo>
                  <a:pt x="51815" y="1029360"/>
                </a:lnTo>
                <a:lnTo>
                  <a:pt x="51815" y="64770"/>
                </a:lnTo>
                <a:close/>
              </a:path>
              <a:path w="78104" h="10299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10299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726929" y="1477228"/>
            <a:ext cx="1855470" cy="388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1595755" algn="l"/>
              </a:tabLst>
            </a:pPr>
            <a:r>
              <a:rPr sz="2550" i="1" spc="-11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250" baseline="-24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825" i="1" spc="89" baseline="100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15" baseline="-22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100072" y="4096511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100072" y="409651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07891" y="4085844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262377" y="2960370"/>
            <a:ext cx="5354574" cy="25046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47445" y="5577941"/>
            <a:ext cx="3961129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Memory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considered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defTabSz="-635">
              <a:lnSpc>
                <a:spcPct val="100000"/>
              </a:lnSpc>
              <a:tabLst>
                <a:tab pos="4826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as	another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input.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574029" y="244836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158990" y="2466657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47445" y="2190750"/>
            <a:ext cx="3877310" cy="2270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The output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hidden</a:t>
            </a:r>
            <a:r>
              <a:rPr sz="2800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layer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are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stored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the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memory.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94665" algn="ctr">
              <a:lnSpc>
                <a:spcPct val="100000"/>
              </a:lnSpc>
              <a:spcBef>
                <a:spcPts val="1195"/>
              </a:spcBef>
            </a:pPr>
            <a:r>
              <a:rPr sz="24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store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 marL="620395" algn="ctr" defTabSz="-635">
              <a:lnSpc>
                <a:spcPct val="100000"/>
              </a:lnSpc>
              <a:spcBef>
                <a:spcPts val="5"/>
              </a:spcBef>
              <a:tabLst>
                <a:tab pos="2225040" algn="l"/>
              </a:tabLst>
            </a:pPr>
            <a:r>
              <a:rPr sz="2550" i="1" spc="-7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50" spc="-104" baseline="-24000" dirty="0">
                <a:latin typeface="Times New Roman" panose="02020603050405020304"/>
                <a:cs typeface="Times New Roman" panose="02020603050405020304"/>
              </a:rPr>
              <a:t>1	</a:t>
            </a: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50" spc="22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5588" y="3642359"/>
            <a:ext cx="1197864" cy="5486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35024" y="3681984"/>
            <a:ext cx="1078991" cy="431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55775" y="2520695"/>
            <a:ext cx="119938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5211" y="2560320"/>
            <a:ext cx="1080515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44696" y="3662171"/>
            <a:ext cx="119938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04132" y="3701796"/>
            <a:ext cx="1080515" cy="431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61844" y="3657600"/>
            <a:ext cx="1078992" cy="431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61844" y="3657600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2" y="431292"/>
                </a:lnTo>
                <a:lnTo>
                  <a:pt x="1078992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44696" y="2528316"/>
            <a:ext cx="119938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104132" y="2567939"/>
            <a:ext cx="1080515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61047" y="3668267"/>
            <a:ext cx="1199388" cy="550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20483" y="3707891"/>
            <a:ext cx="1080516" cy="4328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78196" y="3701796"/>
            <a:ext cx="1080515" cy="431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78196" y="3701796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5" y="431291"/>
                </a:lnTo>
                <a:lnTo>
                  <a:pt x="1080515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85431" y="2546604"/>
            <a:ext cx="1197864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44868" y="2586227"/>
            <a:ext cx="1078992" cy="432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1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1" y="579120"/>
                </a:lnTo>
                <a:lnTo>
                  <a:pt x="290321" y="193548"/>
                </a:lnTo>
                <a:close/>
              </a:path>
              <a:path w="387350" h="579120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1" y="193548"/>
                </a:moveTo>
                <a:lnTo>
                  <a:pt x="96774" y="193548"/>
                </a:lnTo>
                <a:lnTo>
                  <a:pt x="96774" y="580643"/>
                </a:lnTo>
                <a:lnTo>
                  <a:pt x="290321" y="580643"/>
                </a:lnTo>
                <a:lnTo>
                  <a:pt x="290321" y="193548"/>
                </a:lnTo>
                <a:close/>
              </a:path>
              <a:path w="387350" h="581025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80643"/>
                </a:lnTo>
                <a:lnTo>
                  <a:pt x="96774" y="580643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881629" y="3109214"/>
            <a:ext cx="65468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81885" y="3407790"/>
            <a:ext cx="687070" cy="351790"/>
          </a:xfrm>
          <a:custGeom>
            <a:avLst/>
            <a:gdLst/>
            <a:ahLst/>
            <a:cxnLst/>
            <a:rect l="l" t="t" r="r" b="b"/>
            <a:pathLst>
              <a:path w="687069" h="351789">
                <a:moveTo>
                  <a:pt x="392556" y="0"/>
                </a:moveTo>
                <a:lnTo>
                  <a:pt x="344042" y="9144"/>
                </a:lnTo>
                <a:lnTo>
                  <a:pt x="307975" y="24892"/>
                </a:lnTo>
                <a:lnTo>
                  <a:pt x="271779" y="46989"/>
                </a:lnTo>
                <a:lnTo>
                  <a:pt x="223265" y="84962"/>
                </a:lnTo>
                <a:lnTo>
                  <a:pt x="174370" y="130683"/>
                </a:lnTo>
                <a:lnTo>
                  <a:pt x="124840" y="182372"/>
                </a:lnTo>
                <a:lnTo>
                  <a:pt x="75056" y="238506"/>
                </a:lnTo>
                <a:lnTo>
                  <a:pt x="50037" y="267589"/>
                </a:lnTo>
                <a:lnTo>
                  <a:pt x="0" y="326644"/>
                </a:lnTo>
                <a:lnTo>
                  <a:pt x="29209" y="351282"/>
                </a:lnTo>
                <a:lnTo>
                  <a:pt x="79013" y="292354"/>
                </a:lnTo>
                <a:lnTo>
                  <a:pt x="103776" y="263525"/>
                </a:lnTo>
                <a:lnTo>
                  <a:pt x="103631" y="263525"/>
                </a:lnTo>
                <a:lnTo>
                  <a:pt x="128523" y="235204"/>
                </a:lnTo>
                <a:lnTo>
                  <a:pt x="152806" y="208280"/>
                </a:lnTo>
                <a:lnTo>
                  <a:pt x="177291" y="181991"/>
                </a:lnTo>
                <a:lnTo>
                  <a:pt x="201048" y="157861"/>
                </a:lnTo>
                <a:lnTo>
                  <a:pt x="225170" y="134493"/>
                </a:lnTo>
                <a:lnTo>
                  <a:pt x="248412" y="113537"/>
                </a:lnTo>
                <a:lnTo>
                  <a:pt x="248548" y="113537"/>
                </a:lnTo>
                <a:lnTo>
                  <a:pt x="270935" y="95123"/>
                </a:lnTo>
                <a:lnTo>
                  <a:pt x="282081" y="86487"/>
                </a:lnTo>
                <a:lnTo>
                  <a:pt x="281939" y="86487"/>
                </a:lnTo>
                <a:lnTo>
                  <a:pt x="293084" y="78612"/>
                </a:lnTo>
                <a:lnTo>
                  <a:pt x="304545" y="70993"/>
                </a:lnTo>
                <a:lnTo>
                  <a:pt x="315467" y="64262"/>
                </a:lnTo>
                <a:lnTo>
                  <a:pt x="315620" y="64262"/>
                </a:lnTo>
                <a:lnTo>
                  <a:pt x="325450" y="58800"/>
                </a:lnTo>
                <a:lnTo>
                  <a:pt x="335787" y="53594"/>
                </a:lnTo>
                <a:lnTo>
                  <a:pt x="335533" y="53594"/>
                </a:lnTo>
                <a:lnTo>
                  <a:pt x="345827" y="49149"/>
                </a:lnTo>
                <a:lnTo>
                  <a:pt x="345694" y="49149"/>
                </a:lnTo>
                <a:lnTo>
                  <a:pt x="356742" y="45085"/>
                </a:lnTo>
                <a:lnTo>
                  <a:pt x="356940" y="45085"/>
                </a:lnTo>
                <a:lnTo>
                  <a:pt x="365435" y="42418"/>
                </a:lnTo>
                <a:lnTo>
                  <a:pt x="366648" y="42037"/>
                </a:lnTo>
                <a:lnTo>
                  <a:pt x="367083" y="42037"/>
                </a:lnTo>
                <a:lnTo>
                  <a:pt x="375037" y="40259"/>
                </a:lnTo>
                <a:lnTo>
                  <a:pt x="374776" y="40259"/>
                </a:lnTo>
                <a:lnTo>
                  <a:pt x="376173" y="40005"/>
                </a:lnTo>
                <a:lnTo>
                  <a:pt x="376418" y="40005"/>
                </a:lnTo>
                <a:lnTo>
                  <a:pt x="384624" y="38735"/>
                </a:lnTo>
                <a:lnTo>
                  <a:pt x="383920" y="38735"/>
                </a:lnTo>
                <a:lnTo>
                  <a:pt x="385444" y="38608"/>
                </a:lnTo>
                <a:lnTo>
                  <a:pt x="385677" y="38608"/>
                </a:lnTo>
                <a:lnTo>
                  <a:pt x="394462" y="37973"/>
                </a:lnTo>
                <a:lnTo>
                  <a:pt x="499196" y="37973"/>
                </a:lnTo>
                <a:lnTo>
                  <a:pt x="494029" y="34162"/>
                </a:lnTo>
                <a:lnTo>
                  <a:pt x="451231" y="10541"/>
                </a:lnTo>
                <a:lnTo>
                  <a:pt x="404621" y="126"/>
                </a:lnTo>
                <a:lnTo>
                  <a:pt x="392556" y="0"/>
                </a:lnTo>
                <a:close/>
              </a:path>
              <a:path w="687069" h="351789">
                <a:moveTo>
                  <a:pt x="610738" y="232066"/>
                </a:moveTo>
                <a:lnTo>
                  <a:pt x="578357" y="251841"/>
                </a:lnTo>
                <a:lnTo>
                  <a:pt x="686688" y="319659"/>
                </a:lnTo>
                <a:lnTo>
                  <a:pt x="680651" y="248412"/>
                </a:lnTo>
                <a:lnTo>
                  <a:pt x="620902" y="248412"/>
                </a:lnTo>
                <a:lnTo>
                  <a:pt x="610738" y="232066"/>
                </a:lnTo>
                <a:close/>
              </a:path>
              <a:path w="687069" h="351789">
                <a:moveTo>
                  <a:pt x="79120" y="292227"/>
                </a:moveTo>
                <a:close/>
              </a:path>
              <a:path w="687069" h="351789">
                <a:moveTo>
                  <a:pt x="103885" y="263398"/>
                </a:moveTo>
                <a:lnTo>
                  <a:pt x="103631" y="263525"/>
                </a:lnTo>
                <a:lnTo>
                  <a:pt x="103776" y="263525"/>
                </a:lnTo>
                <a:lnTo>
                  <a:pt x="103885" y="263398"/>
                </a:lnTo>
                <a:close/>
              </a:path>
              <a:path w="687069" h="351789">
                <a:moveTo>
                  <a:pt x="643292" y="212186"/>
                </a:moveTo>
                <a:lnTo>
                  <a:pt x="610738" y="232066"/>
                </a:lnTo>
                <a:lnTo>
                  <a:pt x="620902" y="248412"/>
                </a:lnTo>
                <a:lnTo>
                  <a:pt x="653288" y="228219"/>
                </a:lnTo>
                <a:lnTo>
                  <a:pt x="643292" y="212186"/>
                </a:lnTo>
                <a:close/>
              </a:path>
              <a:path w="687069" h="351789">
                <a:moveTo>
                  <a:pt x="675894" y="192278"/>
                </a:moveTo>
                <a:lnTo>
                  <a:pt x="643292" y="212186"/>
                </a:lnTo>
                <a:lnTo>
                  <a:pt x="653288" y="228219"/>
                </a:lnTo>
                <a:lnTo>
                  <a:pt x="620902" y="248412"/>
                </a:lnTo>
                <a:lnTo>
                  <a:pt x="680651" y="248412"/>
                </a:lnTo>
                <a:lnTo>
                  <a:pt x="675894" y="192278"/>
                </a:lnTo>
                <a:close/>
              </a:path>
              <a:path w="687069" h="351789">
                <a:moveTo>
                  <a:pt x="128625" y="235204"/>
                </a:moveTo>
                <a:lnTo>
                  <a:pt x="128396" y="235458"/>
                </a:lnTo>
                <a:lnTo>
                  <a:pt x="128625" y="235204"/>
                </a:lnTo>
                <a:close/>
              </a:path>
              <a:path w="687069" h="351789">
                <a:moveTo>
                  <a:pt x="630750" y="192405"/>
                </a:moveTo>
                <a:lnTo>
                  <a:pt x="585088" y="192405"/>
                </a:lnTo>
                <a:lnTo>
                  <a:pt x="585342" y="192786"/>
                </a:lnTo>
                <a:lnTo>
                  <a:pt x="602360" y="218567"/>
                </a:lnTo>
                <a:lnTo>
                  <a:pt x="610738" y="232066"/>
                </a:lnTo>
                <a:lnTo>
                  <a:pt x="643292" y="212186"/>
                </a:lnTo>
                <a:lnTo>
                  <a:pt x="634364" y="197866"/>
                </a:lnTo>
                <a:lnTo>
                  <a:pt x="630750" y="192405"/>
                </a:lnTo>
                <a:close/>
              </a:path>
              <a:path w="687069" h="351789">
                <a:moveTo>
                  <a:pt x="602107" y="218186"/>
                </a:moveTo>
                <a:lnTo>
                  <a:pt x="602343" y="218567"/>
                </a:lnTo>
                <a:lnTo>
                  <a:pt x="602107" y="218186"/>
                </a:lnTo>
                <a:close/>
              </a:path>
              <a:path w="687069" h="351789">
                <a:moveTo>
                  <a:pt x="153034" y="208026"/>
                </a:moveTo>
                <a:lnTo>
                  <a:pt x="152781" y="208280"/>
                </a:lnTo>
                <a:lnTo>
                  <a:pt x="153034" y="208026"/>
                </a:lnTo>
                <a:close/>
              </a:path>
              <a:path w="687069" h="351789">
                <a:moveTo>
                  <a:pt x="585300" y="192724"/>
                </a:moveTo>
                <a:close/>
              </a:path>
              <a:path w="687069" h="351789">
                <a:moveTo>
                  <a:pt x="598045" y="144653"/>
                </a:moveTo>
                <a:lnTo>
                  <a:pt x="550544" y="144653"/>
                </a:lnTo>
                <a:lnTo>
                  <a:pt x="550926" y="145161"/>
                </a:lnTo>
                <a:lnTo>
                  <a:pt x="568197" y="168275"/>
                </a:lnTo>
                <a:lnTo>
                  <a:pt x="585300" y="192724"/>
                </a:lnTo>
                <a:lnTo>
                  <a:pt x="585088" y="192405"/>
                </a:lnTo>
                <a:lnTo>
                  <a:pt x="630750" y="192405"/>
                </a:lnTo>
                <a:lnTo>
                  <a:pt x="616712" y="171196"/>
                </a:lnTo>
                <a:lnTo>
                  <a:pt x="598804" y="145669"/>
                </a:lnTo>
                <a:lnTo>
                  <a:pt x="598045" y="144653"/>
                </a:lnTo>
                <a:close/>
              </a:path>
              <a:path w="687069" h="351789">
                <a:moveTo>
                  <a:pt x="177411" y="181991"/>
                </a:moveTo>
                <a:lnTo>
                  <a:pt x="177037" y="182372"/>
                </a:lnTo>
                <a:lnTo>
                  <a:pt x="177411" y="181991"/>
                </a:lnTo>
                <a:close/>
              </a:path>
              <a:path w="687069" h="351789">
                <a:moveTo>
                  <a:pt x="567816" y="167767"/>
                </a:moveTo>
                <a:lnTo>
                  <a:pt x="568172" y="168275"/>
                </a:lnTo>
                <a:lnTo>
                  <a:pt x="567816" y="167767"/>
                </a:lnTo>
                <a:close/>
              </a:path>
              <a:path w="687069" h="351789">
                <a:moveTo>
                  <a:pt x="550908" y="145139"/>
                </a:moveTo>
                <a:close/>
              </a:path>
              <a:path w="687069" h="351789">
                <a:moveTo>
                  <a:pt x="533019" y="123062"/>
                </a:moveTo>
                <a:lnTo>
                  <a:pt x="550908" y="145139"/>
                </a:lnTo>
                <a:lnTo>
                  <a:pt x="550544" y="144653"/>
                </a:lnTo>
                <a:lnTo>
                  <a:pt x="598045" y="144653"/>
                </a:lnTo>
                <a:lnTo>
                  <a:pt x="582479" y="123825"/>
                </a:lnTo>
                <a:lnTo>
                  <a:pt x="533781" y="123825"/>
                </a:lnTo>
                <a:lnTo>
                  <a:pt x="533019" y="123062"/>
                </a:lnTo>
                <a:close/>
              </a:path>
              <a:path w="687069" h="351789">
                <a:moveTo>
                  <a:pt x="225225" y="134493"/>
                </a:moveTo>
                <a:lnTo>
                  <a:pt x="224662" y="135000"/>
                </a:lnTo>
                <a:lnTo>
                  <a:pt x="225225" y="134493"/>
                </a:lnTo>
                <a:close/>
              </a:path>
              <a:path w="687069" h="351789">
                <a:moveTo>
                  <a:pt x="566263" y="103505"/>
                </a:moveTo>
                <a:lnTo>
                  <a:pt x="515492" y="103505"/>
                </a:lnTo>
                <a:lnTo>
                  <a:pt x="533781" y="123825"/>
                </a:lnTo>
                <a:lnTo>
                  <a:pt x="582479" y="123825"/>
                </a:lnTo>
                <a:lnTo>
                  <a:pt x="580770" y="121538"/>
                </a:lnTo>
                <a:lnTo>
                  <a:pt x="566263" y="103505"/>
                </a:lnTo>
                <a:close/>
              </a:path>
              <a:path w="687069" h="351789">
                <a:moveTo>
                  <a:pt x="248548" y="113537"/>
                </a:moveTo>
                <a:lnTo>
                  <a:pt x="248412" y="113537"/>
                </a:lnTo>
                <a:lnTo>
                  <a:pt x="247776" y="114173"/>
                </a:lnTo>
                <a:lnTo>
                  <a:pt x="248548" y="113537"/>
                </a:lnTo>
                <a:close/>
              </a:path>
              <a:path w="687069" h="351789">
                <a:moveTo>
                  <a:pt x="537253" y="71500"/>
                </a:moveTo>
                <a:lnTo>
                  <a:pt x="480567" y="71500"/>
                </a:lnTo>
                <a:lnTo>
                  <a:pt x="481202" y="72009"/>
                </a:lnTo>
                <a:lnTo>
                  <a:pt x="489965" y="79121"/>
                </a:lnTo>
                <a:lnTo>
                  <a:pt x="498728" y="86868"/>
                </a:lnTo>
                <a:lnTo>
                  <a:pt x="516254" y="104394"/>
                </a:lnTo>
                <a:lnTo>
                  <a:pt x="515492" y="103505"/>
                </a:lnTo>
                <a:lnTo>
                  <a:pt x="566263" y="103505"/>
                </a:lnTo>
                <a:lnTo>
                  <a:pt x="562482" y="98806"/>
                </a:lnTo>
                <a:lnTo>
                  <a:pt x="543559" y="77724"/>
                </a:lnTo>
                <a:lnTo>
                  <a:pt x="537253" y="71500"/>
                </a:lnTo>
                <a:close/>
              </a:path>
              <a:path w="687069" h="351789">
                <a:moveTo>
                  <a:pt x="271398" y="94742"/>
                </a:moveTo>
                <a:lnTo>
                  <a:pt x="270890" y="95123"/>
                </a:lnTo>
                <a:lnTo>
                  <a:pt x="271398" y="94742"/>
                </a:lnTo>
                <a:close/>
              </a:path>
              <a:path w="687069" h="351789">
                <a:moveTo>
                  <a:pt x="497966" y="86233"/>
                </a:moveTo>
                <a:lnTo>
                  <a:pt x="498606" y="86868"/>
                </a:lnTo>
                <a:lnTo>
                  <a:pt x="497966" y="86233"/>
                </a:lnTo>
                <a:close/>
              </a:path>
              <a:path w="687069" h="351789">
                <a:moveTo>
                  <a:pt x="282575" y="86106"/>
                </a:moveTo>
                <a:lnTo>
                  <a:pt x="281939" y="86487"/>
                </a:lnTo>
                <a:lnTo>
                  <a:pt x="282081" y="86487"/>
                </a:lnTo>
                <a:lnTo>
                  <a:pt x="282575" y="86106"/>
                </a:lnTo>
                <a:close/>
              </a:path>
              <a:path w="687069" h="351789">
                <a:moveTo>
                  <a:pt x="489331" y="78612"/>
                </a:moveTo>
                <a:lnTo>
                  <a:pt x="489909" y="79121"/>
                </a:lnTo>
                <a:lnTo>
                  <a:pt x="489331" y="78612"/>
                </a:lnTo>
                <a:close/>
              </a:path>
              <a:path w="687069" h="351789">
                <a:moveTo>
                  <a:pt x="293623" y="78232"/>
                </a:moveTo>
                <a:lnTo>
                  <a:pt x="292988" y="78612"/>
                </a:lnTo>
                <a:lnTo>
                  <a:pt x="293623" y="78232"/>
                </a:lnTo>
                <a:close/>
              </a:path>
              <a:path w="687069" h="351789">
                <a:moveTo>
                  <a:pt x="481114" y="71944"/>
                </a:moveTo>
                <a:close/>
              </a:path>
              <a:path w="687069" h="351789">
                <a:moveTo>
                  <a:pt x="524511" y="58928"/>
                </a:moveTo>
                <a:lnTo>
                  <a:pt x="462788" y="58928"/>
                </a:lnTo>
                <a:lnTo>
                  <a:pt x="472313" y="65405"/>
                </a:lnTo>
                <a:lnTo>
                  <a:pt x="481114" y="71944"/>
                </a:lnTo>
                <a:lnTo>
                  <a:pt x="480567" y="71500"/>
                </a:lnTo>
                <a:lnTo>
                  <a:pt x="537253" y="71500"/>
                </a:lnTo>
                <a:lnTo>
                  <a:pt x="524511" y="58928"/>
                </a:lnTo>
                <a:close/>
              </a:path>
              <a:path w="687069" h="351789">
                <a:moveTo>
                  <a:pt x="304650" y="70993"/>
                </a:moveTo>
                <a:lnTo>
                  <a:pt x="304038" y="71374"/>
                </a:lnTo>
                <a:lnTo>
                  <a:pt x="304650" y="70993"/>
                </a:lnTo>
                <a:close/>
              </a:path>
              <a:path w="687069" h="351789">
                <a:moveTo>
                  <a:pt x="471677" y="65024"/>
                </a:moveTo>
                <a:lnTo>
                  <a:pt x="472197" y="65405"/>
                </a:lnTo>
                <a:lnTo>
                  <a:pt x="471677" y="65024"/>
                </a:lnTo>
                <a:close/>
              </a:path>
              <a:path w="687069" h="351789">
                <a:moveTo>
                  <a:pt x="315620" y="64262"/>
                </a:moveTo>
                <a:lnTo>
                  <a:pt x="315467" y="64262"/>
                </a:lnTo>
                <a:lnTo>
                  <a:pt x="314706" y="64770"/>
                </a:lnTo>
                <a:lnTo>
                  <a:pt x="315620" y="64262"/>
                </a:lnTo>
                <a:close/>
              </a:path>
              <a:path w="687069" h="351789">
                <a:moveTo>
                  <a:pt x="454151" y="53975"/>
                </a:moveTo>
                <a:lnTo>
                  <a:pt x="463803" y="59689"/>
                </a:lnTo>
                <a:lnTo>
                  <a:pt x="462788" y="58928"/>
                </a:lnTo>
                <a:lnTo>
                  <a:pt x="524511" y="58928"/>
                </a:lnTo>
                <a:lnTo>
                  <a:pt x="519578" y="54483"/>
                </a:lnTo>
                <a:lnTo>
                  <a:pt x="455167" y="54483"/>
                </a:lnTo>
                <a:lnTo>
                  <a:pt x="454151" y="53975"/>
                </a:lnTo>
                <a:close/>
              </a:path>
              <a:path w="687069" h="351789">
                <a:moveTo>
                  <a:pt x="326135" y="58420"/>
                </a:moveTo>
                <a:lnTo>
                  <a:pt x="325373" y="58800"/>
                </a:lnTo>
                <a:lnTo>
                  <a:pt x="326135" y="58420"/>
                </a:lnTo>
                <a:close/>
              </a:path>
              <a:path w="687069" h="351789">
                <a:moveTo>
                  <a:pt x="514032" y="49530"/>
                </a:moveTo>
                <a:lnTo>
                  <a:pt x="445388" y="49530"/>
                </a:lnTo>
                <a:lnTo>
                  <a:pt x="446404" y="50037"/>
                </a:lnTo>
                <a:lnTo>
                  <a:pt x="455167" y="54483"/>
                </a:lnTo>
                <a:lnTo>
                  <a:pt x="519578" y="54483"/>
                </a:lnTo>
                <a:lnTo>
                  <a:pt x="514350" y="49784"/>
                </a:lnTo>
                <a:lnTo>
                  <a:pt x="514032" y="49530"/>
                </a:lnTo>
                <a:close/>
              </a:path>
              <a:path w="687069" h="351789">
                <a:moveTo>
                  <a:pt x="336550" y="53212"/>
                </a:moveTo>
                <a:lnTo>
                  <a:pt x="335533" y="53594"/>
                </a:lnTo>
                <a:lnTo>
                  <a:pt x="335787" y="53594"/>
                </a:lnTo>
                <a:lnTo>
                  <a:pt x="336550" y="53212"/>
                </a:lnTo>
                <a:close/>
              </a:path>
              <a:path w="687069" h="351789">
                <a:moveTo>
                  <a:pt x="446311" y="49997"/>
                </a:moveTo>
                <a:close/>
              </a:path>
              <a:path w="687069" h="351789">
                <a:moveTo>
                  <a:pt x="436656" y="45788"/>
                </a:moveTo>
                <a:lnTo>
                  <a:pt x="446311" y="49997"/>
                </a:lnTo>
                <a:lnTo>
                  <a:pt x="445388" y="49530"/>
                </a:lnTo>
                <a:lnTo>
                  <a:pt x="514032" y="49530"/>
                </a:lnTo>
                <a:lnTo>
                  <a:pt x="509905" y="46228"/>
                </a:lnTo>
                <a:lnTo>
                  <a:pt x="437895" y="46228"/>
                </a:lnTo>
                <a:lnTo>
                  <a:pt x="436656" y="45788"/>
                </a:lnTo>
                <a:close/>
              </a:path>
              <a:path w="687069" h="351789">
                <a:moveTo>
                  <a:pt x="346595" y="48817"/>
                </a:moveTo>
                <a:lnTo>
                  <a:pt x="345694" y="49149"/>
                </a:lnTo>
                <a:lnTo>
                  <a:pt x="345827" y="49149"/>
                </a:lnTo>
                <a:lnTo>
                  <a:pt x="346595" y="48817"/>
                </a:lnTo>
                <a:close/>
              </a:path>
              <a:path w="687069" h="351789">
                <a:moveTo>
                  <a:pt x="509269" y="45720"/>
                </a:moveTo>
                <a:lnTo>
                  <a:pt x="436498" y="45720"/>
                </a:lnTo>
                <a:lnTo>
                  <a:pt x="437895" y="46228"/>
                </a:lnTo>
                <a:lnTo>
                  <a:pt x="509905" y="46228"/>
                </a:lnTo>
                <a:lnTo>
                  <a:pt x="509269" y="45720"/>
                </a:lnTo>
                <a:close/>
              </a:path>
              <a:path w="687069" h="351789">
                <a:moveTo>
                  <a:pt x="505459" y="42672"/>
                </a:moveTo>
                <a:lnTo>
                  <a:pt x="427863" y="42672"/>
                </a:lnTo>
                <a:lnTo>
                  <a:pt x="436656" y="45788"/>
                </a:lnTo>
                <a:lnTo>
                  <a:pt x="436498" y="45720"/>
                </a:lnTo>
                <a:lnTo>
                  <a:pt x="509269" y="45720"/>
                </a:lnTo>
                <a:lnTo>
                  <a:pt x="505459" y="42672"/>
                </a:lnTo>
                <a:close/>
              </a:path>
              <a:path w="687069" h="351789">
                <a:moveTo>
                  <a:pt x="356940" y="45085"/>
                </a:moveTo>
                <a:lnTo>
                  <a:pt x="356742" y="45085"/>
                </a:lnTo>
                <a:lnTo>
                  <a:pt x="355726" y="45466"/>
                </a:lnTo>
                <a:lnTo>
                  <a:pt x="356940" y="45085"/>
                </a:lnTo>
                <a:close/>
              </a:path>
              <a:path w="687069" h="351789">
                <a:moveTo>
                  <a:pt x="419226" y="40512"/>
                </a:moveTo>
                <a:lnTo>
                  <a:pt x="429259" y="43180"/>
                </a:lnTo>
                <a:lnTo>
                  <a:pt x="427863" y="42672"/>
                </a:lnTo>
                <a:lnTo>
                  <a:pt x="505459" y="42672"/>
                </a:lnTo>
                <a:lnTo>
                  <a:pt x="504189" y="41656"/>
                </a:lnTo>
                <a:lnTo>
                  <a:pt x="502984" y="40767"/>
                </a:lnTo>
                <a:lnTo>
                  <a:pt x="420623" y="40767"/>
                </a:lnTo>
                <a:lnTo>
                  <a:pt x="419226" y="40512"/>
                </a:lnTo>
                <a:close/>
              </a:path>
              <a:path w="687069" h="351789">
                <a:moveTo>
                  <a:pt x="366648" y="42037"/>
                </a:moveTo>
                <a:lnTo>
                  <a:pt x="365378" y="42418"/>
                </a:lnTo>
                <a:lnTo>
                  <a:pt x="365574" y="42374"/>
                </a:lnTo>
                <a:lnTo>
                  <a:pt x="366648" y="42037"/>
                </a:lnTo>
                <a:close/>
              </a:path>
              <a:path w="687069" h="351789">
                <a:moveTo>
                  <a:pt x="367083" y="42037"/>
                </a:moveTo>
                <a:lnTo>
                  <a:pt x="366648" y="42037"/>
                </a:lnTo>
                <a:lnTo>
                  <a:pt x="365574" y="42374"/>
                </a:lnTo>
                <a:lnTo>
                  <a:pt x="367083" y="42037"/>
                </a:lnTo>
                <a:close/>
              </a:path>
              <a:path w="687069" h="351789">
                <a:moveTo>
                  <a:pt x="411353" y="39050"/>
                </a:moveTo>
                <a:lnTo>
                  <a:pt x="420623" y="40767"/>
                </a:lnTo>
                <a:lnTo>
                  <a:pt x="502984" y="40767"/>
                </a:lnTo>
                <a:lnTo>
                  <a:pt x="500745" y="39116"/>
                </a:lnTo>
                <a:lnTo>
                  <a:pt x="412114" y="39116"/>
                </a:lnTo>
                <a:lnTo>
                  <a:pt x="411353" y="39050"/>
                </a:lnTo>
                <a:close/>
              </a:path>
              <a:path w="687069" h="351789">
                <a:moveTo>
                  <a:pt x="376173" y="40005"/>
                </a:moveTo>
                <a:lnTo>
                  <a:pt x="374776" y="40259"/>
                </a:lnTo>
                <a:lnTo>
                  <a:pt x="375624" y="40127"/>
                </a:lnTo>
                <a:lnTo>
                  <a:pt x="376173" y="40005"/>
                </a:lnTo>
                <a:close/>
              </a:path>
              <a:path w="687069" h="351789">
                <a:moveTo>
                  <a:pt x="375624" y="40127"/>
                </a:moveTo>
                <a:lnTo>
                  <a:pt x="374776" y="40259"/>
                </a:lnTo>
                <a:lnTo>
                  <a:pt x="375037" y="40259"/>
                </a:lnTo>
                <a:lnTo>
                  <a:pt x="375624" y="40127"/>
                </a:lnTo>
                <a:close/>
              </a:path>
              <a:path w="687069" h="351789">
                <a:moveTo>
                  <a:pt x="376418" y="40005"/>
                </a:moveTo>
                <a:lnTo>
                  <a:pt x="376173" y="40005"/>
                </a:lnTo>
                <a:lnTo>
                  <a:pt x="375624" y="40127"/>
                </a:lnTo>
                <a:lnTo>
                  <a:pt x="376418" y="40005"/>
                </a:lnTo>
                <a:close/>
              </a:path>
              <a:path w="687069" h="351789">
                <a:moveTo>
                  <a:pt x="410337" y="38862"/>
                </a:moveTo>
                <a:lnTo>
                  <a:pt x="411353" y="39050"/>
                </a:lnTo>
                <a:lnTo>
                  <a:pt x="412114" y="39116"/>
                </a:lnTo>
                <a:lnTo>
                  <a:pt x="410337" y="38862"/>
                </a:lnTo>
                <a:close/>
              </a:path>
              <a:path w="687069" h="351789">
                <a:moveTo>
                  <a:pt x="500401" y="38862"/>
                </a:moveTo>
                <a:lnTo>
                  <a:pt x="410337" y="38862"/>
                </a:lnTo>
                <a:lnTo>
                  <a:pt x="412114" y="39116"/>
                </a:lnTo>
                <a:lnTo>
                  <a:pt x="500745" y="39116"/>
                </a:lnTo>
                <a:lnTo>
                  <a:pt x="500401" y="38862"/>
                </a:lnTo>
                <a:close/>
              </a:path>
              <a:path w="687069" h="351789">
                <a:moveTo>
                  <a:pt x="499196" y="37973"/>
                </a:moveTo>
                <a:lnTo>
                  <a:pt x="394462" y="37973"/>
                </a:lnTo>
                <a:lnTo>
                  <a:pt x="392810" y="38100"/>
                </a:lnTo>
                <a:lnTo>
                  <a:pt x="403225" y="38226"/>
                </a:lnTo>
                <a:lnTo>
                  <a:pt x="401827" y="38226"/>
                </a:lnTo>
                <a:lnTo>
                  <a:pt x="411353" y="39050"/>
                </a:lnTo>
                <a:lnTo>
                  <a:pt x="410337" y="38862"/>
                </a:lnTo>
                <a:lnTo>
                  <a:pt x="500401" y="38862"/>
                </a:lnTo>
                <a:lnTo>
                  <a:pt x="499196" y="37973"/>
                </a:lnTo>
                <a:close/>
              </a:path>
              <a:path w="687069" h="351789">
                <a:moveTo>
                  <a:pt x="385444" y="38608"/>
                </a:moveTo>
                <a:lnTo>
                  <a:pt x="383920" y="38735"/>
                </a:lnTo>
                <a:lnTo>
                  <a:pt x="385240" y="38639"/>
                </a:lnTo>
                <a:lnTo>
                  <a:pt x="385444" y="38608"/>
                </a:lnTo>
                <a:close/>
              </a:path>
              <a:path w="687069" h="351789">
                <a:moveTo>
                  <a:pt x="385240" y="38639"/>
                </a:moveTo>
                <a:lnTo>
                  <a:pt x="383920" y="38735"/>
                </a:lnTo>
                <a:lnTo>
                  <a:pt x="384624" y="38735"/>
                </a:lnTo>
                <a:lnTo>
                  <a:pt x="385240" y="38639"/>
                </a:lnTo>
                <a:close/>
              </a:path>
              <a:path w="687069" h="351789">
                <a:moveTo>
                  <a:pt x="385677" y="38608"/>
                </a:moveTo>
                <a:lnTo>
                  <a:pt x="385444" y="38608"/>
                </a:lnTo>
                <a:lnTo>
                  <a:pt x="385240" y="38639"/>
                </a:lnTo>
                <a:lnTo>
                  <a:pt x="385677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648959" y="3109214"/>
            <a:ext cx="65468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15974" y="4830317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3980" algn="ctr">
              <a:lnSpc>
                <a:spcPts val="2175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86605" y="4816602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6830" algn="ctr">
              <a:lnSpc>
                <a:spcPts val="2365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02957" y="4822697"/>
            <a:ext cx="108077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185" algn="ctr">
              <a:lnSpc>
                <a:spcPts val="229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19198" y="2481707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31614" y="2462784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95718" y="2486914"/>
            <a:ext cx="26733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2" y="193547"/>
                </a:moveTo>
                <a:lnTo>
                  <a:pt x="96774" y="193547"/>
                </a:lnTo>
                <a:lnTo>
                  <a:pt x="96774" y="580643"/>
                </a:lnTo>
                <a:lnTo>
                  <a:pt x="290322" y="580643"/>
                </a:lnTo>
                <a:lnTo>
                  <a:pt x="290322" y="193547"/>
                </a:lnTo>
                <a:close/>
              </a:path>
              <a:path w="387350" h="581025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580643"/>
                </a:lnTo>
                <a:lnTo>
                  <a:pt x="96774" y="580643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2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2" y="579120"/>
                </a:lnTo>
                <a:lnTo>
                  <a:pt x="290322" y="193548"/>
                </a:lnTo>
                <a:close/>
              </a:path>
              <a:path w="387350" h="57912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771391" y="4133088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16579" y="4133088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16579" y="4133088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1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8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505447" y="4139184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3"/>
                </a:moveTo>
                <a:lnTo>
                  <a:pt x="494283" y="142113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3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3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3"/>
                </a:lnTo>
                <a:lnTo>
                  <a:pt x="707390" y="142113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50635" y="4139184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5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2"/>
                </a:lnTo>
                <a:lnTo>
                  <a:pt x="725932" y="568452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5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850635" y="4139184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3"/>
                </a:lnTo>
                <a:lnTo>
                  <a:pt x="1077975" y="142113"/>
                </a:lnTo>
                <a:lnTo>
                  <a:pt x="1238631" y="0"/>
                </a:lnTo>
                <a:lnTo>
                  <a:pt x="1362202" y="142113"/>
                </a:lnTo>
                <a:lnTo>
                  <a:pt x="1291209" y="142113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2"/>
                </a:lnTo>
                <a:lnTo>
                  <a:pt x="583818" y="568452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5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5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2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45023" y="3401695"/>
            <a:ext cx="687070" cy="349885"/>
          </a:xfrm>
          <a:custGeom>
            <a:avLst/>
            <a:gdLst/>
            <a:ahLst/>
            <a:cxnLst/>
            <a:rect l="l" t="t" r="r" b="b"/>
            <a:pathLst>
              <a:path w="687070" h="349885">
                <a:moveTo>
                  <a:pt x="392429" y="0"/>
                </a:moveTo>
                <a:lnTo>
                  <a:pt x="344042" y="9143"/>
                </a:lnTo>
                <a:lnTo>
                  <a:pt x="307848" y="24891"/>
                </a:lnTo>
                <a:lnTo>
                  <a:pt x="271652" y="46862"/>
                </a:lnTo>
                <a:lnTo>
                  <a:pt x="223138" y="84581"/>
                </a:lnTo>
                <a:lnTo>
                  <a:pt x="174243" y="129920"/>
                </a:lnTo>
                <a:lnTo>
                  <a:pt x="124713" y="181609"/>
                </a:lnTo>
                <a:lnTo>
                  <a:pt x="74929" y="237235"/>
                </a:lnTo>
                <a:lnTo>
                  <a:pt x="49911" y="266318"/>
                </a:lnTo>
                <a:lnTo>
                  <a:pt x="0" y="325119"/>
                </a:lnTo>
                <a:lnTo>
                  <a:pt x="28955" y="349757"/>
                </a:lnTo>
                <a:lnTo>
                  <a:pt x="78866" y="290956"/>
                </a:lnTo>
                <a:lnTo>
                  <a:pt x="103522" y="262381"/>
                </a:lnTo>
                <a:lnTo>
                  <a:pt x="128284" y="234441"/>
                </a:lnTo>
                <a:lnTo>
                  <a:pt x="152677" y="207517"/>
                </a:lnTo>
                <a:lnTo>
                  <a:pt x="176809" y="181609"/>
                </a:lnTo>
                <a:lnTo>
                  <a:pt x="200792" y="157225"/>
                </a:lnTo>
                <a:lnTo>
                  <a:pt x="224519" y="134492"/>
                </a:lnTo>
                <a:lnTo>
                  <a:pt x="248285" y="113156"/>
                </a:lnTo>
                <a:lnTo>
                  <a:pt x="248427" y="113156"/>
                </a:lnTo>
                <a:lnTo>
                  <a:pt x="270805" y="94868"/>
                </a:lnTo>
                <a:lnTo>
                  <a:pt x="281825" y="86359"/>
                </a:lnTo>
                <a:lnTo>
                  <a:pt x="282321" y="85978"/>
                </a:lnTo>
                <a:lnTo>
                  <a:pt x="292957" y="78485"/>
                </a:lnTo>
                <a:lnTo>
                  <a:pt x="303841" y="71246"/>
                </a:lnTo>
                <a:lnTo>
                  <a:pt x="314590" y="64642"/>
                </a:lnTo>
                <a:lnTo>
                  <a:pt x="315213" y="64262"/>
                </a:lnTo>
                <a:lnTo>
                  <a:pt x="325323" y="58674"/>
                </a:lnTo>
                <a:lnTo>
                  <a:pt x="335660" y="53466"/>
                </a:lnTo>
                <a:lnTo>
                  <a:pt x="335406" y="53466"/>
                </a:lnTo>
                <a:lnTo>
                  <a:pt x="346583" y="48640"/>
                </a:lnTo>
                <a:lnTo>
                  <a:pt x="346821" y="48640"/>
                </a:lnTo>
                <a:lnTo>
                  <a:pt x="356488" y="45084"/>
                </a:lnTo>
                <a:lnTo>
                  <a:pt x="356813" y="45084"/>
                </a:lnTo>
                <a:lnTo>
                  <a:pt x="365308" y="42417"/>
                </a:lnTo>
                <a:lnTo>
                  <a:pt x="366522" y="42037"/>
                </a:lnTo>
                <a:lnTo>
                  <a:pt x="366956" y="42037"/>
                </a:lnTo>
                <a:lnTo>
                  <a:pt x="374910" y="40258"/>
                </a:lnTo>
                <a:lnTo>
                  <a:pt x="374650" y="40258"/>
                </a:lnTo>
                <a:lnTo>
                  <a:pt x="376047" y="40004"/>
                </a:lnTo>
                <a:lnTo>
                  <a:pt x="376291" y="40004"/>
                </a:lnTo>
                <a:lnTo>
                  <a:pt x="384497" y="38734"/>
                </a:lnTo>
                <a:lnTo>
                  <a:pt x="383793" y="38734"/>
                </a:lnTo>
                <a:lnTo>
                  <a:pt x="385317" y="38607"/>
                </a:lnTo>
                <a:lnTo>
                  <a:pt x="385550" y="38607"/>
                </a:lnTo>
                <a:lnTo>
                  <a:pt x="394335" y="37972"/>
                </a:lnTo>
                <a:lnTo>
                  <a:pt x="499321" y="37972"/>
                </a:lnTo>
                <a:lnTo>
                  <a:pt x="462025" y="15239"/>
                </a:lnTo>
                <a:lnTo>
                  <a:pt x="416433" y="1269"/>
                </a:lnTo>
                <a:lnTo>
                  <a:pt x="404495" y="126"/>
                </a:lnTo>
                <a:lnTo>
                  <a:pt x="392429" y="0"/>
                </a:lnTo>
                <a:close/>
              </a:path>
              <a:path w="687070" h="349885">
                <a:moveTo>
                  <a:pt x="610448" y="230835"/>
                </a:moveTo>
                <a:lnTo>
                  <a:pt x="578103" y="250697"/>
                </a:lnTo>
                <a:lnTo>
                  <a:pt x="686562" y="318134"/>
                </a:lnTo>
                <a:lnTo>
                  <a:pt x="680397" y="247141"/>
                </a:lnTo>
                <a:lnTo>
                  <a:pt x="620649" y="247141"/>
                </a:lnTo>
                <a:lnTo>
                  <a:pt x="610448" y="230835"/>
                </a:lnTo>
                <a:close/>
              </a:path>
              <a:path w="687070" h="349885">
                <a:moveTo>
                  <a:pt x="78976" y="290956"/>
                </a:moveTo>
                <a:lnTo>
                  <a:pt x="78866" y="291083"/>
                </a:lnTo>
                <a:lnTo>
                  <a:pt x="78976" y="290956"/>
                </a:lnTo>
                <a:close/>
              </a:path>
              <a:path w="687070" h="349885">
                <a:moveTo>
                  <a:pt x="642911" y="210901"/>
                </a:moveTo>
                <a:lnTo>
                  <a:pt x="610448" y="230835"/>
                </a:lnTo>
                <a:lnTo>
                  <a:pt x="620649" y="247141"/>
                </a:lnTo>
                <a:lnTo>
                  <a:pt x="652906" y="226948"/>
                </a:lnTo>
                <a:lnTo>
                  <a:pt x="642911" y="210901"/>
                </a:lnTo>
                <a:close/>
              </a:path>
              <a:path w="687070" h="349885">
                <a:moveTo>
                  <a:pt x="675513" y="190880"/>
                </a:moveTo>
                <a:lnTo>
                  <a:pt x="642911" y="210901"/>
                </a:lnTo>
                <a:lnTo>
                  <a:pt x="652906" y="226948"/>
                </a:lnTo>
                <a:lnTo>
                  <a:pt x="620649" y="247141"/>
                </a:lnTo>
                <a:lnTo>
                  <a:pt x="680397" y="247141"/>
                </a:lnTo>
                <a:lnTo>
                  <a:pt x="675513" y="190880"/>
                </a:lnTo>
                <a:close/>
              </a:path>
              <a:path w="687070" h="349885">
                <a:moveTo>
                  <a:pt x="630690" y="191642"/>
                </a:moveTo>
                <a:lnTo>
                  <a:pt x="584962" y="191642"/>
                </a:lnTo>
                <a:lnTo>
                  <a:pt x="602361" y="217804"/>
                </a:lnTo>
                <a:lnTo>
                  <a:pt x="610448" y="230835"/>
                </a:lnTo>
                <a:lnTo>
                  <a:pt x="642911" y="210901"/>
                </a:lnTo>
                <a:lnTo>
                  <a:pt x="634238" y="196976"/>
                </a:lnTo>
                <a:lnTo>
                  <a:pt x="630690" y="191642"/>
                </a:lnTo>
                <a:close/>
              </a:path>
              <a:path w="687070" h="349885">
                <a:moveTo>
                  <a:pt x="601979" y="217296"/>
                </a:moveTo>
                <a:lnTo>
                  <a:pt x="602297" y="217804"/>
                </a:lnTo>
                <a:lnTo>
                  <a:pt x="601979" y="217296"/>
                </a:lnTo>
                <a:close/>
              </a:path>
              <a:path w="687070" h="349885">
                <a:moveTo>
                  <a:pt x="152908" y="207263"/>
                </a:moveTo>
                <a:lnTo>
                  <a:pt x="152653" y="207517"/>
                </a:lnTo>
                <a:lnTo>
                  <a:pt x="152908" y="207263"/>
                </a:lnTo>
                <a:close/>
              </a:path>
              <a:path w="687070" h="349885">
                <a:moveTo>
                  <a:pt x="597918" y="144017"/>
                </a:moveTo>
                <a:lnTo>
                  <a:pt x="550417" y="144017"/>
                </a:lnTo>
                <a:lnTo>
                  <a:pt x="568071" y="167639"/>
                </a:lnTo>
                <a:lnTo>
                  <a:pt x="585215" y="192150"/>
                </a:lnTo>
                <a:lnTo>
                  <a:pt x="584962" y="191642"/>
                </a:lnTo>
                <a:lnTo>
                  <a:pt x="630690" y="191642"/>
                </a:lnTo>
                <a:lnTo>
                  <a:pt x="616585" y="170433"/>
                </a:lnTo>
                <a:lnTo>
                  <a:pt x="598677" y="145033"/>
                </a:lnTo>
                <a:lnTo>
                  <a:pt x="597918" y="144017"/>
                </a:lnTo>
                <a:close/>
              </a:path>
              <a:path w="687070" h="349885">
                <a:moveTo>
                  <a:pt x="177164" y="181228"/>
                </a:moveTo>
                <a:lnTo>
                  <a:pt x="176784" y="181609"/>
                </a:lnTo>
                <a:lnTo>
                  <a:pt x="177164" y="181228"/>
                </a:lnTo>
                <a:close/>
              </a:path>
              <a:path w="687070" h="349885">
                <a:moveTo>
                  <a:pt x="567689" y="167258"/>
                </a:moveTo>
                <a:lnTo>
                  <a:pt x="567958" y="167639"/>
                </a:lnTo>
                <a:lnTo>
                  <a:pt x="567689" y="167258"/>
                </a:lnTo>
                <a:close/>
              </a:path>
              <a:path w="687070" h="349885">
                <a:moveTo>
                  <a:pt x="566263" y="103250"/>
                </a:moveTo>
                <a:lnTo>
                  <a:pt x="515492" y="103250"/>
                </a:lnTo>
                <a:lnTo>
                  <a:pt x="533653" y="123443"/>
                </a:lnTo>
                <a:lnTo>
                  <a:pt x="550799" y="144652"/>
                </a:lnTo>
                <a:lnTo>
                  <a:pt x="550417" y="144017"/>
                </a:lnTo>
                <a:lnTo>
                  <a:pt x="597918" y="144017"/>
                </a:lnTo>
                <a:lnTo>
                  <a:pt x="580643" y="120903"/>
                </a:lnTo>
                <a:lnTo>
                  <a:pt x="566263" y="103250"/>
                </a:lnTo>
                <a:close/>
              </a:path>
              <a:path w="687070" h="349885">
                <a:moveTo>
                  <a:pt x="224916" y="134112"/>
                </a:moveTo>
                <a:lnTo>
                  <a:pt x="224409" y="134492"/>
                </a:lnTo>
                <a:lnTo>
                  <a:pt x="224916" y="134112"/>
                </a:lnTo>
                <a:close/>
              </a:path>
              <a:path w="687070" h="349885">
                <a:moveTo>
                  <a:pt x="533018" y="122808"/>
                </a:moveTo>
                <a:lnTo>
                  <a:pt x="533535" y="123443"/>
                </a:lnTo>
                <a:lnTo>
                  <a:pt x="533018" y="122808"/>
                </a:lnTo>
                <a:close/>
              </a:path>
              <a:path w="687070" h="349885">
                <a:moveTo>
                  <a:pt x="248427" y="113156"/>
                </a:moveTo>
                <a:lnTo>
                  <a:pt x="248285" y="113156"/>
                </a:lnTo>
                <a:lnTo>
                  <a:pt x="247650" y="113791"/>
                </a:lnTo>
                <a:lnTo>
                  <a:pt x="248427" y="113156"/>
                </a:lnTo>
                <a:close/>
              </a:path>
              <a:path w="687070" h="349885">
                <a:moveTo>
                  <a:pt x="551065" y="85851"/>
                </a:moveTo>
                <a:lnTo>
                  <a:pt x="497839" y="85851"/>
                </a:lnTo>
                <a:lnTo>
                  <a:pt x="516127" y="104139"/>
                </a:lnTo>
                <a:lnTo>
                  <a:pt x="515492" y="103250"/>
                </a:lnTo>
                <a:lnTo>
                  <a:pt x="566263" y="103250"/>
                </a:lnTo>
                <a:lnTo>
                  <a:pt x="562228" y="98297"/>
                </a:lnTo>
                <a:lnTo>
                  <a:pt x="551065" y="85851"/>
                </a:lnTo>
                <a:close/>
              </a:path>
              <a:path w="687070" h="349885">
                <a:moveTo>
                  <a:pt x="271272" y="94487"/>
                </a:moveTo>
                <a:lnTo>
                  <a:pt x="270763" y="94868"/>
                </a:lnTo>
                <a:lnTo>
                  <a:pt x="271272" y="94487"/>
                </a:lnTo>
                <a:close/>
              </a:path>
              <a:path w="687070" h="349885">
                <a:moveTo>
                  <a:pt x="544458" y="78485"/>
                </a:moveTo>
                <a:lnTo>
                  <a:pt x="489330" y="78485"/>
                </a:lnTo>
                <a:lnTo>
                  <a:pt x="498601" y="86613"/>
                </a:lnTo>
                <a:lnTo>
                  <a:pt x="497839" y="85851"/>
                </a:lnTo>
                <a:lnTo>
                  <a:pt x="551065" y="85851"/>
                </a:lnTo>
                <a:lnTo>
                  <a:pt x="544458" y="78485"/>
                </a:lnTo>
                <a:close/>
              </a:path>
              <a:path w="687070" h="349885">
                <a:moveTo>
                  <a:pt x="282352" y="85978"/>
                </a:moveTo>
                <a:lnTo>
                  <a:pt x="281968" y="86249"/>
                </a:lnTo>
                <a:lnTo>
                  <a:pt x="282352" y="85978"/>
                </a:lnTo>
                <a:close/>
              </a:path>
              <a:path w="687070" h="349885">
                <a:moveTo>
                  <a:pt x="537383" y="71374"/>
                </a:moveTo>
                <a:lnTo>
                  <a:pt x="480440" y="71374"/>
                </a:lnTo>
                <a:lnTo>
                  <a:pt x="481075" y="71881"/>
                </a:lnTo>
                <a:lnTo>
                  <a:pt x="489838" y="78993"/>
                </a:lnTo>
                <a:lnTo>
                  <a:pt x="489330" y="78485"/>
                </a:lnTo>
                <a:lnTo>
                  <a:pt x="544458" y="78485"/>
                </a:lnTo>
                <a:lnTo>
                  <a:pt x="543433" y="77342"/>
                </a:lnTo>
                <a:lnTo>
                  <a:pt x="537383" y="71374"/>
                </a:lnTo>
                <a:close/>
              </a:path>
              <a:path w="687070" h="349885">
                <a:moveTo>
                  <a:pt x="293497" y="78104"/>
                </a:moveTo>
                <a:lnTo>
                  <a:pt x="292862" y="78485"/>
                </a:lnTo>
                <a:lnTo>
                  <a:pt x="293497" y="78104"/>
                </a:lnTo>
                <a:close/>
              </a:path>
              <a:path w="687070" h="349885">
                <a:moveTo>
                  <a:pt x="480968" y="71802"/>
                </a:moveTo>
                <a:close/>
              </a:path>
              <a:path w="687070" h="349885">
                <a:moveTo>
                  <a:pt x="524770" y="58927"/>
                </a:moveTo>
                <a:lnTo>
                  <a:pt x="462788" y="58927"/>
                </a:lnTo>
                <a:lnTo>
                  <a:pt x="463803" y="59562"/>
                </a:lnTo>
                <a:lnTo>
                  <a:pt x="472313" y="65277"/>
                </a:lnTo>
                <a:lnTo>
                  <a:pt x="480968" y="71802"/>
                </a:lnTo>
                <a:lnTo>
                  <a:pt x="480440" y="71374"/>
                </a:lnTo>
                <a:lnTo>
                  <a:pt x="537383" y="71374"/>
                </a:lnTo>
                <a:lnTo>
                  <a:pt x="524770" y="58927"/>
                </a:lnTo>
                <a:close/>
              </a:path>
              <a:path w="687070" h="349885">
                <a:moveTo>
                  <a:pt x="304418" y="70865"/>
                </a:moveTo>
                <a:lnTo>
                  <a:pt x="303784" y="71246"/>
                </a:lnTo>
                <a:lnTo>
                  <a:pt x="304418" y="70865"/>
                </a:lnTo>
                <a:close/>
              </a:path>
              <a:path w="687070" h="349885">
                <a:moveTo>
                  <a:pt x="471551" y="64770"/>
                </a:moveTo>
                <a:lnTo>
                  <a:pt x="472231" y="65277"/>
                </a:lnTo>
                <a:lnTo>
                  <a:pt x="471551" y="64770"/>
                </a:lnTo>
                <a:close/>
              </a:path>
              <a:path w="687070" h="349885">
                <a:moveTo>
                  <a:pt x="315264" y="64262"/>
                </a:moveTo>
                <a:lnTo>
                  <a:pt x="314706" y="64572"/>
                </a:lnTo>
                <a:lnTo>
                  <a:pt x="315264" y="64262"/>
                </a:lnTo>
                <a:close/>
              </a:path>
              <a:path w="687070" h="349885">
                <a:moveTo>
                  <a:pt x="463321" y="59283"/>
                </a:moveTo>
                <a:lnTo>
                  <a:pt x="463740" y="59562"/>
                </a:lnTo>
                <a:lnTo>
                  <a:pt x="463321" y="59283"/>
                </a:lnTo>
                <a:close/>
              </a:path>
              <a:path w="687070" h="349885">
                <a:moveTo>
                  <a:pt x="462788" y="58927"/>
                </a:moveTo>
                <a:lnTo>
                  <a:pt x="463321" y="59283"/>
                </a:lnTo>
                <a:lnTo>
                  <a:pt x="463803" y="59562"/>
                </a:lnTo>
                <a:lnTo>
                  <a:pt x="462788" y="58927"/>
                </a:lnTo>
                <a:close/>
              </a:path>
              <a:path w="687070" h="349885">
                <a:moveTo>
                  <a:pt x="519175" y="53975"/>
                </a:moveTo>
                <a:lnTo>
                  <a:pt x="454151" y="53975"/>
                </a:lnTo>
                <a:lnTo>
                  <a:pt x="463321" y="59283"/>
                </a:lnTo>
                <a:lnTo>
                  <a:pt x="462788" y="58927"/>
                </a:lnTo>
                <a:lnTo>
                  <a:pt x="524770" y="58927"/>
                </a:lnTo>
                <a:lnTo>
                  <a:pt x="524255" y="58419"/>
                </a:lnTo>
                <a:lnTo>
                  <a:pt x="519175" y="53975"/>
                </a:lnTo>
                <a:close/>
              </a:path>
              <a:path w="687070" h="349885">
                <a:moveTo>
                  <a:pt x="326009" y="58292"/>
                </a:moveTo>
                <a:lnTo>
                  <a:pt x="325247" y="58674"/>
                </a:lnTo>
                <a:lnTo>
                  <a:pt x="326009" y="58292"/>
                </a:lnTo>
                <a:close/>
              </a:path>
              <a:path w="687070" h="349885">
                <a:moveTo>
                  <a:pt x="445135" y="49402"/>
                </a:moveTo>
                <a:lnTo>
                  <a:pt x="454913" y="54482"/>
                </a:lnTo>
                <a:lnTo>
                  <a:pt x="454151" y="53975"/>
                </a:lnTo>
                <a:lnTo>
                  <a:pt x="519175" y="53975"/>
                </a:lnTo>
                <a:lnTo>
                  <a:pt x="514531" y="49910"/>
                </a:lnTo>
                <a:lnTo>
                  <a:pt x="446404" y="49910"/>
                </a:lnTo>
                <a:lnTo>
                  <a:pt x="445135" y="49402"/>
                </a:lnTo>
                <a:close/>
              </a:path>
              <a:path w="687070" h="349885">
                <a:moveTo>
                  <a:pt x="336423" y="53085"/>
                </a:moveTo>
                <a:lnTo>
                  <a:pt x="335406" y="53466"/>
                </a:lnTo>
                <a:lnTo>
                  <a:pt x="335660" y="53466"/>
                </a:lnTo>
                <a:lnTo>
                  <a:pt x="336423" y="53085"/>
                </a:lnTo>
                <a:close/>
              </a:path>
              <a:path w="687070" h="349885">
                <a:moveTo>
                  <a:pt x="509318" y="45719"/>
                </a:moveTo>
                <a:lnTo>
                  <a:pt x="436625" y="45719"/>
                </a:lnTo>
                <a:lnTo>
                  <a:pt x="446404" y="49910"/>
                </a:lnTo>
                <a:lnTo>
                  <a:pt x="514531" y="49910"/>
                </a:lnTo>
                <a:lnTo>
                  <a:pt x="514096" y="49529"/>
                </a:lnTo>
                <a:lnTo>
                  <a:pt x="509318" y="45719"/>
                </a:lnTo>
                <a:close/>
              </a:path>
              <a:path w="687070" h="349885">
                <a:moveTo>
                  <a:pt x="346821" y="48640"/>
                </a:moveTo>
                <a:lnTo>
                  <a:pt x="346583" y="48640"/>
                </a:lnTo>
                <a:lnTo>
                  <a:pt x="345439" y="49149"/>
                </a:lnTo>
                <a:lnTo>
                  <a:pt x="346821" y="48640"/>
                </a:lnTo>
                <a:close/>
              </a:path>
              <a:path w="687070" h="349885">
                <a:moveTo>
                  <a:pt x="505496" y="42671"/>
                </a:moveTo>
                <a:lnTo>
                  <a:pt x="427736" y="42671"/>
                </a:lnTo>
                <a:lnTo>
                  <a:pt x="437768" y="46227"/>
                </a:lnTo>
                <a:lnTo>
                  <a:pt x="436625" y="45719"/>
                </a:lnTo>
                <a:lnTo>
                  <a:pt x="509318" y="45719"/>
                </a:lnTo>
                <a:lnTo>
                  <a:pt x="505496" y="42671"/>
                </a:lnTo>
                <a:close/>
              </a:path>
              <a:path w="687070" h="349885">
                <a:moveTo>
                  <a:pt x="356813" y="45084"/>
                </a:moveTo>
                <a:lnTo>
                  <a:pt x="356488" y="45084"/>
                </a:lnTo>
                <a:lnTo>
                  <a:pt x="355600" y="45465"/>
                </a:lnTo>
                <a:lnTo>
                  <a:pt x="356813" y="45084"/>
                </a:lnTo>
                <a:close/>
              </a:path>
              <a:path w="687070" h="349885">
                <a:moveTo>
                  <a:pt x="419100" y="40512"/>
                </a:moveTo>
                <a:lnTo>
                  <a:pt x="429133" y="43179"/>
                </a:lnTo>
                <a:lnTo>
                  <a:pt x="427736" y="42671"/>
                </a:lnTo>
                <a:lnTo>
                  <a:pt x="505496" y="42671"/>
                </a:lnTo>
                <a:lnTo>
                  <a:pt x="504063" y="41528"/>
                </a:lnTo>
                <a:lnTo>
                  <a:pt x="503047" y="40766"/>
                </a:lnTo>
                <a:lnTo>
                  <a:pt x="420497" y="40766"/>
                </a:lnTo>
                <a:lnTo>
                  <a:pt x="419100" y="40512"/>
                </a:lnTo>
                <a:close/>
              </a:path>
              <a:path w="687070" h="349885">
                <a:moveTo>
                  <a:pt x="366522" y="42037"/>
                </a:moveTo>
                <a:lnTo>
                  <a:pt x="365251" y="42417"/>
                </a:lnTo>
                <a:lnTo>
                  <a:pt x="365447" y="42374"/>
                </a:lnTo>
                <a:lnTo>
                  <a:pt x="366522" y="42037"/>
                </a:lnTo>
                <a:close/>
              </a:path>
              <a:path w="687070" h="349885">
                <a:moveTo>
                  <a:pt x="366956" y="42037"/>
                </a:moveTo>
                <a:lnTo>
                  <a:pt x="366522" y="42037"/>
                </a:lnTo>
                <a:lnTo>
                  <a:pt x="365447" y="42374"/>
                </a:lnTo>
                <a:lnTo>
                  <a:pt x="366956" y="42037"/>
                </a:lnTo>
                <a:close/>
              </a:path>
              <a:path w="687070" h="349885">
                <a:moveTo>
                  <a:pt x="411225" y="39050"/>
                </a:moveTo>
                <a:lnTo>
                  <a:pt x="420497" y="40766"/>
                </a:lnTo>
                <a:lnTo>
                  <a:pt x="503047" y="40766"/>
                </a:lnTo>
                <a:lnTo>
                  <a:pt x="500845" y="39115"/>
                </a:lnTo>
                <a:lnTo>
                  <a:pt x="411988" y="39115"/>
                </a:lnTo>
                <a:lnTo>
                  <a:pt x="411225" y="39050"/>
                </a:lnTo>
                <a:close/>
              </a:path>
              <a:path w="687070" h="349885">
                <a:moveTo>
                  <a:pt x="376047" y="40004"/>
                </a:moveTo>
                <a:lnTo>
                  <a:pt x="374650" y="40258"/>
                </a:lnTo>
                <a:lnTo>
                  <a:pt x="375497" y="40127"/>
                </a:lnTo>
                <a:lnTo>
                  <a:pt x="376047" y="40004"/>
                </a:lnTo>
                <a:close/>
              </a:path>
              <a:path w="687070" h="349885">
                <a:moveTo>
                  <a:pt x="375497" y="40127"/>
                </a:moveTo>
                <a:lnTo>
                  <a:pt x="374650" y="40258"/>
                </a:lnTo>
                <a:lnTo>
                  <a:pt x="374910" y="40258"/>
                </a:lnTo>
                <a:lnTo>
                  <a:pt x="375497" y="40127"/>
                </a:lnTo>
                <a:close/>
              </a:path>
              <a:path w="687070" h="349885">
                <a:moveTo>
                  <a:pt x="376291" y="40004"/>
                </a:moveTo>
                <a:lnTo>
                  <a:pt x="376047" y="40004"/>
                </a:lnTo>
                <a:lnTo>
                  <a:pt x="375497" y="40127"/>
                </a:lnTo>
                <a:lnTo>
                  <a:pt x="376291" y="40004"/>
                </a:lnTo>
                <a:close/>
              </a:path>
              <a:path w="687070" h="349885">
                <a:moveTo>
                  <a:pt x="410210" y="38862"/>
                </a:moveTo>
                <a:lnTo>
                  <a:pt x="411225" y="39050"/>
                </a:lnTo>
                <a:lnTo>
                  <a:pt x="411988" y="39115"/>
                </a:lnTo>
                <a:lnTo>
                  <a:pt x="410210" y="38862"/>
                </a:lnTo>
                <a:close/>
              </a:path>
              <a:path w="687070" h="349885">
                <a:moveTo>
                  <a:pt x="500507" y="38862"/>
                </a:moveTo>
                <a:lnTo>
                  <a:pt x="410210" y="38862"/>
                </a:lnTo>
                <a:lnTo>
                  <a:pt x="411988" y="39115"/>
                </a:lnTo>
                <a:lnTo>
                  <a:pt x="500845" y="39115"/>
                </a:lnTo>
                <a:lnTo>
                  <a:pt x="500507" y="38862"/>
                </a:lnTo>
                <a:close/>
              </a:path>
              <a:path w="687070" h="349885">
                <a:moveTo>
                  <a:pt x="499321" y="37972"/>
                </a:moveTo>
                <a:lnTo>
                  <a:pt x="394335" y="37972"/>
                </a:lnTo>
                <a:lnTo>
                  <a:pt x="392684" y="38100"/>
                </a:lnTo>
                <a:lnTo>
                  <a:pt x="403098" y="38226"/>
                </a:lnTo>
                <a:lnTo>
                  <a:pt x="401700" y="38226"/>
                </a:lnTo>
                <a:lnTo>
                  <a:pt x="411225" y="39050"/>
                </a:lnTo>
                <a:lnTo>
                  <a:pt x="410210" y="38862"/>
                </a:lnTo>
                <a:lnTo>
                  <a:pt x="500507" y="38862"/>
                </a:lnTo>
                <a:lnTo>
                  <a:pt x="499321" y="37972"/>
                </a:lnTo>
                <a:close/>
              </a:path>
              <a:path w="687070" h="349885">
                <a:moveTo>
                  <a:pt x="385317" y="38607"/>
                </a:moveTo>
                <a:lnTo>
                  <a:pt x="383793" y="38734"/>
                </a:lnTo>
                <a:lnTo>
                  <a:pt x="385113" y="38639"/>
                </a:lnTo>
                <a:lnTo>
                  <a:pt x="385317" y="38607"/>
                </a:lnTo>
                <a:close/>
              </a:path>
              <a:path w="687070" h="349885">
                <a:moveTo>
                  <a:pt x="385113" y="38639"/>
                </a:moveTo>
                <a:lnTo>
                  <a:pt x="383793" y="38734"/>
                </a:lnTo>
                <a:lnTo>
                  <a:pt x="384497" y="38734"/>
                </a:lnTo>
                <a:lnTo>
                  <a:pt x="385113" y="38639"/>
                </a:lnTo>
                <a:close/>
              </a:path>
              <a:path w="687070" h="349885">
                <a:moveTo>
                  <a:pt x="385550" y="38607"/>
                </a:moveTo>
                <a:lnTo>
                  <a:pt x="385317" y="38607"/>
                </a:lnTo>
                <a:lnTo>
                  <a:pt x="385113" y="38639"/>
                </a:lnTo>
                <a:lnTo>
                  <a:pt x="385550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071242" y="3241802"/>
            <a:ext cx="27495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63367" y="3572002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833617" y="3610102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36414" y="3261995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67625" y="3253485"/>
            <a:ext cx="27495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9960" rIns="0" bIns="0" rtlCol="0">
            <a:spAutoFit/>
          </a:bodyPr>
          <a:lstStyle/>
          <a:p>
            <a:pPr marL="2169795">
              <a:lnSpc>
                <a:spcPct val="100000"/>
              </a:lnSpc>
            </a:pPr>
            <a:r>
              <a:rPr sz="2400" b="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The same </a:t>
            </a:r>
            <a:r>
              <a:rPr sz="2400" b="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network </a:t>
            </a:r>
            <a:r>
              <a:rPr sz="2400" b="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b="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used </a:t>
            </a:r>
            <a:r>
              <a:rPr sz="2400" b="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again </a:t>
            </a:r>
            <a:r>
              <a:rPr sz="2400" b="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400" b="0" spc="-4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again.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465070" y="5923483"/>
            <a:ext cx="74104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arri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22726" y="5923483"/>
            <a:ext cx="74739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aipei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88255" y="5923483"/>
            <a:ext cx="199136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737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November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896627" y="5832043"/>
            <a:ext cx="39370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nd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085088" y="5875020"/>
            <a:ext cx="498348" cy="7635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70989" y="5875782"/>
            <a:ext cx="5946140" cy="512445"/>
          </a:xfrm>
          <a:custGeom>
            <a:avLst/>
            <a:gdLst/>
            <a:ahLst/>
            <a:cxnLst/>
            <a:rect l="l" t="t" r="r" b="b"/>
            <a:pathLst>
              <a:path w="5946140" h="512445">
                <a:moveTo>
                  <a:pt x="627379" y="85344"/>
                </a:moveTo>
                <a:lnTo>
                  <a:pt x="634089" y="52126"/>
                </a:lnTo>
                <a:lnTo>
                  <a:pt x="652383" y="24998"/>
                </a:lnTo>
                <a:lnTo>
                  <a:pt x="679511" y="6707"/>
                </a:lnTo>
                <a:lnTo>
                  <a:pt x="712723" y="0"/>
                </a:lnTo>
                <a:lnTo>
                  <a:pt x="1513840" y="0"/>
                </a:lnTo>
                <a:lnTo>
                  <a:pt x="2843530" y="0"/>
                </a:lnTo>
                <a:lnTo>
                  <a:pt x="5860795" y="0"/>
                </a:lnTo>
                <a:lnTo>
                  <a:pt x="5894008" y="6707"/>
                </a:lnTo>
                <a:lnTo>
                  <a:pt x="5921136" y="24998"/>
                </a:lnTo>
                <a:lnTo>
                  <a:pt x="5939430" y="52126"/>
                </a:lnTo>
                <a:lnTo>
                  <a:pt x="5946140" y="85344"/>
                </a:lnTo>
                <a:lnTo>
                  <a:pt x="5946140" y="298704"/>
                </a:lnTo>
                <a:lnTo>
                  <a:pt x="5946140" y="426720"/>
                </a:lnTo>
                <a:lnTo>
                  <a:pt x="5939430" y="459937"/>
                </a:lnTo>
                <a:lnTo>
                  <a:pt x="5921136" y="487065"/>
                </a:lnTo>
                <a:lnTo>
                  <a:pt x="5894008" y="505356"/>
                </a:lnTo>
                <a:lnTo>
                  <a:pt x="5860795" y="512064"/>
                </a:lnTo>
                <a:lnTo>
                  <a:pt x="2843530" y="512064"/>
                </a:lnTo>
                <a:lnTo>
                  <a:pt x="1513840" y="512064"/>
                </a:lnTo>
                <a:lnTo>
                  <a:pt x="712723" y="512064"/>
                </a:lnTo>
                <a:lnTo>
                  <a:pt x="679511" y="505356"/>
                </a:lnTo>
                <a:lnTo>
                  <a:pt x="652383" y="487065"/>
                </a:lnTo>
                <a:lnTo>
                  <a:pt x="634089" y="459937"/>
                </a:lnTo>
                <a:lnTo>
                  <a:pt x="627379" y="426720"/>
                </a:lnTo>
                <a:lnTo>
                  <a:pt x="0" y="430872"/>
                </a:lnTo>
                <a:lnTo>
                  <a:pt x="627379" y="298704"/>
                </a:lnTo>
                <a:lnTo>
                  <a:pt x="627379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903476" y="5266944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3"/>
                </a:lnTo>
                <a:lnTo>
                  <a:pt x="110233" y="137416"/>
                </a:lnTo>
                <a:lnTo>
                  <a:pt x="88646" y="118109"/>
                </a:lnTo>
                <a:lnTo>
                  <a:pt x="127254" y="74929"/>
                </a:lnTo>
                <a:lnTo>
                  <a:pt x="166104" y="74929"/>
                </a:lnTo>
                <a:lnTo>
                  <a:pt x="187451" y="51053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29"/>
                </a:moveTo>
                <a:lnTo>
                  <a:pt x="88646" y="118109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29"/>
                </a:lnTo>
                <a:close/>
              </a:path>
              <a:path w="898525" h="807720">
                <a:moveTo>
                  <a:pt x="166104" y="74929"/>
                </a:moveTo>
                <a:lnTo>
                  <a:pt x="127254" y="74929"/>
                </a:lnTo>
                <a:lnTo>
                  <a:pt x="148841" y="94236"/>
                </a:lnTo>
                <a:lnTo>
                  <a:pt x="166104" y="749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783329" y="5244084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760340" y="5250307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43" y="55425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43" y="55425"/>
                </a:lnTo>
                <a:close/>
              </a:path>
              <a:path w="2512059" h="810895">
                <a:moveTo>
                  <a:pt x="2497467" y="47117"/>
                </a:moveTo>
                <a:lnTo>
                  <a:pt x="2364993" y="47117"/>
                </a:lnTo>
                <a:lnTo>
                  <a:pt x="2381631" y="102616"/>
                </a:lnTo>
                <a:lnTo>
                  <a:pt x="2353841" y="110935"/>
                </a:lnTo>
                <a:lnTo>
                  <a:pt x="2370455" y="166497"/>
                </a:lnTo>
                <a:lnTo>
                  <a:pt x="2497467" y="47117"/>
                </a:lnTo>
                <a:close/>
              </a:path>
              <a:path w="2512059" h="810895">
                <a:moveTo>
                  <a:pt x="2364993" y="47117"/>
                </a:moveTo>
                <a:lnTo>
                  <a:pt x="2337243" y="55425"/>
                </a:lnTo>
                <a:lnTo>
                  <a:pt x="2353841" y="110935"/>
                </a:lnTo>
                <a:lnTo>
                  <a:pt x="2381631" y="102616"/>
                </a:lnTo>
                <a:lnTo>
                  <a:pt x="2364993" y="47117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43" y="55425"/>
                </a:lnTo>
                <a:lnTo>
                  <a:pt x="2364993" y="47117"/>
                </a:lnTo>
                <a:lnTo>
                  <a:pt x="2497467" y="47117"/>
                </a:lnTo>
                <a:lnTo>
                  <a:pt x="2512060" y="33401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649020" y="623189"/>
            <a:ext cx="2466975" cy="178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ct val="100000"/>
              </a:lnSpc>
            </a:pPr>
            <a:r>
              <a:rPr sz="4400" b="0" spc="-10" dirty="0">
                <a:latin typeface="Calibri Light" panose="020F0302020204030204"/>
                <a:cs typeface="Calibri Light" panose="020F0302020204030204"/>
              </a:rPr>
              <a:t>RNN</a:t>
            </a:r>
            <a:endParaRPr sz="4400">
              <a:latin typeface="Calibri Light" panose="020F0302020204030204"/>
              <a:cs typeface="Calibri Light" panose="020F0302020204030204"/>
            </a:endParaRPr>
          </a:p>
          <a:p>
            <a:pPr marL="12700" marR="5080">
              <a:lnSpc>
                <a:spcPct val="100000"/>
              </a:lnSpc>
              <a:spcBef>
                <a:spcPts val="278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Probability of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“arrive”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 each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slot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551682" y="1638300"/>
            <a:ext cx="249491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Probability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Taipei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”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 each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slot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467602" y="1648714"/>
            <a:ext cx="2063114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Probability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“on”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 each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slot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79" y="3570732"/>
            <a:ext cx="1072896" cy="4998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6115" y="3610355"/>
            <a:ext cx="954024" cy="38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8392" y="2580132"/>
            <a:ext cx="1074420" cy="498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7828" y="2619755"/>
            <a:ext cx="955547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597657" y="4613909"/>
            <a:ext cx="955675" cy="382905"/>
          </a:xfrm>
          <a:custGeom>
            <a:avLst/>
            <a:gdLst/>
            <a:ahLst/>
            <a:cxnLst/>
            <a:rect l="l" t="t" r="r" b="b"/>
            <a:pathLst>
              <a:path w="955675" h="382904">
                <a:moveTo>
                  <a:pt x="0" y="382524"/>
                </a:moveTo>
                <a:lnTo>
                  <a:pt x="955547" y="382524"/>
                </a:lnTo>
                <a:lnTo>
                  <a:pt x="955547" y="0"/>
                </a:lnTo>
                <a:lnTo>
                  <a:pt x="0" y="0"/>
                </a:lnTo>
                <a:lnTo>
                  <a:pt x="0" y="38252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555748" y="3589020"/>
            <a:ext cx="1072896" cy="498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15183" y="3628644"/>
            <a:ext cx="954023" cy="38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49680" y="3589020"/>
            <a:ext cx="955547" cy="3825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49680" y="3589020"/>
            <a:ext cx="955675" cy="382905"/>
          </a:xfrm>
          <a:custGeom>
            <a:avLst/>
            <a:gdLst/>
            <a:ahLst/>
            <a:cxnLst/>
            <a:rect l="l" t="t" r="r" b="b"/>
            <a:pathLst>
              <a:path w="955675" h="382904">
                <a:moveTo>
                  <a:pt x="0" y="382523"/>
                </a:moveTo>
                <a:lnTo>
                  <a:pt x="955547" y="382523"/>
                </a:lnTo>
                <a:lnTo>
                  <a:pt x="955547" y="0"/>
                </a:lnTo>
                <a:lnTo>
                  <a:pt x="0" y="0"/>
                </a:lnTo>
                <a:lnTo>
                  <a:pt x="0" y="38252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55748" y="2586227"/>
            <a:ext cx="1072896" cy="4998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615183" y="2625851"/>
            <a:ext cx="954023" cy="382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52627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30" h="513714">
                <a:moveTo>
                  <a:pt x="256031" y="170687"/>
                </a:moveTo>
                <a:lnTo>
                  <a:pt x="85343" y="170687"/>
                </a:lnTo>
                <a:lnTo>
                  <a:pt x="85343" y="513587"/>
                </a:lnTo>
                <a:lnTo>
                  <a:pt x="256031" y="513587"/>
                </a:lnTo>
                <a:lnTo>
                  <a:pt x="256031" y="170687"/>
                </a:lnTo>
                <a:close/>
              </a:path>
              <a:path w="341630" h="513714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52627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30" h="513714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3587"/>
                </a:lnTo>
                <a:lnTo>
                  <a:pt x="85343" y="513587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2627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30" h="512445">
                <a:moveTo>
                  <a:pt x="256031" y="170688"/>
                </a:moveTo>
                <a:lnTo>
                  <a:pt x="85343" y="170688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8"/>
                </a:lnTo>
                <a:close/>
              </a:path>
              <a:path w="341630" h="512445">
                <a:moveTo>
                  <a:pt x="170687" y="0"/>
                </a:moveTo>
                <a:lnTo>
                  <a:pt x="0" y="170688"/>
                </a:lnTo>
                <a:lnTo>
                  <a:pt x="341376" y="170688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2627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30" h="512445">
                <a:moveTo>
                  <a:pt x="0" y="170688"/>
                </a:moveTo>
                <a:lnTo>
                  <a:pt x="170687" y="0"/>
                </a:lnTo>
                <a:lnTo>
                  <a:pt x="341376" y="170688"/>
                </a:lnTo>
                <a:lnTo>
                  <a:pt x="256031" y="170688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8"/>
                </a:lnTo>
                <a:lnTo>
                  <a:pt x="0" y="17068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494536" y="3107690"/>
            <a:ext cx="65468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9609" y="3366642"/>
            <a:ext cx="608965" cy="313690"/>
          </a:xfrm>
          <a:custGeom>
            <a:avLst/>
            <a:gdLst/>
            <a:ahLst/>
            <a:cxnLst/>
            <a:rect l="l" t="t" r="r" b="b"/>
            <a:pathLst>
              <a:path w="608964" h="313689">
                <a:moveTo>
                  <a:pt x="348665" y="0"/>
                </a:moveTo>
                <a:lnTo>
                  <a:pt x="305104" y="8255"/>
                </a:lnTo>
                <a:lnTo>
                  <a:pt x="262051" y="28194"/>
                </a:lnTo>
                <a:lnTo>
                  <a:pt x="219125" y="57531"/>
                </a:lnTo>
                <a:lnTo>
                  <a:pt x="175958" y="94742"/>
                </a:lnTo>
                <a:lnTo>
                  <a:pt x="132308" y="137922"/>
                </a:lnTo>
                <a:lnTo>
                  <a:pt x="88417" y="185674"/>
                </a:lnTo>
                <a:lnTo>
                  <a:pt x="44157" y="236474"/>
                </a:lnTo>
                <a:lnTo>
                  <a:pt x="0" y="288544"/>
                </a:lnTo>
                <a:lnTo>
                  <a:pt x="29057" y="313182"/>
                </a:lnTo>
                <a:lnTo>
                  <a:pt x="73056" y="261366"/>
                </a:lnTo>
                <a:lnTo>
                  <a:pt x="95135" y="235839"/>
                </a:lnTo>
                <a:lnTo>
                  <a:pt x="116954" y="210947"/>
                </a:lnTo>
                <a:lnTo>
                  <a:pt x="138569" y="187071"/>
                </a:lnTo>
                <a:lnTo>
                  <a:pt x="159994" y="164084"/>
                </a:lnTo>
                <a:lnTo>
                  <a:pt x="180777" y="143002"/>
                </a:lnTo>
                <a:lnTo>
                  <a:pt x="202107" y="122428"/>
                </a:lnTo>
                <a:lnTo>
                  <a:pt x="202285" y="122428"/>
                </a:lnTo>
                <a:lnTo>
                  <a:pt x="222681" y="103886"/>
                </a:lnTo>
                <a:lnTo>
                  <a:pt x="222818" y="103886"/>
                </a:lnTo>
                <a:lnTo>
                  <a:pt x="242874" y="87376"/>
                </a:lnTo>
                <a:lnTo>
                  <a:pt x="262163" y="73406"/>
                </a:lnTo>
                <a:lnTo>
                  <a:pt x="261924" y="73406"/>
                </a:lnTo>
                <a:lnTo>
                  <a:pt x="272084" y="66675"/>
                </a:lnTo>
                <a:lnTo>
                  <a:pt x="281609" y="60833"/>
                </a:lnTo>
                <a:lnTo>
                  <a:pt x="281875" y="60833"/>
                </a:lnTo>
                <a:lnTo>
                  <a:pt x="290205" y="56134"/>
                </a:lnTo>
                <a:lnTo>
                  <a:pt x="300151" y="51181"/>
                </a:lnTo>
                <a:lnTo>
                  <a:pt x="308279" y="47752"/>
                </a:lnTo>
                <a:lnTo>
                  <a:pt x="316920" y="44450"/>
                </a:lnTo>
                <a:lnTo>
                  <a:pt x="316788" y="44450"/>
                </a:lnTo>
                <a:lnTo>
                  <a:pt x="317931" y="44069"/>
                </a:lnTo>
                <a:lnTo>
                  <a:pt x="325181" y="41910"/>
                </a:lnTo>
                <a:lnTo>
                  <a:pt x="325043" y="41910"/>
                </a:lnTo>
                <a:lnTo>
                  <a:pt x="326440" y="41529"/>
                </a:lnTo>
                <a:lnTo>
                  <a:pt x="326652" y="41529"/>
                </a:lnTo>
                <a:lnTo>
                  <a:pt x="334695" y="39624"/>
                </a:lnTo>
                <a:lnTo>
                  <a:pt x="335648" y="39624"/>
                </a:lnTo>
                <a:lnTo>
                  <a:pt x="342696" y="38481"/>
                </a:lnTo>
                <a:lnTo>
                  <a:pt x="344390" y="38481"/>
                </a:lnTo>
                <a:lnTo>
                  <a:pt x="350570" y="37973"/>
                </a:lnTo>
                <a:lnTo>
                  <a:pt x="449893" y="37973"/>
                </a:lnTo>
                <a:lnTo>
                  <a:pt x="448995" y="37211"/>
                </a:lnTo>
                <a:lnTo>
                  <a:pt x="411149" y="13589"/>
                </a:lnTo>
                <a:lnTo>
                  <a:pt x="370255" y="1143"/>
                </a:lnTo>
                <a:lnTo>
                  <a:pt x="359587" y="127"/>
                </a:lnTo>
                <a:lnTo>
                  <a:pt x="348665" y="0"/>
                </a:lnTo>
                <a:close/>
              </a:path>
              <a:path w="608964" h="313689">
                <a:moveTo>
                  <a:pt x="532709" y="196439"/>
                </a:moveTo>
                <a:lnTo>
                  <a:pt x="500303" y="216408"/>
                </a:lnTo>
                <a:lnTo>
                  <a:pt x="608888" y="283845"/>
                </a:lnTo>
                <a:lnTo>
                  <a:pt x="602578" y="212725"/>
                </a:lnTo>
                <a:lnTo>
                  <a:pt x="542721" y="212725"/>
                </a:lnTo>
                <a:lnTo>
                  <a:pt x="532709" y="196439"/>
                </a:lnTo>
                <a:close/>
              </a:path>
              <a:path w="608964" h="313689">
                <a:moveTo>
                  <a:pt x="73164" y="261239"/>
                </a:moveTo>
                <a:lnTo>
                  <a:pt x="73037" y="261366"/>
                </a:lnTo>
                <a:lnTo>
                  <a:pt x="73164" y="261239"/>
                </a:lnTo>
                <a:close/>
              </a:path>
              <a:path w="608964" h="313689">
                <a:moveTo>
                  <a:pt x="565110" y="176474"/>
                </a:moveTo>
                <a:lnTo>
                  <a:pt x="532709" y="196439"/>
                </a:lnTo>
                <a:lnTo>
                  <a:pt x="542721" y="212725"/>
                </a:lnTo>
                <a:lnTo>
                  <a:pt x="575106" y="192659"/>
                </a:lnTo>
                <a:lnTo>
                  <a:pt x="565110" y="176474"/>
                </a:lnTo>
                <a:close/>
              </a:path>
              <a:path w="608964" h="313689">
                <a:moveTo>
                  <a:pt x="597585" y="156464"/>
                </a:moveTo>
                <a:lnTo>
                  <a:pt x="565110" y="176474"/>
                </a:lnTo>
                <a:lnTo>
                  <a:pt x="575106" y="192659"/>
                </a:lnTo>
                <a:lnTo>
                  <a:pt x="542721" y="212725"/>
                </a:lnTo>
                <a:lnTo>
                  <a:pt x="602578" y="212725"/>
                </a:lnTo>
                <a:lnTo>
                  <a:pt x="597585" y="156464"/>
                </a:lnTo>
                <a:close/>
              </a:path>
              <a:path w="608964" h="313689">
                <a:moveTo>
                  <a:pt x="116993" y="210947"/>
                </a:moveTo>
                <a:lnTo>
                  <a:pt x="116763" y="211201"/>
                </a:lnTo>
                <a:lnTo>
                  <a:pt x="116993" y="210947"/>
                </a:lnTo>
                <a:close/>
              </a:path>
              <a:path w="608964" h="313689">
                <a:moveTo>
                  <a:pt x="562843" y="172974"/>
                </a:moveTo>
                <a:lnTo>
                  <a:pt x="517194" y="172974"/>
                </a:lnTo>
                <a:lnTo>
                  <a:pt x="532561" y="196087"/>
                </a:lnTo>
                <a:lnTo>
                  <a:pt x="532709" y="196439"/>
                </a:lnTo>
                <a:lnTo>
                  <a:pt x="565110" y="176474"/>
                </a:lnTo>
                <a:lnTo>
                  <a:pt x="564438" y="175387"/>
                </a:lnTo>
                <a:lnTo>
                  <a:pt x="562843" y="172974"/>
                </a:lnTo>
                <a:close/>
              </a:path>
              <a:path w="608964" h="313689">
                <a:moveTo>
                  <a:pt x="532180" y="195580"/>
                </a:moveTo>
                <a:lnTo>
                  <a:pt x="532493" y="196087"/>
                </a:lnTo>
                <a:lnTo>
                  <a:pt x="532180" y="195580"/>
                </a:lnTo>
                <a:close/>
              </a:path>
              <a:path w="608964" h="313689">
                <a:moveTo>
                  <a:pt x="138602" y="187071"/>
                </a:moveTo>
                <a:lnTo>
                  <a:pt x="138366" y="187325"/>
                </a:lnTo>
                <a:lnTo>
                  <a:pt x="138602" y="187071"/>
                </a:lnTo>
                <a:close/>
              </a:path>
              <a:path w="608964" h="313689">
                <a:moveTo>
                  <a:pt x="534198" y="131064"/>
                </a:moveTo>
                <a:lnTo>
                  <a:pt x="486714" y="131064"/>
                </a:lnTo>
                <a:lnTo>
                  <a:pt x="502335" y="151892"/>
                </a:lnTo>
                <a:lnTo>
                  <a:pt x="517448" y="173482"/>
                </a:lnTo>
                <a:lnTo>
                  <a:pt x="517194" y="172974"/>
                </a:lnTo>
                <a:lnTo>
                  <a:pt x="562843" y="172974"/>
                </a:lnTo>
                <a:lnTo>
                  <a:pt x="548817" y="151765"/>
                </a:lnTo>
                <a:lnTo>
                  <a:pt x="534198" y="131064"/>
                </a:lnTo>
                <a:close/>
              </a:path>
              <a:path w="608964" h="313689">
                <a:moveTo>
                  <a:pt x="160026" y="164084"/>
                </a:moveTo>
                <a:lnTo>
                  <a:pt x="159651" y="164465"/>
                </a:lnTo>
                <a:lnTo>
                  <a:pt x="160026" y="164084"/>
                </a:lnTo>
                <a:close/>
              </a:path>
              <a:path w="608964" h="313689">
                <a:moveTo>
                  <a:pt x="501954" y="151384"/>
                </a:moveTo>
                <a:lnTo>
                  <a:pt x="502310" y="151892"/>
                </a:lnTo>
                <a:lnTo>
                  <a:pt x="501954" y="151384"/>
                </a:lnTo>
                <a:close/>
              </a:path>
              <a:path w="608964" h="313689">
                <a:moveTo>
                  <a:pt x="520160" y="112141"/>
                </a:moveTo>
                <a:lnTo>
                  <a:pt x="471347" y="112141"/>
                </a:lnTo>
                <a:lnTo>
                  <a:pt x="471982" y="112903"/>
                </a:lnTo>
                <a:lnTo>
                  <a:pt x="487095" y="131572"/>
                </a:lnTo>
                <a:lnTo>
                  <a:pt x="486714" y="131064"/>
                </a:lnTo>
                <a:lnTo>
                  <a:pt x="534198" y="131064"/>
                </a:lnTo>
                <a:lnTo>
                  <a:pt x="532942" y="129286"/>
                </a:lnTo>
                <a:lnTo>
                  <a:pt x="520160" y="112141"/>
                </a:lnTo>
                <a:close/>
              </a:path>
              <a:path w="608964" h="313689">
                <a:moveTo>
                  <a:pt x="202285" y="122428"/>
                </a:moveTo>
                <a:lnTo>
                  <a:pt x="202107" y="122428"/>
                </a:lnTo>
                <a:lnTo>
                  <a:pt x="201726" y="122936"/>
                </a:lnTo>
                <a:lnTo>
                  <a:pt x="202285" y="122428"/>
                </a:lnTo>
                <a:close/>
              </a:path>
              <a:path w="608964" h="313689">
                <a:moveTo>
                  <a:pt x="471808" y="112709"/>
                </a:moveTo>
                <a:lnTo>
                  <a:pt x="471965" y="112903"/>
                </a:lnTo>
                <a:lnTo>
                  <a:pt x="471808" y="112709"/>
                </a:lnTo>
                <a:close/>
              </a:path>
              <a:path w="608964" h="313689">
                <a:moveTo>
                  <a:pt x="506468" y="94996"/>
                </a:moveTo>
                <a:lnTo>
                  <a:pt x="455853" y="94996"/>
                </a:lnTo>
                <a:lnTo>
                  <a:pt x="471808" y="112709"/>
                </a:lnTo>
                <a:lnTo>
                  <a:pt x="471347" y="112141"/>
                </a:lnTo>
                <a:lnTo>
                  <a:pt x="520160" y="112141"/>
                </a:lnTo>
                <a:lnTo>
                  <a:pt x="516940" y="107823"/>
                </a:lnTo>
                <a:lnTo>
                  <a:pt x="506468" y="94996"/>
                </a:lnTo>
                <a:close/>
              </a:path>
              <a:path w="608964" h="313689">
                <a:moveTo>
                  <a:pt x="222818" y="103886"/>
                </a:moveTo>
                <a:lnTo>
                  <a:pt x="222681" y="103886"/>
                </a:lnTo>
                <a:lnTo>
                  <a:pt x="222046" y="104521"/>
                </a:lnTo>
                <a:lnTo>
                  <a:pt x="222818" y="103886"/>
                </a:lnTo>
                <a:close/>
              </a:path>
              <a:path w="608964" h="313689">
                <a:moveTo>
                  <a:pt x="493487" y="79883"/>
                </a:moveTo>
                <a:lnTo>
                  <a:pt x="440359" y="79883"/>
                </a:lnTo>
                <a:lnTo>
                  <a:pt x="441375" y="80772"/>
                </a:lnTo>
                <a:lnTo>
                  <a:pt x="456615" y="95885"/>
                </a:lnTo>
                <a:lnTo>
                  <a:pt x="455853" y="94996"/>
                </a:lnTo>
                <a:lnTo>
                  <a:pt x="506468" y="94996"/>
                </a:lnTo>
                <a:lnTo>
                  <a:pt x="500557" y="87757"/>
                </a:lnTo>
                <a:lnTo>
                  <a:pt x="493487" y="79883"/>
                </a:lnTo>
                <a:close/>
              </a:path>
              <a:path w="608964" h="313689">
                <a:moveTo>
                  <a:pt x="242984" y="87376"/>
                </a:moveTo>
                <a:lnTo>
                  <a:pt x="242112" y="88011"/>
                </a:lnTo>
                <a:lnTo>
                  <a:pt x="242984" y="87376"/>
                </a:lnTo>
                <a:close/>
              </a:path>
              <a:path w="608964" h="313689">
                <a:moveTo>
                  <a:pt x="440524" y="80045"/>
                </a:moveTo>
                <a:lnTo>
                  <a:pt x="441262" y="80772"/>
                </a:lnTo>
                <a:lnTo>
                  <a:pt x="440524" y="80045"/>
                </a:lnTo>
                <a:close/>
              </a:path>
              <a:path w="608964" h="313689">
                <a:moveTo>
                  <a:pt x="440359" y="79883"/>
                </a:moveTo>
                <a:lnTo>
                  <a:pt x="440524" y="80045"/>
                </a:lnTo>
                <a:lnTo>
                  <a:pt x="441375" y="80772"/>
                </a:lnTo>
                <a:lnTo>
                  <a:pt x="440359" y="79883"/>
                </a:lnTo>
                <a:close/>
              </a:path>
              <a:path w="608964" h="313689">
                <a:moveTo>
                  <a:pt x="481344" y="66675"/>
                </a:moveTo>
                <a:lnTo>
                  <a:pt x="424865" y="66675"/>
                </a:lnTo>
                <a:lnTo>
                  <a:pt x="425881" y="67437"/>
                </a:lnTo>
                <a:lnTo>
                  <a:pt x="440524" y="80045"/>
                </a:lnTo>
                <a:lnTo>
                  <a:pt x="440359" y="79883"/>
                </a:lnTo>
                <a:lnTo>
                  <a:pt x="493487" y="79883"/>
                </a:lnTo>
                <a:lnTo>
                  <a:pt x="483793" y="69087"/>
                </a:lnTo>
                <a:lnTo>
                  <a:pt x="481344" y="66675"/>
                </a:lnTo>
                <a:close/>
              </a:path>
              <a:path w="608964" h="313689">
                <a:moveTo>
                  <a:pt x="262686" y="73025"/>
                </a:moveTo>
                <a:lnTo>
                  <a:pt x="261924" y="73406"/>
                </a:lnTo>
                <a:lnTo>
                  <a:pt x="262163" y="73406"/>
                </a:lnTo>
                <a:lnTo>
                  <a:pt x="262686" y="73025"/>
                </a:lnTo>
                <a:close/>
              </a:path>
              <a:path w="608964" h="313689">
                <a:moveTo>
                  <a:pt x="425048" y="66830"/>
                </a:moveTo>
                <a:lnTo>
                  <a:pt x="425758" y="67437"/>
                </a:lnTo>
                <a:lnTo>
                  <a:pt x="425048" y="66830"/>
                </a:lnTo>
                <a:close/>
              </a:path>
              <a:path w="608964" h="313689">
                <a:moveTo>
                  <a:pt x="424865" y="66675"/>
                </a:moveTo>
                <a:lnTo>
                  <a:pt x="425048" y="66830"/>
                </a:lnTo>
                <a:lnTo>
                  <a:pt x="425881" y="67437"/>
                </a:lnTo>
                <a:lnTo>
                  <a:pt x="424865" y="66675"/>
                </a:lnTo>
                <a:close/>
              </a:path>
              <a:path w="608964" h="313689">
                <a:moveTo>
                  <a:pt x="272191" y="66675"/>
                </a:moveTo>
                <a:lnTo>
                  <a:pt x="271576" y="67056"/>
                </a:lnTo>
                <a:lnTo>
                  <a:pt x="272191" y="66675"/>
                </a:lnTo>
                <a:close/>
              </a:path>
              <a:path w="608964" h="313689">
                <a:moveTo>
                  <a:pt x="475930" y="61341"/>
                </a:moveTo>
                <a:lnTo>
                  <a:pt x="417499" y="61341"/>
                </a:lnTo>
                <a:lnTo>
                  <a:pt x="418261" y="61849"/>
                </a:lnTo>
                <a:lnTo>
                  <a:pt x="425048" y="66830"/>
                </a:lnTo>
                <a:lnTo>
                  <a:pt x="424865" y="66675"/>
                </a:lnTo>
                <a:lnTo>
                  <a:pt x="481344" y="66675"/>
                </a:lnTo>
                <a:lnTo>
                  <a:pt x="475930" y="61341"/>
                </a:lnTo>
                <a:close/>
              </a:path>
              <a:path w="608964" h="313689">
                <a:moveTo>
                  <a:pt x="417607" y="61419"/>
                </a:moveTo>
                <a:lnTo>
                  <a:pt x="418198" y="61849"/>
                </a:lnTo>
                <a:lnTo>
                  <a:pt x="417607" y="61419"/>
                </a:lnTo>
                <a:close/>
              </a:path>
              <a:path w="608964" h="313689">
                <a:moveTo>
                  <a:pt x="466050" y="51689"/>
                </a:moveTo>
                <a:lnTo>
                  <a:pt x="402005" y="51689"/>
                </a:lnTo>
                <a:lnTo>
                  <a:pt x="410641" y="56769"/>
                </a:lnTo>
                <a:lnTo>
                  <a:pt x="417607" y="61419"/>
                </a:lnTo>
                <a:lnTo>
                  <a:pt x="475930" y="61341"/>
                </a:lnTo>
                <a:lnTo>
                  <a:pt x="466648" y="52197"/>
                </a:lnTo>
                <a:lnTo>
                  <a:pt x="466050" y="51689"/>
                </a:lnTo>
                <a:close/>
              </a:path>
              <a:path w="608964" h="313689">
                <a:moveTo>
                  <a:pt x="281875" y="60833"/>
                </a:moveTo>
                <a:lnTo>
                  <a:pt x="281609" y="60833"/>
                </a:lnTo>
                <a:lnTo>
                  <a:pt x="280974" y="61341"/>
                </a:lnTo>
                <a:lnTo>
                  <a:pt x="281875" y="60833"/>
                </a:lnTo>
                <a:close/>
              </a:path>
              <a:path w="608964" h="313689">
                <a:moveTo>
                  <a:pt x="409752" y="56261"/>
                </a:moveTo>
                <a:lnTo>
                  <a:pt x="410526" y="56769"/>
                </a:lnTo>
                <a:lnTo>
                  <a:pt x="409752" y="56261"/>
                </a:lnTo>
                <a:close/>
              </a:path>
              <a:path w="608964" h="313689">
                <a:moveTo>
                  <a:pt x="290812" y="55791"/>
                </a:moveTo>
                <a:lnTo>
                  <a:pt x="290118" y="56134"/>
                </a:lnTo>
                <a:lnTo>
                  <a:pt x="290812" y="55791"/>
                </a:lnTo>
                <a:close/>
              </a:path>
              <a:path w="608964" h="313689">
                <a:moveTo>
                  <a:pt x="461562" y="47879"/>
                </a:moveTo>
                <a:lnTo>
                  <a:pt x="394512" y="47879"/>
                </a:lnTo>
                <a:lnTo>
                  <a:pt x="403021" y="52324"/>
                </a:lnTo>
                <a:lnTo>
                  <a:pt x="402005" y="51689"/>
                </a:lnTo>
                <a:lnTo>
                  <a:pt x="466050" y="51689"/>
                </a:lnTo>
                <a:lnTo>
                  <a:pt x="461562" y="47879"/>
                </a:lnTo>
                <a:close/>
              </a:path>
              <a:path w="608964" h="313689">
                <a:moveTo>
                  <a:pt x="300278" y="51181"/>
                </a:moveTo>
                <a:lnTo>
                  <a:pt x="299389" y="51562"/>
                </a:lnTo>
                <a:lnTo>
                  <a:pt x="300278" y="51181"/>
                </a:lnTo>
                <a:close/>
              </a:path>
              <a:path w="608964" h="313689">
                <a:moveTo>
                  <a:pt x="457822" y="44704"/>
                </a:moveTo>
                <a:lnTo>
                  <a:pt x="386892" y="44704"/>
                </a:lnTo>
                <a:lnTo>
                  <a:pt x="395655" y="48514"/>
                </a:lnTo>
                <a:lnTo>
                  <a:pt x="394512" y="47879"/>
                </a:lnTo>
                <a:lnTo>
                  <a:pt x="461562" y="47879"/>
                </a:lnTo>
                <a:lnTo>
                  <a:pt x="457822" y="44704"/>
                </a:lnTo>
                <a:close/>
              </a:path>
              <a:path w="608964" h="313689">
                <a:moveTo>
                  <a:pt x="309168" y="47371"/>
                </a:moveTo>
                <a:lnTo>
                  <a:pt x="308152" y="47752"/>
                </a:lnTo>
                <a:lnTo>
                  <a:pt x="309168" y="47371"/>
                </a:lnTo>
                <a:close/>
              </a:path>
              <a:path w="608964" h="313689">
                <a:moveTo>
                  <a:pt x="379145" y="42037"/>
                </a:moveTo>
                <a:lnTo>
                  <a:pt x="388035" y="45212"/>
                </a:lnTo>
                <a:lnTo>
                  <a:pt x="386892" y="44704"/>
                </a:lnTo>
                <a:lnTo>
                  <a:pt x="457822" y="44704"/>
                </a:lnTo>
                <a:lnTo>
                  <a:pt x="455129" y="42418"/>
                </a:lnTo>
                <a:lnTo>
                  <a:pt x="380669" y="42418"/>
                </a:lnTo>
                <a:lnTo>
                  <a:pt x="379145" y="42037"/>
                </a:lnTo>
                <a:close/>
              </a:path>
              <a:path w="608964" h="313689">
                <a:moveTo>
                  <a:pt x="317931" y="44069"/>
                </a:moveTo>
                <a:lnTo>
                  <a:pt x="316788" y="44450"/>
                </a:lnTo>
                <a:lnTo>
                  <a:pt x="317457" y="44247"/>
                </a:lnTo>
                <a:lnTo>
                  <a:pt x="317931" y="44069"/>
                </a:lnTo>
                <a:close/>
              </a:path>
              <a:path w="608964" h="313689">
                <a:moveTo>
                  <a:pt x="317457" y="44247"/>
                </a:moveTo>
                <a:lnTo>
                  <a:pt x="316788" y="44450"/>
                </a:lnTo>
                <a:lnTo>
                  <a:pt x="316920" y="44450"/>
                </a:lnTo>
                <a:lnTo>
                  <a:pt x="317457" y="44247"/>
                </a:lnTo>
                <a:close/>
              </a:path>
              <a:path w="608964" h="313689">
                <a:moveTo>
                  <a:pt x="318047" y="44069"/>
                </a:moveTo>
                <a:lnTo>
                  <a:pt x="317457" y="44247"/>
                </a:lnTo>
                <a:lnTo>
                  <a:pt x="318047" y="44069"/>
                </a:lnTo>
                <a:close/>
              </a:path>
              <a:path w="608964" h="313689">
                <a:moveTo>
                  <a:pt x="371652" y="40132"/>
                </a:moveTo>
                <a:lnTo>
                  <a:pt x="380669" y="42418"/>
                </a:lnTo>
                <a:lnTo>
                  <a:pt x="455129" y="42418"/>
                </a:lnTo>
                <a:lnTo>
                  <a:pt x="452735" y="40386"/>
                </a:lnTo>
                <a:lnTo>
                  <a:pt x="373176" y="40386"/>
                </a:lnTo>
                <a:lnTo>
                  <a:pt x="371652" y="40132"/>
                </a:lnTo>
                <a:close/>
              </a:path>
              <a:path w="608964" h="313689">
                <a:moveTo>
                  <a:pt x="326440" y="41529"/>
                </a:moveTo>
                <a:lnTo>
                  <a:pt x="325043" y="41910"/>
                </a:lnTo>
                <a:lnTo>
                  <a:pt x="325678" y="41759"/>
                </a:lnTo>
                <a:lnTo>
                  <a:pt x="326440" y="41529"/>
                </a:lnTo>
                <a:close/>
              </a:path>
              <a:path w="608964" h="313689">
                <a:moveTo>
                  <a:pt x="325678" y="41759"/>
                </a:moveTo>
                <a:lnTo>
                  <a:pt x="325043" y="41910"/>
                </a:lnTo>
                <a:lnTo>
                  <a:pt x="325181" y="41910"/>
                </a:lnTo>
                <a:lnTo>
                  <a:pt x="325678" y="41759"/>
                </a:lnTo>
                <a:close/>
              </a:path>
              <a:path w="608964" h="313689">
                <a:moveTo>
                  <a:pt x="326652" y="41529"/>
                </a:moveTo>
                <a:lnTo>
                  <a:pt x="326440" y="41529"/>
                </a:lnTo>
                <a:lnTo>
                  <a:pt x="325678" y="41759"/>
                </a:lnTo>
                <a:lnTo>
                  <a:pt x="326652" y="41529"/>
                </a:lnTo>
                <a:close/>
              </a:path>
              <a:path w="608964" h="313689">
                <a:moveTo>
                  <a:pt x="364286" y="38862"/>
                </a:moveTo>
                <a:lnTo>
                  <a:pt x="373176" y="40386"/>
                </a:lnTo>
                <a:lnTo>
                  <a:pt x="452735" y="40386"/>
                </a:lnTo>
                <a:lnTo>
                  <a:pt x="451090" y="38989"/>
                </a:lnTo>
                <a:lnTo>
                  <a:pt x="365683" y="38989"/>
                </a:lnTo>
                <a:lnTo>
                  <a:pt x="364286" y="38862"/>
                </a:lnTo>
                <a:close/>
              </a:path>
              <a:path w="608964" h="313689">
                <a:moveTo>
                  <a:pt x="335648" y="39624"/>
                </a:moveTo>
                <a:lnTo>
                  <a:pt x="334695" y="39624"/>
                </a:lnTo>
                <a:lnTo>
                  <a:pt x="333298" y="40005"/>
                </a:lnTo>
                <a:lnTo>
                  <a:pt x="335648" y="39624"/>
                </a:lnTo>
                <a:close/>
              </a:path>
              <a:path w="608964" h="313689">
                <a:moveTo>
                  <a:pt x="449893" y="37973"/>
                </a:moveTo>
                <a:lnTo>
                  <a:pt x="350570" y="37973"/>
                </a:lnTo>
                <a:lnTo>
                  <a:pt x="349046" y="38100"/>
                </a:lnTo>
                <a:lnTo>
                  <a:pt x="356539" y="38100"/>
                </a:lnTo>
                <a:lnTo>
                  <a:pt x="365683" y="38989"/>
                </a:lnTo>
                <a:lnTo>
                  <a:pt x="451090" y="38989"/>
                </a:lnTo>
                <a:lnTo>
                  <a:pt x="449893" y="37973"/>
                </a:lnTo>
                <a:close/>
              </a:path>
              <a:path w="608964" h="313689">
                <a:moveTo>
                  <a:pt x="344390" y="38481"/>
                </a:moveTo>
                <a:lnTo>
                  <a:pt x="342696" y="38481"/>
                </a:lnTo>
                <a:lnTo>
                  <a:pt x="341299" y="38735"/>
                </a:lnTo>
                <a:lnTo>
                  <a:pt x="344390" y="38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48589" y="4626102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1955">
              <a:lnSpc>
                <a:spcPts val="2195"/>
              </a:lnSpc>
            </a:pPr>
            <a:r>
              <a:rPr sz="3600" spc="-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62148" y="4548885"/>
            <a:ext cx="2609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0524" y="2542032"/>
            <a:ext cx="26733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77133" y="2525521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24555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3" y="170687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924555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24555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3" y="170687"/>
                </a:lnTo>
                <a:lnTo>
                  <a:pt x="85343" y="512063"/>
                </a:lnTo>
                <a:lnTo>
                  <a:pt x="256031" y="512063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6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24555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6" y="170687"/>
                </a:lnTo>
                <a:lnTo>
                  <a:pt x="256031" y="170687"/>
                </a:lnTo>
                <a:lnTo>
                  <a:pt x="256031" y="512063"/>
                </a:lnTo>
                <a:lnTo>
                  <a:pt x="85343" y="512063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20925" y="4009644"/>
            <a:ext cx="625475" cy="502920"/>
          </a:xfrm>
          <a:custGeom>
            <a:avLst/>
            <a:gdLst/>
            <a:ahLst/>
            <a:cxnLst/>
            <a:rect l="l" t="t" r="r" b="b"/>
            <a:pathLst>
              <a:path w="625475" h="502920">
                <a:moveTo>
                  <a:pt x="562482" y="125729"/>
                </a:moveTo>
                <a:lnTo>
                  <a:pt x="436752" y="125729"/>
                </a:lnTo>
                <a:lnTo>
                  <a:pt x="422407" y="170962"/>
                </a:lnTo>
                <a:lnTo>
                  <a:pt x="404022" y="214152"/>
                </a:lnTo>
                <a:lnTo>
                  <a:pt x="381826" y="255108"/>
                </a:lnTo>
                <a:lnTo>
                  <a:pt x="356043" y="293635"/>
                </a:lnTo>
                <a:lnTo>
                  <a:pt x="326900" y="329541"/>
                </a:lnTo>
                <a:lnTo>
                  <a:pt x="294625" y="362633"/>
                </a:lnTo>
                <a:lnTo>
                  <a:pt x="259443" y="392716"/>
                </a:lnTo>
                <a:lnTo>
                  <a:pt x="221582" y="419599"/>
                </a:lnTo>
                <a:lnTo>
                  <a:pt x="181266" y="443088"/>
                </a:lnTo>
                <a:lnTo>
                  <a:pt x="138724" y="462989"/>
                </a:lnTo>
                <a:lnTo>
                  <a:pt x="94181" y="479109"/>
                </a:lnTo>
                <a:lnTo>
                  <a:pt x="47864" y="491256"/>
                </a:lnTo>
                <a:lnTo>
                  <a:pt x="0" y="499236"/>
                </a:lnTo>
                <a:lnTo>
                  <a:pt x="47965" y="502793"/>
                </a:lnTo>
                <a:lnTo>
                  <a:pt x="95313" y="502039"/>
                </a:lnTo>
                <a:lnTo>
                  <a:pt x="141810" y="497130"/>
                </a:lnTo>
                <a:lnTo>
                  <a:pt x="187221" y="488221"/>
                </a:lnTo>
                <a:lnTo>
                  <a:pt x="231314" y="475468"/>
                </a:lnTo>
                <a:lnTo>
                  <a:pt x="273855" y="459024"/>
                </a:lnTo>
                <a:lnTo>
                  <a:pt x="314610" y="439045"/>
                </a:lnTo>
                <a:lnTo>
                  <a:pt x="353345" y="415686"/>
                </a:lnTo>
                <a:lnTo>
                  <a:pt x="389827" y="389102"/>
                </a:lnTo>
                <a:lnTo>
                  <a:pt x="423822" y="359448"/>
                </a:lnTo>
                <a:lnTo>
                  <a:pt x="455097" y="326879"/>
                </a:lnTo>
                <a:lnTo>
                  <a:pt x="483417" y="291550"/>
                </a:lnTo>
                <a:lnTo>
                  <a:pt x="508549" y="253615"/>
                </a:lnTo>
                <a:lnTo>
                  <a:pt x="530260" y="213230"/>
                </a:lnTo>
                <a:lnTo>
                  <a:pt x="548316" y="170550"/>
                </a:lnTo>
                <a:lnTo>
                  <a:pt x="562482" y="125729"/>
                </a:lnTo>
                <a:close/>
              </a:path>
              <a:path w="625475" h="502920">
                <a:moveTo>
                  <a:pt x="516000" y="0"/>
                </a:moveTo>
                <a:lnTo>
                  <a:pt x="373888" y="125729"/>
                </a:lnTo>
                <a:lnTo>
                  <a:pt x="625348" y="125729"/>
                </a:lnTo>
                <a:lnTo>
                  <a:pt x="516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741932" y="4009644"/>
            <a:ext cx="641985" cy="502920"/>
          </a:xfrm>
          <a:custGeom>
            <a:avLst/>
            <a:gdLst/>
            <a:ahLst/>
            <a:cxnLst/>
            <a:rect l="l" t="t" r="r" b="b"/>
            <a:pathLst>
              <a:path w="641985" h="502920">
                <a:moveTo>
                  <a:pt x="125730" y="0"/>
                </a:moveTo>
                <a:lnTo>
                  <a:pt x="0" y="0"/>
                </a:lnTo>
                <a:lnTo>
                  <a:pt x="2362" y="48433"/>
                </a:lnTo>
                <a:lnTo>
                  <a:pt x="9303" y="95564"/>
                </a:lnTo>
                <a:lnTo>
                  <a:pt x="20609" y="141182"/>
                </a:lnTo>
                <a:lnTo>
                  <a:pt x="36062" y="185077"/>
                </a:lnTo>
                <a:lnTo>
                  <a:pt x="55447" y="227036"/>
                </a:lnTo>
                <a:lnTo>
                  <a:pt x="78546" y="266850"/>
                </a:lnTo>
                <a:lnTo>
                  <a:pt x="105145" y="304308"/>
                </a:lnTo>
                <a:lnTo>
                  <a:pt x="135026" y="339199"/>
                </a:lnTo>
                <a:lnTo>
                  <a:pt x="167973" y="371311"/>
                </a:lnTo>
                <a:lnTo>
                  <a:pt x="203771" y="400436"/>
                </a:lnTo>
                <a:lnTo>
                  <a:pt x="242203" y="426361"/>
                </a:lnTo>
                <a:lnTo>
                  <a:pt x="283052" y="448875"/>
                </a:lnTo>
                <a:lnTo>
                  <a:pt x="326103" y="467769"/>
                </a:lnTo>
                <a:lnTo>
                  <a:pt x="371140" y="482831"/>
                </a:lnTo>
                <a:lnTo>
                  <a:pt x="417946" y="493851"/>
                </a:lnTo>
                <a:lnTo>
                  <a:pt x="466305" y="500617"/>
                </a:lnTo>
                <a:lnTo>
                  <a:pt x="516000" y="502919"/>
                </a:lnTo>
                <a:lnTo>
                  <a:pt x="641731" y="502919"/>
                </a:lnTo>
                <a:lnTo>
                  <a:pt x="592035" y="500617"/>
                </a:lnTo>
                <a:lnTo>
                  <a:pt x="543676" y="493851"/>
                </a:lnTo>
                <a:lnTo>
                  <a:pt x="496870" y="482831"/>
                </a:lnTo>
                <a:lnTo>
                  <a:pt x="451833" y="467769"/>
                </a:lnTo>
                <a:lnTo>
                  <a:pt x="408782" y="448875"/>
                </a:lnTo>
                <a:lnTo>
                  <a:pt x="367933" y="426361"/>
                </a:lnTo>
                <a:lnTo>
                  <a:pt x="329501" y="400436"/>
                </a:lnTo>
                <a:lnTo>
                  <a:pt x="293703" y="371311"/>
                </a:lnTo>
                <a:lnTo>
                  <a:pt x="260756" y="339199"/>
                </a:lnTo>
                <a:lnTo>
                  <a:pt x="230875" y="304308"/>
                </a:lnTo>
                <a:lnTo>
                  <a:pt x="204276" y="266850"/>
                </a:lnTo>
                <a:lnTo>
                  <a:pt x="181177" y="227036"/>
                </a:lnTo>
                <a:lnTo>
                  <a:pt x="161792" y="185077"/>
                </a:lnTo>
                <a:lnTo>
                  <a:pt x="146339" y="141182"/>
                </a:lnTo>
                <a:lnTo>
                  <a:pt x="135033" y="95564"/>
                </a:lnTo>
                <a:lnTo>
                  <a:pt x="128092" y="48433"/>
                </a:lnTo>
                <a:lnTo>
                  <a:pt x="125730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41932" y="4009644"/>
            <a:ext cx="1204595" cy="502920"/>
          </a:xfrm>
          <a:custGeom>
            <a:avLst/>
            <a:gdLst/>
            <a:ahLst/>
            <a:cxnLst/>
            <a:rect l="l" t="t" r="r" b="b"/>
            <a:pathLst>
              <a:path w="1204595" h="502920">
                <a:moveTo>
                  <a:pt x="578866" y="499109"/>
                </a:moveTo>
                <a:lnTo>
                  <a:pt x="626757" y="491157"/>
                </a:lnTo>
                <a:lnTo>
                  <a:pt x="673097" y="479033"/>
                </a:lnTo>
                <a:lnTo>
                  <a:pt x="717659" y="462931"/>
                </a:lnTo>
                <a:lnTo>
                  <a:pt x="760217" y="443045"/>
                </a:lnTo>
                <a:lnTo>
                  <a:pt x="800545" y="419569"/>
                </a:lnTo>
                <a:lnTo>
                  <a:pt x="838417" y="392697"/>
                </a:lnTo>
                <a:lnTo>
                  <a:pt x="873606" y="362620"/>
                </a:lnTo>
                <a:lnTo>
                  <a:pt x="905886" y="329534"/>
                </a:lnTo>
                <a:lnTo>
                  <a:pt x="935032" y="293632"/>
                </a:lnTo>
                <a:lnTo>
                  <a:pt x="960817" y="255106"/>
                </a:lnTo>
                <a:lnTo>
                  <a:pt x="983015" y="214152"/>
                </a:lnTo>
                <a:lnTo>
                  <a:pt x="1001400" y="170962"/>
                </a:lnTo>
                <a:lnTo>
                  <a:pt x="1015745" y="125729"/>
                </a:lnTo>
                <a:lnTo>
                  <a:pt x="952881" y="125729"/>
                </a:lnTo>
                <a:lnTo>
                  <a:pt x="1094994" y="0"/>
                </a:lnTo>
                <a:lnTo>
                  <a:pt x="1204341" y="125729"/>
                </a:lnTo>
                <a:lnTo>
                  <a:pt x="1141476" y="125729"/>
                </a:lnTo>
                <a:lnTo>
                  <a:pt x="1126671" y="172245"/>
                </a:lnTo>
                <a:lnTo>
                  <a:pt x="1107628" y="216523"/>
                </a:lnTo>
                <a:lnTo>
                  <a:pt x="1084604" y="258369"/>
                </a:lnTo>
                <a:lnTo>
                  <a:pt x="1057855" y="297590"/>
                </a:lnTo>
                <a:lnTo>
                  <a:pt x="1027636" y="333994"/>
                </a:lnTo>
                <a:lnTo>
                  <a:pt x="994205" y="367386"/>
                </a:lnTo>
                <a:lnTo>
                  <a:pt x="957818" y="397573"/>
                </a:lnTo>
                <a:lnTo>
                  <a:pt x="918730" y="424362"/>
                </a:lnTo>
                <a:lnTo>
                  <a:pt x="877199" y="447561"/>
                </a:lnTo>
                <a:lnTo>
                  <a:pt x="833480" y="466974"/>
                </a:lnTo>
                <a:lnTo>
                  <a:pt x="787830" y="482410"/>
                </a:lnTo>
                <a:lnTo>
                  <a:pt x="740506" y="493676"/>
                </a:lnTo>
                <a:lnTo>
                  <a:pt x="691763" y="500576"/>
                </a:lnTo>
                <a:lnTo>
                  <a:pt x="641857" y="502919"/>
                </a:lnTo>
                <a:lnTo>
                  <a:pt x="516000" y="502919"/>
                </a:lnTo>
                <a:lnTo>
                  <a:pt x="466305" y="500617"/>
                </a:lnTo>
                <a:lnTo>
                  <a:pt x="417946" y="493851"/>
                </a:lnTo>
                <a:lnTo>
                  <a:pt x="371140" y="482831"/>
                </a:lnTo>
                <a:lnTo>
                  <a:pt x="326103" y="467769"/>
                </a:lnTo>
                <a:lnTo>
                  <a:pt x="283052" y="448875"/>
                </a:lnTo>
                <a:lnTo>
                  <a:pt x="242203" y="426361"/>
                </a:lnTo>
                <a:lnTo>
                  <a:pt x="203771" y="400436"/>
                </a:lnTo>
                <a:lnTo>
                  <a:pt x="167973" y="371311"/>
                </a:lnTo>
                <a:lnTo>
                  <a:pt x="135026" y="339199"/>
                </a:lnTo>
                <a:lnTo>
                  <a:pt x="105145" y="304308"/>
                </a:lnTo>
                <a:lnTo>
                  <a:pt x="78546" y="266850"/>
                </a:lnTo>
                <a:lnTo>
                  <a:pt x="55447" y="227036"/>
                </a:lnTo>
                <a:lnTo>
                  <a:pt x="36062" y="185077"/>
                </a:lnTo>
                <a:lnTo>
                  <a:pt x="20609" y="141182"/>
                </a:lnTo>
                <a:lnTo>
                  <a:pt x="9303" y="95564"/>
                </a:lnTo>
                <a:lnTo>
                  <a:pt x="2362" y="48433"/>
                </a:lnTo>
                <a:lnTo>
                  <a:pt x="0" y="0"/>
                </a:lnTo>
                <a:lnTo>
                  <a:pt x="125730" y="0"/>
                </a:lnTo>
                <a:lnTo>
                  <a:pt x="128092" y="48433"/>
                </a:lnTo>
                <a:lnTo>
                  <a:pt x="135033" y="95564"/>
                </a:lnTo>
                <a:lnTo>
                  <a:pt x="146339" y="141182"/>
                </a:lnTo>
                <a:lnTo>
                  <a:pt x="161792" y="185077"/>
                </a:lnTo>
                <a:lnTo>
                  <a:pt x="181177" y="227036"/>
                </a:lnTo>
                <a:lnTo>
                  <a:pt x="204276" y="266850"/>
                </a:lnTo>
                <a:lnTo>
                  <a:pt x="230875" y="304308"/>
                </a:lnTo>
                <a:lnTo>
                  <a:pt x="260756" y="339199"/>
                </a:lnTo>
                <a:lnTo>
                  <a:pt x="293703" y="371311"/>
                </a:lnTo>
                <a:lnTo>
                  <a:pt x="329501" y="400436"/>
                </a:lnTo>
                <a:lnTo>
                  <a:pt x="367933" y="426361"/>
                </a:lnTo>
                <a:lnTo>
                  <a:pt x="408782" y="448875"/>
                </a:lnTo>
                <a:lnTo>
                  <a:pt x="451833" y="467769"/>
                </a:lnTo>
                <a:lnTo>
                  <a:pt x="496870" y="482831"/>
                </a:lnTo>
                <a:lnTo>
                  <a:pt x="543676" y="493851"/>
                </a:lnTo>
                <a:lnTo>
                  <a:pt x="592035" y="500617"/>
                </a:lnTo>
                <a:lnTo>
                  <a:pt x="641731" y="50291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99896" y="3214370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77161" y="3506089"/>
            <a:ext cx="27495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45357" y="3232150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91559" y="2482341"/>
            <a:ext cx="531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91559" y="3487039"/>
            <a:ext cx="531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04386" y="4534916"/>
            <a:ext cx="531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879847" y="3570732"/>
            <a:ext cx="1074420" cy="4998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39284" y="3610355"/>
            <a:ext cx="955548" cy="382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863084" y="2580132"/>
            <a:ext cx="1074419" cy="498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922520" y="2619755"/>
            <a:ext cx="955548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72350" y="4613909"/>
            <a:ext cx="955675" cy="382905"/>
          </a:xfrm>
          <a:custGeom>
            <a:avLst/>
            <a:gdLst/>
            <a:ahLst/>
            <a:cxnLst/>
            <a:rect l="l" t="t" r="r" b="b"/>
            <a:pathLst>
              <a:path w="955675" h="382904">
                <a:moveTo>
                  <a:pt x="0" y="382524"/>
                </a:moveTo>
                <a:lnTo>
                  <a:pt x="955548" y="382524"/>
                </a:lnTo>
                <a:lnTo>
                  <a:pt x="955548" y="0"/>
                </a:lnTo>
                <a:lnTo>
                  <a:pt x="0" y="0"/>
                </a:lnTo>
                <a:lnTo>
                  <a:pt x="0" y="38252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328916" y="3589020"/>
            <a:ext cx="1074420" cy="498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88352" y="3628644"/>
            <a:ext cx="955548" cy="381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24371" y="3589020"/>
            <a:ext cx="955548" cy="3825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24371" y="3589020"/>
            <a:ext cx="955675" cy="382905"/>
          </a:xfrm>
          <a:custGeom>
            <a:avLst/>
            <a:gdLst/>
            <a:ahLst/>
            <a:cxnLst/>
            <a:rect l="l" t="t" r="r" b="b"/>
            <a:pathLst>
              <a:path w="955675" h="382904">
                <a:moveTo>
                  <a:pt x="0" y="382523"/>
                </a:moveTo>
                <a:lnTo>
                  <a:pt x="955548" y="382523"/>
                </a:lnTo>
                <a:lnTo>
                  <a:pt x="955548" y="0"/>
                </a:lnTo>
                <a:lnTo>
                  <a:pt x="0" y="0"/>
                </a:lnTo>
                <a:lnTo>
                  <a:pt x="0" y="38252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328916" y="2586227"/>
            <a:ext cx="1074420" cy="4998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388352" y="2625851"/>
            <a:ext cx="955548" cy="3825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227320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29" h="513714">
                <a:moveTo>
                  <a:pt x="256031" y="170687"/>
                </a:moveTo>
                <a:lnTo>
                  <a:pt x="85343" y="170687"/>
                </a:lnTo>
                <a:lnTo>
                  <a:pt x="85343" y="513587"/>
                </a:lnTo>
                <a:lnTo>
                  <a:pt x="256031" y="513587"/>
                </a:lnTo>
                <a:lnTo>
                  <a:pt x="256031" y="170687"/>
                </a:lnTo>
                <a:close/>
              </a:path>
              <a:path w="341629" h="513714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227320" y="4049267"/>
            <a:ext cx="341630" cy="513715"/>
          </a:xfrm>
          <a:custGeom>
            <a:avLst/>
            <a:gdLst/>
            <a:ahLst/>
            <a:cxnLst/>
            <a:rect l="l" t="t" r="r" b="b"/>
            <a:pathLst>
              <a:path w="341629" h="513714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3587"/>
                </a:lnTo>
                <a:lnTo>
                  <a:pt x="85343" y="513587"/>
                </a:lnTo>
                <a:lnTo>
                  <a:pt x="85343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227320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8"/>
                </a:moveTo>
                <a:lnTo>
                  <a:pt x="85343" y="170688"/>
                </a:lnTo>
                <a:lnTo>
                  <a:pt x="85343" y="512064"/>
                </a:lnTo>
                <a:lnTo>
                  <a:pt x="256031" y="512064"/>
                </a:lnTo>
                <a:lnTo>
                  <a:pt x="256031" y="170688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8"/>
                </a:lnTo>
                <a:lnTo>
                  <a:pt x="341375" y="170688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227320" y="3038855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8"/>
                </a:moveTo>
                <a:lnTo>
                  <a:pt x="170687" y="0"/>
                </a:lnTo>
                <a:lnTo>
                  <a:pt x="341375" y="170688"/>
                </a:lnTo>
                <a:lnTo>
                  <a:pt x="256031" y="170688"/>
                </a:lnTo>
                <a:lnTo>
                  <a:pt x="256031" y="512064"/>
                </a:lnTo>
                <a:lnTo>
                  <a:pt x="85343" y="512064"/>
                </a:lnTo>
                <a:lnTo>
                  <a:pt x="85343" y="170688"/>
                </a:lnTo>
                <a:lnTo>
                  <a:pt x="0" y="17068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6269863" y="3107690"/>
            <a:ext cx="65468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64352" y="3366642"/>
            <a:ext cx="608965" cy="313690"/>
          </a:xfrm>
          <a:custGeom>
            <a:avLst/>
            <a:gdLst/>
            <a:ahLst/>
            <a:cxnLst/>
            <a:rect l="l" t="t" r="r" b="b"/>
            <a:pathLst>
              <a:path w="608964" h="313689">
                <a:moveTo>
                  <a:pt x="348614" y="0"/>
                </a:moveTo>
                <a:lnTo>
                  <a:pt x="305053" y="8255"/>
                </a:lnTo>
                <a:lnTo>
                  <a:pt x="262000" y="28194"/>
                </a:lnTo>
                <a:lnTo>
                  <a:pt x="219075" y="57531"/>
                </a:lnTo>
                <a:lnTo>
                  <a:pt x="175895" y="94742"/>
                </a:lnTo>
                <a:lnTo>
                  <a:pt x="132207" y="137922"/>
                </a:lnTo>
                <a:lnTo>
                  <a:pt x="88392" y="185674"/>
                </a:lnTo>
                <a:lnTo>
                  <a:pt x="44069" y="236474"/>
                </a:lnTo>
                <a:lnTo>
                  <a:pt x="0" y="288544"/>
                </a:lnTo>
                <a:lnTo>
                  <a:pt x="28956" y="313182"/>
                </a:lnTo>
                <a:lnTo>
                  <a:pt x="73043" y="261366"/>
                </a:lnTo>
                <a:lnTo>
                  <a:pt x="95123" y="235839"/>
                </a:lnTo>
                <a:lnTo>
                  <a:pt x="116839" y="210947"/>
                </a:lnTo>
                <a:lnTo>
                  <a:pt x="138327" y="187325"/>
                </a:lnTo>
                <a:lnTo>
                  <a:pt x="159893" y="164084"/>
                </a:lnTo>
                <a:lnTo>
                  <a:pt x="180727" y="143002"/>
                </a:lnTo>
                <a:lnTo>
                  <a:pt x="202057" y="122428"/>
                </a:lnTo>
                <a:lnTo>
                  <a:pt x="202234" y="122428"/>
                </a:lnTo>
                <a:lnTo>
                  <a:pt x="222631" y="103886"/>
                </a:lnTo>
                <a:lnTo>
                  <a:pt x="222772" y="103886"/>
                </a:lnTo>
                <a:lnTo>
                  <a:pt x="242174" y="88011"/>
                </a:lnTo>
                <a:lnTo>
                  <a:pt x="262112" y="73406"/>
                </a:lnTo>
                <a:lnTo>
                  <a:pt x="261874" y="73406"/>
                </a:lnTo>
                <a:lnTo>
                  <a:pt x="272034" y="66675"/>
                </a:lnTo>
                <a:lnTo>
                  <a:pt x="281559" y="60833"/>
                </a:lnTo>
                <a:lnTo>
                  <a:pt x="281824" y="60833"/>
                </a:lnTo>
                <a:lnTo>
                  <a:pt x="290154" y="56134"/>
                </a:lnTo>
                <a:lnTo>
                  <a:pt x="300100" y="51181"/>
                </a:lnTo>
                <a:lnTo>
                  <a:pt x="308228" y="47752"/>
                </a:lnTo>
                <a:lnTo>
                  <a:pt x="316869" y="44450"/>
                </a:lnTo>
                <a:lnTo>
                  <a:pt x="316738" y="44450"/>
                </a:lnTo>
                <a:lnTo>
                  <a:pt x="317881" y="44069"/>
                </a:lnTo>
                <a:lnTo>
                  <a:pt x="325131" y="41910"/>
                </a:lnTo>
                <a:lnTo>
                  <a:pt x="324993" y="41910"/>
                </a:lnTo>
                <a:lnTo>
                  <a:pt x="326389" y="41529"/>
                </a:lnTo>
                <a:lnTo>
                  <a:pt x="326696" y="41529"/>
                </a:lnTo>
                <a:lnTo>
                  <a:pt x="333509" y="40005"/>
                </a:lnTo>
                <a:lnTo>
                  <a:pt x="333248" y="40005"/>
                </a:lnTo>
                <a:lnTo>
                  <a:pt x="334645" y="39751"/>
                </a:lnTo>
                <a:lnTo>
                  <a:pt x="334814" y="39751"/>
                </a:lnTo>
                <a:lnTo>
                  <a:pt x="342646" y="38481"/>
                </a:lnTo>
                <a:lnTo>
                  <a:pt x="344339" y="38481"/>
                </a:lnTo>
                <a:lnTo>
                  <a:pt x="350520" y="37973"/>
                </a:lnTo>
                <a:lnTo>
                  <a:pt x="449842" y="37973"/>
                </a:lnTo>
                <a:lnTo>
                  <a:pt x="411099" y="13589"/>
                </a:lnTo>
                <a:lnTo>
                  <a:pt x="370205" y="1143"/>
                </a:lnTo>
                <a:lnTo>
                  <a:pt x="359537" y="127"/>
                </a:lnTo>
                <a:lnTo>
                  <a:pt x="348614" y="0"/>
                </a:lnTo>
                <a:close/>
              </a:path>
              <a:path w="608964" h="313689">
                <a:moveTo>
                  <a:pt x="532658" y="196439"/>
                </a:moveTo>
                <a:lnTo>
                  <a:pt x="500252" y="216408"/>
                </a:lnTo>
                <a:lnTo>
                  <a:pt x="608838" y="283845"/>
                </a:lnTo>
                <a:lnTo>
                  <a:pt x="602527" y="212725"/>
                </a:lnTo>
                <a:lnTo>
                  <a:pt x="542671" y="212725"/>
                </a:lnTo>
                <a:lnTo>
                  <a:pt x="532658" y="196439"/>
                </a:lnTo>
                <a:close/>
              </a:path>
              <a:path w="608964" h="313689">
                <a:moveTo>
                  <a:pt x="73151" y="261239"/>
                </a:moveTo>
                <a:close/>
              </a:path>
              <a:path w="608964" h="313689">
                <a:moveTo>
                  <a:pt x="565059" y="176474"/>
                </a:moveTo>
                <a:lnTo>
                  <a:pt x="532658" y="196439"/>
                </a:lnTo>
                <a:lnTo>
                  <a:pt x="542671" y="212725"/>
                </a:lnTo>
                <a:lnTo>
                  <a:pt x="575056" y="192659"/>
                </a:lnTo>
                <a:lnTo>
                  <a:pt x="565059" y="176474"/>
                </a:lnTo>
                <a:close/>
              </a:path>
              <a:path w="608964" h="313689">
                <a:moveTo>
                  <a:pt x="597535" y="156464"/>
                </a:moveTo>
                <a:lnTo>
                  <a:pt x="565059" y="176474"/>
                </a:lnTo>
                <a:lnTo>
                  <a:pt x="575056" y="192659"/>
                </a:lnTo>
                <a:lnTo>
                  <a:pt x="542671" y="212725"/>
                </a:lnTo>
                <a:lnTo>
                  <a:pt x="602527" y="212725"/>
                </a:lnTo>
                <a:lnTo>
                  <a:pt x="597535" y="156464"/>
                </a:lnTo>
                <a:close/>
              </a:path>
              <a:path w="608964" h="313689">
                <a:moveTo>
                  <a:pt x="116942" y="210947"/>
                </a:moveTo>
                <a:lnTo>
                  <a:pt x="116712" y="211201"/>
                </a:lnTo>
                <a:lnTo>
                  <a:pt x="116942" y="210947"/>
                </a:lnTo>
                <a:close/>
              </a:path>
              <a:path w="608964" h="313689">
                <a:moveTo>
                  <a:pt x="562792" y="172974"/>
                </a:moveTo>
                <a:lnTo>
                  <a:pt x="517144" y="172974"/>
                </a:lnTo>
                <a:lnTo>
                  <a:pt x="532511" y="196087"/>
                </a:lnTo>
                <a:lnTo>
                  <a:pt x="532658" y="196439"/>
                </a:lnTo>
                <a:lnTo>
                  <a:pt x="565059" y="176474"/>
                </a:lnTo>
                <a:lnTo>
                  <a:pt x="564388" y="175387"/>
                </a:lnTo>
                <a:lnTo>
                  <a:pt x="562792" y="172974"/>
                </a:lnTo>
                <a:close/>
              </a:path>
              <a:path w="608964" h="313689">
                <a:moveTo>
                  <a:pt x="532130" y="195580"/>
                </a:moveTo>
                <a:lnTo>
                  <a:pt x="532442" y="196087"/>
                </a:lnTo>
                <a:lnTo>
                  <a:pt x="532130" y="195580"/>
                </a:lnTo>
                <a:close/>
              </a:path>
              <a:path w="608964" h="313689">
                <a:moveTo>
                  <a:pt x="138557" y="187071"/>
                </a:moveTo>
                <a:lnTo>
                  <a:pt x="138302" y="187325"/>
                </a:lnTo>
                <a:lnTo>
                  <a:pt x="138557" y="187071"/>
                </a:lnTo>
                <a:close/>
              </a:path>
              <a:path w="608964" h="313689">
                <a:moveTo>
                  <a:pt x="534147" y="131064"/>
                </a:moveTo>
                <a:lnTo>
                  <a:pt x="486663" y="131064"/>
                </a:lnTo>
                <a:lnTo>
                  <a:pt x="502285" y="151892"/>
                </a:lnTo>
                <a:lnTo>
                  <a:pt x="517398" y="173482"/>
                </a:lnTo>
                <a:lnTo>
                  <a:pt x="517144" y="172974"/>
                </a:lnTo>
                <a:lnTo>
                  <a:pt x="562792" y="172974"/>
                </a:lnTo>
                <a:lnTo>
                  <a:pt x="548767" y="151765"/>
                </a:lnTo>
                <a:lnTo>
                  <a:pt x="534147" y="131064"/>
                </a:lnTo>
                <a:close/>
              </a:path>
              <a:path w="608964" h="313689">
                <a:moveTo>
                  <a:pt x="160013" y="164084"/>
                </a:moveTo>
                <a:lnTo>
                  <a:pt x="159638" y="164465"/>
                </a:lnTo>
                <a:lnTo>
                  <a:pt x="160013" y="164084"/>
                </a:lnTo>
                <a:close/>
              </a:path>
              <a:path w="608964" h="313689">
                <a:moveTo>
                  <a:pt x="501904" y="151384"/>
                </a:moveTo>
                <a:lnTo>
                  <a:pt x="502260" y="151892"/>
                </a:lnTo>
                <a:lnTo>
                  <a:pt x="501904" y="151384"/>
                </a:lnTo>
                <a:close/>
              </a:path>
              <a:path w="608964" h="313689">
                <a:moveTo>
                  <a:pt x="520109" y="112141"/>
                </a:moveTo>
                <a:lnTo>
                  <a:pt x="471297" y="112141"/>
                </a:lnTo>
                <a:lnTo>
                  <a:pt x="471932" y="112903"/>
                </a:lnTo>
                <a:lnTo>
                  <a:pt x="487045" y="131572"/>
                </a:lnTo>
                <a:lnTo>
                  <a:pt x="486663" y="131064"/>
                </a:lnTo>
                <a:lnTo>
                  <a:pt x="534147" y="131064"/>
                </a:lnTo>
                <a:lnTo>
                  <a:pt x="532892" y="129286"/>
                </a:lnTo>
                <a:lnTo>
                  <a:pt x="520109" y="112141"/>
                </a:lnTo>
                <a:close/>
              </a:path>
              <a:path w="608964" h="313689">
                <a:moveTo>
                  <a:pt x="202234" y="122428"/>
                </a:moveTo>
                <a:lnTo>
                  <a:pt x="202057" y="122428"/>
                </a:lnTo>
                <a:lnTo>
                  <a:pt x="201675" y="122936"/>
                </a:lnTo>
                <a:lnTo>
                  <a:pt x="202234" y="122428"/>
                </a:lnTo>
                <a:close/>
              </a:path>
              <a:path w="608964" h="313689">
                <a:moveTo>
                  <a:pt x="471758" y="112709"/>
                </a:moveTo>
                <a:lnTo>
                  <a:pt x="471914" y="112903"/>
                </a:lnTo>
                <a:lnTo>
                  <a:pt x="471758" y="112709"/>
                </a:lnTo>
                <a:close/>
              </a:path>
              <a:path w="608964" h="313689">
                <a:moveTo>
                  <a:pt x="506417" y="94996"/>
                </a:moveTo>
                <a:lnTo>
                  <a:pt x="455802" y="94996"/>
                </a:lnTo>
                <a:lnTo>
                  <a:pt x="471758" y="112709"/>
                </a:lnTo>
                <a:lnTo>
                  <a:pt x="471297" y="112141"/>
                </a:lnTo>
                <a:lnTo>
                  <a:pt x="520109" y="112141"/>
                </a:lnTo>
                <a:lnTo>
                  <a:pt x="516889" y="107823"/>
                </a:lnTo>
                <a:lnTo>
                  <a:pt x="506417" y="94996"/>
                </a:lnTo>
                <a:close/>
              </a:path>
              <a:path w="608964" h="313689">
                <a:moveTo>
                  <a:pt x="222772" y="103886"/>
                </a:moveTo>
                <a:lnTo>
                  <a:pt x="222631" y="103886"/>
                </a:lnTo>
                <a:lnTo>
                  <a:pt x="221996" y="104521"/>
                </a:lnTo>
                <a:lnTo>
                  <a:pt x="222772" y="103886"/>
                </a:lnTo>
                <a:close/>
              </a:path>
              <a:path w="608964" h="313689">
                <a:moveTo>
                  <a:pt x="493436" y="79883"/>
                </a:moveTo>
                <a:lnTo>
                  <a:pt x="440309" y="79883"/>
                </a:lnTo>
                <a:lnTo>
                  <a:pt x="441325" y="80772"/>
                </a:lnTo>
                <a:lnTo>
                  <a:pt x="456564" y="95885"/>
                </a:lnTo>
                <a:lnTo>
                  <a:pt x="455802" y="94996"/>
                </a:lnTo>
                <a:lnTo>
                  <a:pt x="506417" y="94996"/>
                </a:lnTo>
                <a:lnTo>
                  <a:pt x="500507" y="87757"/>
                </a:lnTo>
                <a:lnTo>
                  <a:pt x="493436" y="79883"/>
                </a:lnTo>
                <a:close/>
              </a:path>
              <a:path w="608964" h="313689">
                <a:moveTo>
                  <a:pt x="242950" y="87376"/>
                </a:moveTo>
                <a:lnTo>
                  <a:pt x="242062" y="88011"/>
                </a:lnTo>
                <a:lnTo>
                  <a:pt x="242950" y="87376"/>
                </a:lnTo>
                <a:close/>
              </a:path>
              <a:path w="608964" h="313689">
                <a:moveTo>
                  <a:pt x="440473" y="80045"/>
                </a:moveTo>
                <a:lnTo>
                  <a:pt x="441212" y="80772"/>
                </a:lnTo>
                <a:lnTo>
                  <a:pt x="440473" y="80045"/>
                </a:lnTo>
                <a:close/>
              </a:path>
              <a:path w="608964" h="313689">
                <a:moveTo>
                  <a:pt x="440309" y="79883"/>
                </a:moveTo>
                <a:lnTo>
                  <a:pt x="440473" y="80045"/>
                </a:lnTo>
                <a:lnTo>
                  <a:pt x="441325" y="80772"/>
                </a:lnTo>
                <a:lnTo>
                  <a:pt x="440309" y="79883"/>
                </a:lnTo>
                <a:close/>
              </a:path>
              <a:path w="608964" h="313689">
                <a:moveTo>
                  <a:pt x="481293" y="66675"/>
                </a:moveTo>
                <a:lnTo>
                  <a:pt x="424814" y="66675"/>
                </a:lnTo>
                <a:lnTo>
                  <a:pt x="425831" y="67437"/>
                </a:lnTo>
                <a:lnTo>
                  <a:pt x="440473" y="80045"/>
                </a:lnTo>
                <a:lnTo>
                  <a:pt x="440309" y="79883"/>
                </a:lnTo>
                <a:lnTo>
                  <a:pt x="493436" y="79883"/>
                </a:lnTo>
                <a:lnTo>
                  <a:pt x="483743" y="69087"/>
                </a:lnTo>
                <a:lnTo>
                  <a:pt x="481293" y="66675"/>
                </a:lnTo>
                <a:close/>
              </a:path>
              <a:path w="608964" h="313689">
                <a:moveTo>
                  <a:pt x="262636" y="73025"/>
                </a:moveTo>
                <a:lnTo>
                  <a:pt x="261874" y="73406"/>
                </a:lnTo>
                <a:lnTo>
                  <a:pt x="262112" y="73406"/>
                </a:lnTo>
                <a:lnTo>
                  <a:pt x="262636" y="73025"/>
                </a:lnTo>
                <a:close/>
              </a:path>
              <a:path w="608964" h="313689">
                <a:moveTo>
                  <a:pt x="424997" y="66830"/>
                </a:moveTo>
                <a:lnTo>
                  <a:pt x="425707" y="67437"/>
                </a:lnTo>
                <a:lnTo>
                  <a:pt x="424997" y="66830"/>
                </a:lnTo>
                <a:close/>
              </a:path>
              <a:path w="608964" h="313689">
                <a:moveTo>
                  <a:pt x="424814" y="66675"/>
                </a:moveTo>
                <a:lnTo>
                  <a:pt x="424997" y="66830"/>
                </a:lnTo>
                <a:lnTo>
                  <a:pt x="425831" y="67437"/>
                </a:lnTo>
                <a:lnTo>
                  <a:pt x="424814" y="66675"/>
                </a:lnTo>
                <a:close/>
              </a:path>
              <a:path w="608964" h="313689">
                <a:moveTo>
                  <a:pt x="272140" y="66675"/>
                </a:moveTo>
                <a:lnTo>
                  <a:pt x="271525" y="67056"/>
                </a:lnTo>
                <a:lnTo>
                  <a:pt x="272140" y="66675"/>
                </a:lnTo>
                <a:close/>
              </a:path>
              <a:path w="608964" h="313689">
                <a:moveTo>
                  <a:pt x="475879" y="61341"/>
                </a:moveTo>
                <a:lnTo>
                  <a:pt x="417449" y="61341"/>
                </a:lnTo>
                <a:lnTo>
                  <a:pt x="418211" y="61849"/>
                </a:lnTo>
                <a:lnTo>
                  <a:pt x="424997" y="66830"/>
                </a:lnTo>
                <a:lnTo>
                  <a:pt x="424814" y="66675"/>
                </a:lnTo>
                <a:lnTo>
                  <a:pt x="481293" y="66675"/>
                </a:lnTo>
                <a:lnTo>
                  <a:pt x="475879" y="61341"/>
                </a:lnTo>
                <a:close/>
              </a:path>
              <a:path w="608964" h="313689">
                <a:moveTo>
                  <a:pt x="417556" y="61419"/>
                </a:moveTo>
                <a:lnTo>
                  <a:pt x="418147" y="61849"/>
                </a:lnTo>
                <a:lnTo>
                  <a:pt x="417556" y="61419"/>
                </a:lnTo>
                <a:close/>
              </a:path>
              <a:path w="608964" h="313689">
                <a:moveTo>
                  <a:pt x="465999" y="51689"/>
                </a:moveTo>
                <a:lnTo>
                  <a:pt x="401955" y="51689"/>
                </a:lnTo>
                <a:lnTo>
                  <a:pt x="410590" y="56769"/>
                </a:lnTo>
                <a:lnTo>
                  <a:pt x="417556" y="61419"/>
                </a:lnTo>
                <a:lnTo>
                  <a:pt x="475879" y="61341"/>
                </a:lnTo>
                <a:lnTo>
                  <a:pt x="466598" y="52197"/>
                </a:lnTo>
                <a:lnTo>
                  <a:pt x="465999" y="51689"/>
                </a:lnTo>
                <a:close/>
              </a:path>
              <a:path w="608964" h="313689">
                <a:moveTo>
                  <a:pt x="281824" y="60833"/>
                </a:moveTo>
                <a:lnTo>
                  <a:pt x="281559" y="60833"/>
                </a:lnTo>
                <a:lnTo>
                  <a:pt x="280924" y="61341"/>
                </a:lnTo>
                <a:lnTo>
                  <a:pt x="281824" y="60833"/>
                </a:lnTo>
                <a:close/>
              </a:path>
              <a:path w="608964" h="313689">
                <a:moveTo>
                  <a:pt x="409701" y="56261"/>
                </a:moveTo>
                <a:lnTo>
                  <a:pt x="410475" y="56769"/>
                </a:lnTo>
                <a:lnTo>
                  <a:pt x="409701" y="56261"/>
                </a:lnTo>
                <a:close/>
              </a:path>
              <a:path w="608964" h="313689">
                <a:moveTo>
                  <a:pt x="290761" y="55791"/>
                </a:moveTo>
                <a:lnTo>
                  <a:pt x="290068" y="56134"/>
                </a:lnTo>
                <a:lnTo>
                  <a:pt x="290761" y="55791"/>
                </a:lnTo>
                <a:close/>
              </a:path>
              <a:path w="608964" h="313689">
                <a:moveTo>
                  <a:pt x="461511" y="47879"/>
                </a:moveTo>
                <a:lnTo>
                  <a:pt x="394462" y="47879"/>
                </a:lnTo>
                <a:lnTo>
                  <a:pt x="402971" y="52324"/>
                </a:lnTo>
                <a:lnTo>
                  <a:pt x="401955" y="51689"/>
                </a:lnTo>
                <a:lnTo>
                  <a:pt x="465999" y="51689"/>
                </a:lnTo>
                <a:lnTo>
                  <a:pt x="461511" y="47879"/>
                </a:lnTo>
                <a:close/>
              </a:path>
              <a:path w="608964" h="313689">
                <a:moveTo>
                  <a:pt x="300227" y="51181"/>
                </a:moveTo>
                <a:lnTo>
                  <a:pt x="299338" y="51562"/>
                </a:lnTo>
                <a:lnTo>
                  <a:pt x="300227" y="51181"/>
                </a:lnTo>
                <a:close/>
              </a:path>
              <a:path w="608964" h="313689">
                <a:moveTo>
                  <a:pt x="457771" y="44704"/>
                </a:moveTo>
                <a:lnTo>
                  <a:pt x="386842" y="44704"/>
                </a:lnTo>
                <a:lnTo>
                  <a:pt x="395605" y="48514"/>
                </a:lnTo>
                <a:lnTo>
                  <a:pt x="394462" y="47879"/>
                </a:lnTo>
                <a:lnTo>
                  <a:pt x="461511" y="47879"/>
                </a:lnTo>
                <a:lnTo>
                  <a:pt x="457771" y="44704"/>
                </a:lnTo>
                <a:close/>
              </a:path>
              <a:path w="608964" h="313689">
                <a:moveTo>
                  <a:pt x="309118" y="47371"/>
                </a:moveTo>
                <a:lnTo>
                  <a:pt x="308101" y="47752"/>
                </a:lnTo>
                <a:lnTo>
                  <a:pt x="309118" y="47371"/>
                </a:lnTo>
                <a:close/>
              </a:path>
              <a:path w="608964" h="313689">
                <a:moveTo>
                  <a:pt x="379095" y="42037"/>
                </a:moveTo>
                <a:lnTo>
                  <a:pt x="387985" y="45212"/>
                </a:lnTo>
                <a:lnTo>
                  <a:pt x="386842" y="44704"/>
                </a:lnTo>
                <a:lnTo>
                  <a:pt x="457771" y="44704"/>
                </a:lnTo>
                <a:lnTo>
                  <a:pt x="455078" y="42418"/>
                </a:lnTo>
                <a:lnTo>
                  <a:pt x="380619" y="42418"/>
                </a:lnTo>
                <a:lnTo>
                  <a:pt x="379095" y="42037"/>
                </a:lnTo>
                <a:close/>
              </a:path>
              <a:path w="608964" h="313689">
                <a:moveTo>
                  <a:pt x="317881" y="44069"/>
                </a:moveTo>
                <a:lnTo>
                  <a:pt x="316738" y="44450"/>
                </a:lnTo>
                <a:lnTo>
                  <a:pt x="317406" y="44247"/>
                </a:lnTo>
                <a:lnTo>
                  <a:pt x="317881" y="44069"/>
                </a:lnTo>
                <a:close/>
              </a:path>
              <a:path w="608964" h="313689">
                <a:moveTo>
                  <a:pt x="317406" y="44247"/>
                </a:moveTo>
                <a:lnTo>
                  <a:pt x="316738" y="44450"/>
                </a:lnTo>
                <a:lnTo>
                  <a:pt x="316869" y="44450"/>
                </a:lnTo>
                <a:lnTo>
                  <a:pt x="317406" y="44247"/>
                </a:lnTo>
                <a:close/>
              </a:path>
              <a:path w="608964" h="313689">
                <a:moveTo>
                  <a:pt x="317996" y="44069"/>
                </a:moveTo>
                <a:lnTo>
                  <a:pt x="317406" y="44247"/>
                </a:lnTo>
                <a:lnTo>
                  <a:pt x="317996" y="44069"/>
                </a:lnTo>
                <a:close/>
              </a:path>
              <a:path w="608964" h="313689">
                <a:moveTo>
                  <a:pt x="371601" y="40132"/>
                </a:moveTo>
                <a:lnTo>
                  <a:pt x="380619" y="42418"/>
                </a:lnTo>
                <a:lnTo>
                  <a:pt x="455078" y="42418"/>
                </a:lnTo>
                <a:lnTo>
                  <a:pt x="452685" y="40386"/>
                </a:lnTo>
                <a:lnTo>
                  <a:pt x="373125" y="40386"/>
                </a:lnTo>
                <a:lnTo>
                  <a:pt x="371601" y="40132"/>
                </a:lnTo>
                <a:close/>
              </a:path>
              <a:path w="608964" h="313689">
                <a:moveTo>
                  <a:pt x="326389" y="41529"/>
                </a:moveTo>
                <a:lnTo>
                  <a:pt x="324993" y="41910"/>
                </a:lnTo>
                <a:lnTo>
                  <a:pt x="325522" y="41791"/>
                </a:lnTo>
                <a:lnTo>
                  <a:pt x="326389" y="41529"/>
                </a:lnTo>
                <a:close/>
              </a:path>
              <a:path w="608964" h="313689">
                <a:moveTo>
                  <a:pt x="325522" y="41791"/>
                </a:moveTo>
                <a:lnTo>
                  <a:pt x="324993" y="41910"/>
                </a:lnTo>
                <a:lnTo>
                  <a:pt x="325131" y="41910"/>
                </a:lnTo>
                <a:lnTo>
                  <a:pt x="325522" y="41791"/>
                </a:lnTo>
                <a:close/>
              </a:path>
              <a:path w="608964" h="313689">
                <a:moveTo>
                  <a:pt x="326696" y="41529"/>
                </a:moveTo>
                <a:lnTo>
                  <a:pt x="326389" y="41529"/>
                </a:lnTo>
                <a:lnTo>
                  <a:pt x="325522" y="41791"/>
                </a:lnTo>
                <a:lnTo>
                  <a:pt x="326696" y="41529"/>
                </a:lnTo>
                <a:close/>
              </a:path>
              <a:path w="608964" h="313689">
                <a:moveTo>
                  <a:pt x="364236" y="38862"/>
                </a:moveTo>
                <a:lnTo>
                  <a:pt x="373125" y="40386"/>
                </a:lnTo>
                <a:lnTo>
                  <a:pt x="452685" y="40386"/>
                </a:lnTo>
                <a:lnTo>
                  <a:pt x="451039" y="38989"/>
                </a:lnTo>
                <a:lnTo>
                  <a:pt x="365633" y="38989"/>
                </a:lnTo>
                <a:lnTo>
                  <a:pt x="364236" y="38862"/>
                </a:lnTo>
                <a:close/>
              </a:path>
              <a:path w="608964" h="313689">
                <a:moveTo>
                  <a:pt x="334645" y="39751"/>
                </a:moveTo>
                <a:lnTo>
                  <a:pt x="333248" y="40005"/>
                </a:lnTo>
                <a:lnTo>
                  <a:pt x="334198" y="39850"/>
                </a:lnTo>
                <a:lnTo>
                  <a:pt x="334645" y="39751"/>
                </a:lnTo>
                <a:close/>
              </a:path>
              <a:path w="608964" h="313689">
                <a:moveTo>
                  <a:pt x="334198" y="39850"/>
                </a:moveTo>
                <a:lnTo>
                  <a:pt x="333248" y="40005"/>
                </a:lnTo>
                <a:lnTo>
                  <a:pt x="333509" y="40005"/>
                </a:lnTo>
                <a:lnTo>
                  <a:pt x="334198" y="39850"/>
                </a:lnTo>
                <a:close/>
              </a:path>
              <a:path w="608964" h="313689">
                <a:moveTo>
                  <a:pt x="334814" y="39751"/>
                </a:moveTo>
                <a:lnTo>
                  <a:pt x="334645" y="39751"/>
                </a:lnTo>
                <a:lnTo>
                  <a:pt x="334198" y="39850"/>
                </a:lnTo>
                <a:lnTo>
                  <a:pt x="334814" y="39751"/>
                </a:lnTo>
                <a:close/>
              </a:path>
              <a:path w="608964" h="313689">
                <a:moveTo>
                  <a:pt x="449842" y="37973"/>
                </a:moveTo>
                <a:lnTo>
                  <a:pt x="350520" y="37973"/>
                </a:lnTo>
                <a:lnTo>
                  <a:pt x="348996" y="38100"/>
                </a:lnTo>
                <a:lnTo>
                  <a:pt x="356488" y="38100"/>
                </a:lnTo>
                <a:lnTo>
                  <a:pt x="365633" y="38989"/>
                </a:lnTo>
                <a:lnTo>
                  <a:pt x="451039" y="38989"/>
                </a:lnTo>
                <a:lnTo>
                  <a:pt x="449842" y="37973"/>
                </a:lnTo>
                <a:close/>
              </a:path>
              <a:path w="608964" h="313689">
                <a:moveTo>
                  <a:pt x="344339" y="38481"/>
                </a:moveTo>
                <a:lnTo>
                  <a:pt x="342646" y="38481"/>
                </a:lnTo>
                <a:lnTo>
                  <a:pt x="341249" y="38735"/>
                </a:lnTo>
                <a:lnTo>
                  <a:pt x="344339" y="38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4923282" y="4626102"/>
            <a:ext cx="955675" cy="38290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2590">
              <a:lnSpc>
                <a:spcPts val="2195"/>
              </a:lnSpc>
            </a:pPr>
            <a:r>
              <a:rPr sz="3600" spc="-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737475" y="4548885"/>
            <a:ext cx="2609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265801" y="2542032"/>
            <a:ext cx="26733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752333" y="2525521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699247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4" y="170687"/>
                </a:lnTo>
                <a:lnTo>
                  <a:pt x="85344" y="512064"/>
                </a:lnTo>
                <a:lnTo>
                  <a:pt x="256031" y="512064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699247" y="4073652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2064"/>
                </a:lnTo>
                <a:lnTo>
                  <a:pt x="85344" y="512064"/>
                </a:lnTo>
                <a:lnTo>
                  <a:pt x="85344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699247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256031" y="170687"/>
                </a:moveTo>
                <a:lnTo>
                  <a:pt x="85344" y="170687"/>
                </a:lnTo>
                <a:lnTo>
                  <a:pt x="85344" y="512063"/>
                </a:lnTo>
                <a:lnTo>
                  <a:pt x="256031" y="512063"/>
                </a:lnTo>
                <a:lnTo>
                  <a:pt x="256031" y="170687"/>
                </a:lnTo>
                <a:close/>
              </a:path>
              <a:path w="341629" h="512445">
                <a:moveTo>
                  <a:pt x="170687" y="0"/>
                </a:moveTo>
                <a:lnTo>
                  <a:pt x="0" y="170687"/>
                </a:lnTo>
                <a:lnTo>
                  <a:pt x="341375" y="170687"/>
                </a:lnTo>
                <a:lnTo>
                  <a:pt x="17068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699247" y="3063239"/>
            <a:ext cx="341630" cy="512445"/>
          </a:xfrm>
          <a:custGeom>
            <a:avLst/>
            <a:gdLst/>
            <a:ahLst/>
            <a:cxnLst/>
            <a:rect l="l" t="t" r="r" b="b"/>
            <a:pathLst>
              <a:path w="341629" h="512445">
                <a:moveTo>
                  <a:pt x="0" y="170687"/>
                </a:moveTo>
                <a:lnTo>
                  <a:pt x="170687" y="0"/>
                </a:lnTo>
                <a:lnTo>
                  <a:pt x="341375" y="170687"/>
                </a:lnTo>
                <a:lnTo>
                  <a:pt x="256031" y="170687"/>
                </a:lnTo>
                <a:lnTo>
                  <a:pt x="256031" y="512063"/>
                </a:lnTo>
                <a:lnTo>
                  <a:pt x="85344" y="512063"/>
                </a:lnTo>
                <a:lnTo>
                  <a:pt x="85344" y="170687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094728" y="4009644"/>
            <a:ext cx="626745" cy="502920"/>
          </a:xfrm>
          <a:custGeom>
            <a:avLst/>
            <a:gdLst/>
            <a:ahLst/>
            <a:cxnLst/>
            <a:rect l="l" t="t" r="r" b="b"/>
            <a:pathLst>
              <a:path w="626745" h="502920">
                <a:moveTo>
                  <a:pt x="563372" y="125729"/>
                </a:moveTo>
                <a:lnTo>
                  <a:pt x="437642" y="125729"/>
                </a:lnTo>
                <a:lnTo>
                  <a:pt x="423289" y="170964"/>
                </a:lnTo>
                <a:lnTo>
                  <a:pt x="404885" y="214160"/>
                </a:lnTo>
                <a:lnTo>
                  <a:pt x="382657" y="255124"/>
                </a:lnTo>
                <a:lnTo>
                  <a:pt x="356831" y="293660"/>
                </a:lnTo>
                <a:lnTo>
                  <a:pt x="327635" y="329576"/>
                </a:lnTo>
                <a:lnTo>
                  <a:pt x="295296" y="362676"/>
                </a:lnTo>
                <a:lnTo>
                  <a:pt x="260041" y="392767"/>
                </a:lnTo>
                <a:lnTo>
                  <a:pt x="222097" y="419655"/>
                </a:lnTo>
                <a:lnTo>
                  <a:pt x="181692" y="443144"/>
                </a:lnTo>
                <a:lnTo>
                  <a:pt x="139052" y="463041"/>
                </a:lnTo>
                <a:lnTo>
                  <a:pt x="94406" y="479151"/>
                </a:lnTo>
                <a:lnTo>
                  <a:pt x="47979" y="491281"/>
                </a:lnTo>
                <a:lnTo>
                  <a:pt x="0" y="499236"/>
                </a:lnTo>
                <a:lnTo>
                  <a:pt x="48057" y="502770"/>
                </a:lnTo>
                <a:lnTo>
                  <a:pt x="95492" y="501997"/>
                </a:lnTo>
                <a:lnTo>
                  <a:pt x="142069" y="497072"/>
                </a:lnTo>
                <a:lnTo>
                  <a:pt x="187557" y="488150"/>
                </a:lnTo>
                <a:lnTo>
                  <a:pt x="231720" y="475386"/>
                </a:lnTo>
                <a:lnTo>
                  <a:pt x="274326" y="458935"/>
                </a:lnTo>
                <a:lnTo>
                  <a:pt x="315142" y="438951"/>
                </a:lnTo>
                <a:lnTo>
                  <a:pt x="353933" y="415591"/>
                </a:lnTo>
                <a:lnTo>
                  <a:pt x="390466" y="389009"/>
                </a:lnTo>
                <a:lnTo>
                  <a:pt x="424508" y="359359"/>
                </a:lnTo>
                <a:lnTo>
                  <a:pt x="455826" y="326797"/>
                </a:lnTo>
                <a:lnTo>
                  <a:pt x="484185" y="291478"/>
                </a:lnTo>
                <a:lnTo>
                  <a:pt x="509353" y="253557"/>
                </a:lnTo>
                <a:lnTo>
                  <a:pt x="531095" y="213189"/>
                </a:lnTo>
                <a:lnTo>
                  <a:pt x="549179" y="170528"/>
                </a:lnTo>
                <a:lnTo>
                  <a:pt x="563372" y="125729"/>
                </a:lnTo>
                <a:close/>
              </a:path>
              <a:path w="626745" h="502920">
                <a:moveTo>
                  <a:pt x="516890" y="0"/>
                </a:moveTo>
                <a:lnTo>
                  <a:pt x="374776" y="125729"/>
                </a:lnTo>
                <a:lnTo>
                  <a:pt x="626237" y="125729"/>
                </a:lnTo>
                <a:lnTo>
                  <a:pt x="51689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515100" y="4009644"/>
            <a:ext cx="642620" cy="502920"/>
          </a:xfrm>
          <a:custGeom>
            <a:avLst/>
            <a:gdLst/>
            <a:ahLst/>
            <a:cxnLst/>
            <a:rect l="l" t="t" r="r" b="b"/>
            <a:pathLst>
              <a:path w="642620" h="502920">
                <a:moveTo>
                  <a:pt x="125729" y="0"/>
                </a:moveTo>
                <a:lnTo>
                  <a:pt x="0" y="0"/>
                </a:lnTo>
                <a:lnTo>
                  <a:pt x="2365" y="48433"/>
                </a:lnTo>
                <a:lnTo>
                  <a:pt x="9319" y="95564"/>
                </a:lnTo>
                <a:lnTo>
                  <a:pt x="20643" y="141182"/>
                </a:lnTo>
                <a:lnTo>
                  <a:pt x="36121" y="185077"/>
                </a:lnTo>
                <a:lnTo>
                  <a:pt x="55536" y="227036"/>
                </a:lnTo>
                <a:lnTo>
                  <a:pt x="78672" y="266850"/>
                </a:lnTo>
                <a:lnTo>
                  <a:pt x="105312" y="304308"/>
                </a:lnTo>
                <a:lnTo>
                  <a:pt x="135239" y="339199"/>
                </a:lnTo>
                <a:lnTo>
                  <a:pt x="168237" y="371311"/>
                </a:lnTo>
                <a:lnTo>
                  <a:pt x="204089" y="400436"/>
                </a:lnTo>
                <a:lnTo>
                  <a:pt x="242578" y="426361"/>
                </a:lnTo>
                <a:lnTo>
                  <a:pt x="283488" y="448875"/>
                </a:lnTo>
                <a:lnTo>
                  <a:pt x="326601" y="467769"/>
                </a:lnTo>
                <a:lnTo>
                  <a:pt x="371702" y="482831"/>
                </a:lnTo>
                <a:lnTo>
                  <a:pt x="418574" y="493851"/>
                </a:lnTo>
                <a:lnTo>
                  <a:pt x="467000" y="500617"/>
                </a:lnTo>
                <a:lnTo>
                  <a:pt x="516763" y="502919"/>
                </a:lnTo>
                <a:lnTo>
                  <a:pt x="642493" y="502919"/>
                </a:lnTo>
                <a:lnTo>
                  <a:pt x="592730" y="500617"/>
                </a:lnTo>
                <a:lnTo>
                  <a:pt x="544304" y="493851"/>
                </a:lnTo>
                <a:lnTo>
                  <a:pt x="497432" y="482831"/>
                </a:lnTo>
                <a:lnTo>
                  <a:pt x="452331" y="467769"/>
                </a:lnTo>
                <a:lnTo>
                  <a:pt x="409218" y="448875"/>
                </a:lnTo>
                <a:lnTo>
                  <a:pt x="368308" y="426361"/>
                </a:lnTo>
                <a:lnTo>
                  <a:pt x="329819" y="400436"/>
                </a:lnTo>
                <a:lnTo>
                  <a:pt x="293967" y="371311"/>
                </a:lnTo>
                <a:lnTo>
                  <a:pt x="260969" y="339199"/>
                </a:lnTo>
                <a:lnTo>
                  <a:pt x="231042" y="304308"/>
                </a:lnTo>
                <a:lnTo>
                  <a:pt x="204402" y="266850"/>
                </a:lnTo>
                <a:lnTo>
                  <a:pt x="181266" y="227036"/>
                </a:lnTo>
                <a:lnTo>
                  <a:pt x="161851" y="185077"/>
                </a:lnTo>
                <a:lnTo>
                  <a:pt x="146373" y="141182"/>
                </a:lnTo>
                <a:lnTo>
                  <a:pt x="135049" y="95564"/>
                </a:lnTo>
                <a:lnTo>
                  <a:pt x="128095" y="48433"/>
                </a:lnTo>
                <a:lnTo>
                  <a:pt x="125729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515100" y="4009644"/>
            <a:ext cx="1205865" cy="502920"/>
          </a:xfrm>
          <a:custGeom>
            <a:avLst/>
            <a:gdLst/>
            <a:ahLst/>
            <a:cxnLst/>
            <a:rect l="l" t="t" r="r" b="b"/>
            <a:pathLst>
              <a:path w="1205865" h="502920">
                <a:moveTo>
                  <a:pt x="579627" y="499236"/>
                </a:moveTo>
                <a:lnTo>
                  <a:pt x="627607" y="491281"/>
                </a:lnTo>
                <a:lnTo>
                  <a:pt x="674034" y="479151"/>
                </a:lnTo>
                <a:lnTo>
                  <a:pt x="718680" y="463041"/>
                </a:lnTo>
                <a:lnTo>
                  <a:pt x="761320" y="443144"/>
                </a:lnTo>
                <a:lnTo>
                  <a:pt x="801725" y="419655"/>
                </a:lnTo>
                <a:lnTo>
                  <a:pt x="839669" y="392767"/>
                </a:lnTo>
                <a:lnTo>
                  <a:pt x="874924" y="362676"/>
                </a:lnTo>
                <a:lnTo>
                  <a:pt x="907263" y="329576"/>
                </a:lnTo>
                <a:lnTo>
                  <a:pt x="936459" y="293660"/>
                </a:lnTo>
                <a:lnTo>
                  <a:pt x="962285" y="255124"/>
                </a:lnTo>
                <a:lnTo>
                  <a:pt x="984513" y="214160"/>
                </a:lnTo>
                <a:lnTo>
                  <a:pt x="1002917" y="170964"/>
                </a:lnTo>
                <a:lnTo>
                  <a:pt x="1017270" y="125729"/>
                </a:lnTo>
                <a:lnTo>
                  <a:pt x="954404" y="125729"/>
                </a:lnTo>
                <a:lnTo>
                  <a:pt x="1096518" y="0"/>
                </a:lnTo>
                <a:lnTo>
                  <a:pt x="1205865" y="125729"/>
                </a:lnTo>
                <a:lnTo>
                  <a:pt x="1143000" y="125729"/>
                </a:lnTo>
                <a:lnTo>
                  <a:pt x="1128166" y="172245"/>
                </a:lnTo>
                <a:lnTo>
                  <a:pt x="1109090" y="216523"/>
                </a:lnTo>
                <a:lnTo>
                  <a:pt x="1086028" y="258369"/>
                </a:lnTo>
                <a:lnTo>
                  <a:pt x="1059236" y="297590"/>
                </a:lnTo>
                <a:lnTo>
                  <a:pt x="1028970" y="333994"/>
                </a:lnTo>
                <a:lnTo>
                  <a:pt x="995486" y="367386"/>
                </a:lnTo>
                <a:lnTo>
                  <a:pt x="959040" y="397573"/>
                </a:lnTo>
                <a:lnTo>
                  <a:pt x="919888" y="424362"/>
                </a:lnTo>
                <a:lnTo>
                  <a:pt x="878287" y="447561"/>
                </a:lnTo>
                <a:lnTo>
                  <a:pt x="834491" y="466974"/>
                </a:lnTo>
                <a:lnTo>
                  <a:pt x="788758" y="482410"/>
                </a:lnTo>
                <a:lnTo>
                  <a:pt x="741343" y="493676"/>
                </a:lnTo>
                <a:lnTo>
                  <a:pt x="692503" y="500576"/>
                </a:lnTo>
                <a:lnTo>
                  <a:pt x="642493" y="502919"/>
                </a:lnTo>
                <a:lnTo>
                  <a:pt x="516763" y="502919"/>
                </a:lnTo>
                <a:lnTo>
                  <a:pt x="467000" y="500617"/>
                </a:lnTo>
                <a:lnTo>
                  <a:pt x="418574" y="493851"/>
                </a:lnTo>
                <a:lnTo>
                  <a:pt x="371702" y="482831"/>
                </a:lnTo>
                <a:lnTo>
                  <a:pt x="326601" y="467769"/>
                </a:lnTo>
                <a:lnTo>
                  <a:pt x="283488" y="448875"/>
                </a:lnTo>
                <a:lnTo>
                  <a:pt x="242578" y="426361"/>
                </a:lnTo>
                <a:lnTo>
                  <a:pt x="204089" y="400436"/>
                </a:lnTo>
                <a:lnTo>
                  <a:pt x="168237" y="371311"/>
                </a:lnTo>
                <a:lnTo>
                  <a:pt x="135239" y="339199"/>
                </a:lnTo>
                <a:lnTo>
                  <a:pt x="105312" y="304308"/>
                </a:lnTo>
                <a:lnTo>
                  <a:pt x="78672" y="266850"/>
                </a:lnTo>
                <a:lnTo>
                  <a:pt x="55536" y="227036"/>
                </a:lnTo>
                <a:lnTo>
                  <a:pt x="36121" y="185077"/>
                </a:lnTo>
                <a:lnTo>
                  <a:pt x="20643" y="141182"/>
                </a:lnTo>
                <a:lnTo>
                  <a:pt x="9319" y="95564"/>
                </a:lnTo>
                <a:lnTo>
                  <a:pt x="2365" y="48433"/>
                </a:lnTo>
                <a:lnTo>
                  <a:pt x="0" y="0"/>
                </a:lnTo>
                <a:lnTo>
                  <a:pt x="125729" y="0"/>
                </a:lnTo>
                <a:lnTo>
                  <a:pt x="128095" y="48433"/>
                </a:lnTo>
                <a:lnTo>
                  <a:pt x="135049" y="95564"/>
                </a:lnTo>
                <a:lnTo>
                  <a:pt x="146373" y="141182"/>
                </a:lnTo>
                <a:lnTo>
                  <a:pt x="161851" y="185077"/>
                </a:lnTo>
                <a:lnTo>
                  <a:pt x="181266" y="227036"/>
                </a:lnTo>
                <a:lnTo>
                  <a:pt x="204402" y="266850"/>
                </a:lnTo>
                <a:lnTo>
                  <a:pt x="231042" y="304308"/>
                </a:lnTo>
                <a:lnTo>
                  <a:pt x="260969" y="339199"/>
                </a:lnTo>
                <a:lnTo>
                  <a:pt x="293967" y="371311"/>
                </a:lnTo>
                <a:lnTo>
                  <a:pt x="329819" y="400436"/>
                </a:lnTo>
                <a:lnTo>
                  <a:pt x="368308" y="426361"/>
                </a:lnTo>
                <a:lnTo>
                  <a:pt x="409218" y="448875"/>
                </a:lnTo>
                <a:lnTo>
                  <a:pt x="452331" y="467769"/>
                </a:lnTo>
                <a:lnTo>
                  <a:pt x="497432" y="482831"/>
                </a:lnTo>
                <a:lnTo>
                  <a:pt x="544304" y="493851"/>
                </a:lnTo>
                <a:lnTo>
                  <a:pt x="592730" y="500617"/>
                </a:lnTo>
                <a:lnTo>
                  <a:pt x="642493" y="502919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575553" y="3214370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452361" y="3506089"/>
            <a:ext cx="27495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020557" y="3232150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366886" y="2482341"/>
            <a:ext cx="531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366886" y="3487039"/>
            <a:ext cx="531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379714" y="4534916"/>
            <a:ext cx="531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40284" y="5046979"/>
            <a:ext cx="7816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le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v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471927" y="5033771"/>
            <a:ext cx="1310640" cy="523240"/>
          </a:xfrm>
          <a:prstGeom prst="rect">
            <a:avLst/>
          </a:prstGeom>
          <a:ln w="57912">
            <a:solidFill>
              <a:srgbClr val="FF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205105">
              <a:lnSpc>
                <a:spcPct val="100000"/>
              </a:lnSpc>
              <a:spcBef>
                <a:spcPts val="35"/>
              </a:spcBef>
            </a:pPr>
            <a:r>
              <a:rPr sz="2800" spc="-4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Taipei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8739" y="623189"/>
            <a:ext cx="1902460" cy="1921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0">
              <a:lnSpc>
                <a:spcPct val="100000"/>
              </a:lnSpc>
            </a:pPr>
            <a:r>
              <a:rPr sz="4400" b="0" spc="-10" dirty="0">
                <a:latin typeface="Calibri Light" panose="020F0302020204030204"/>
                <a:cs typeface="Calibri Light" panose="020F0302020204030204"/>
              </a:rPr>
              <a:t>RNN</a:t>
            </a:r>
            <a:endParaRPr sz="44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Prob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“leave”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 each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slot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392679" y="1776983"/>
            <a:ext cx="2067560" cy="775970"/>
          </a:xfrm>
          <a:prstGeom prst="rect">
            <a:avLst/>
          </a:prstGeom>
          <a:ln w="57912">
            <a:solidFill>
              <a:srgbClr val="0000FF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ts val="2880"/>
              </a:lnSpc>
              <a:spcBef>
                <a:spcPts val="85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Prob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Taipei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” 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 each</a:t>
            </a:r>
            <a:r>
              <a:rPr sz="24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slot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919217" y="1809877"/>
            <a:ext cx="19589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Prob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“arrive”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 each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slot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019543" y="1795272"/>
            <a:ext cx="2092960" cy="775970"/>
          </a:xfrm>
          <a:prstGeom prst="rect">
            <a:avLst/>
          </a:prstGeom>
          <a:ln w="57912">
            <a:solidFill>
              <a:srgbClr val="0000FF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55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Prob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Taipei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” 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 each</a:t>
            </a:r>
            <a:r>
              <a:rPr sz="24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slot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969509" y="5080761"/>
            <a:ext cx="8578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arr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v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228331" y="5042915"/>
            <a:ext cx="1312545" cy="524510"/>
          </a:xfrm>
          <a:prstGeom prst="rect">
            <a:avLst/>
          </a:prstGeom>
          <a:ln w="57912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7010">
              <a:lnSpc>
                <a:spcPts val="3245"/>
              </a:lnSpc>
            </a:pPr>
            <a:r>
              <a:rPr sz="2800" spc="-40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Taipei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527803" y="617219"/>
            <a:ext cx="2368296" cy="6400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800600" y="554736"/>
            <a:ext cx="1822703" cy="865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587240" y="656844"/>
            <a:ext cx="2249423" cy="52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8013" rIns="0" bIns="0" rtlCol="0">
            <a:spAutoFit/>
          </a:bodyPr>
          <a:lstStyle/>
          <a:p>
            <a:pPr marL="4365625">
              <a:lnSpc>
                <a:spcPct val="100000"/>
              </a:lnSpc>
            </a:pPr>
            <a:r>
              <a:rPr sz="28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b="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800" b="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b="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481578" y="1200658"/>
            <a:ext cx="1675130" cy="596265"/>
          </a:xfrm>
          <a:custGeom>
            <a:avLst/>
            <a:gdLst/>
            <a:ahLst/>
            <a:cxnLst/>
            <a:rect l="l" t="t" r="r" b="b"/>
            <a:pathLst>
              <a:path w="1675129" h="596264">
                <a:moveTo>
                  <a:pt x="1560727" y="36058"/>
                </a:moveTo>
                <a:lnTo>
                  <a:pt x="0" y="559815"/>
                </a:lnTo>
                <a:lnTo>
                  <a:pt x="12192" y="595883"/>
                </a:lnTo>
                <a:lnTo>
                  <a:pt x="1572856" y="72231"/>
                </a:lnTo>
                <a:lnTo>
                  <a:pt x="1560727" y="36058"/>
                </a:lnTo>
                <a:close/>
              </a:path>
              <a:path w="1675129" h="596264">
                <a:moveTo>
                  <a:pt x="1662989" y="29971"/>
                </a:moveTo>
                <a:lnTo>
                  <a:pt x="1578864" y="29971"/>
                </a:lnTo>
                <a:lnTo>
                  <a:pt x="1590929" y="66166"/>
                </a:lnTo>
                <a:lnTo>
                  <a:pt x="1572856" y="72231"/>
                </a:lnTo>
                <a:lnTo>
                  <a:pt x="1584960" y="108330"/>
                </a:lnTo>
                <a:lnTo>
                  <a:pt x="1662989" y="29971"/>
                </a:lnTo>
                <a:close/>
              </a:path>
              <a:path w="1675129" h="596264">
                <a:moveTo>
                  <a:pt x="1578864" y="29971"/>
                </a:moveTo>
                <a:lnTo>
                  <a:pt x="1560727" y="36058"/>
                </a:lnTo>
                <a:lnTo>
                  <a:pt x="1572856" y="72231"/>
                </a:lnTo>
                <a:lnTo>
                  <a:pt x="1590929" y="66166"/>
                </a:lnTo>
                <a:lnTo>
                  <a:pt x="1578864" y="29971"/>
                </a:lnTo>
                <a:close/>
              </a:path>
              <a:path w="1675129" h="596264">
                <a:moveTo>
                  <a:pt x="1548638" y="0"/>
                </a:moveTo>
                <a:lnTo>
                  <a:pt x="1560727" y="36058"/>
                </a:lnTo>
                <a:lnTo>
                  <a:pt x="1578864" y="29971"/>
                </a:lnTo>
                <a:lnTo>
                  <a:pt x="1662989" y="29971"/>
                </a:lnTo>
                <a:lnTo>
                  <a:pt x="1675130" y="17779"/>
                </a:lnTo>
                <a:lnTo>
                  <a:pt x="15486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134861" y="1200530"/>
            <a:ext cx="1739264" cy="638175"/>
          </a:xfrm>
          <a:custGeom>
            <a:avLst/>
            <a:gdLst/>
            <a:ahLst/>
            <a:cxnLst/>
            <a:rect l="l" t="t" r="r" b="b"/>
            <a:pathLst>
              <a:path w="1739265" h="638175">
                <a:moveTo>
                  <a:pt x="114219" y="35970"/>
                </a:moveTo>
                <a:lnTo>
                  <a:pt x="101697" y="71930"/>
                </a:lnTo>
                <a:lnTo>
                  <a:pt x="1726564" y="637921"/>
                </a:lnTo>
                <a:lnTo>
                  <a:pt x="1739011" y="601853"/>
                </a:lnTo>
                <a:lnTo>
                  <a:pt x="114219" y="35970"/>
                </a:lnTo>
                <a:close/>
              </a:path>
              <a:path w="1739265" h="638175">
                <a:moveTo>
                  <a:pt x="126746" y="0"/>
                </a:moveTo>
                <a:lnTo>
                  <a:pt x="0" y="16383"/>
                </a:lnTo>
                <a:lnTo>
                  <a:pt x="89153" y="107950"/>
                </a:lnTo>
                <a:lnTo>
                  <a:pt x="101697" y="71930"/>
                </a:lnTo>
                <a:lnTo>
                  <a:pt x="83692" y="65659"/>
                </a:lnTo>
                <a:lnTo>
                  <a:pt x="96265" y="29718"/>
                </a:lnTo>
                <a:lnTo>
                  <a:pt x="116397" y="29718"/>
                </a:lnTo>
                <a:lnTo>
                  <a:pt x="126746" y="0"/>
                </a:lnTo>
                <a:close/>
              </a:path>
              <a:path w="1739265" h="638175">
                <a:moveTo>
                  <a:pt x="96265" y="29718"/>
                </a:moveTo>
                <a:lnTo>
                  <a:pt x="83692" y="65659"/>
                </a:lnTo>
                <a:lnTo>
                  <a:pt x="101697" y="71930"/>
                </a:lnTo>
                <a:lnTo>
                  <a:pt x="114219" y="35970"/>
                </a:lnTo>
                <a:lnTo>
                  <a:pt x="96265" y="29718"/>
                </a:lnTo>
                <a:close/>
              </a:path>
              <a:path w="1739265" h="638175">
                <a:moveTo>
                  <a:pt x="116397" y="29718"/>
                </a:moveTo>
                <a:lnTo>
                  <a:pt x="96265" y="29718"/>
                </a:lnTo>
                <a:lnTo>
                  <a:pt x="114219" y="35970"/>
                </a:lnTo>
                <a:lnTo>
                  <a:pt x="116397" y="2971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498091" y="3956303"/>
            <a:ext cx="173990" cy="1964055"/>
          </a:xfrm>
          <a:custGeom>
            <a:avLst/>
            <a:gdLst/>
            <a:ahLst/>
            <a:cxnLst/>
            <a:rect l="l" t="t" r="r" b="b"/>
            <a:pathLst>
              <a:path w="173989" h="1964054">
                <a:moveTo>
                  <a:pt x="115824" y="144780"/>
                </a:moveTo>
                <a:lnTo>
                  <a:pt x="57912" y="144780"/>
                </a:lnTo>
                <a:lnTo>
                  <a:pt x="57912" y="1963547"/>
                </a:lnTo>
                <a:lnTo>
                  <a:pt x="115824" y="1963547"/>
                </a:lnTo>
                <a:lnTo>
                  <a:pt x="115824" y="144780"/>
                </a:lnTo>
                <a:close/>
              </a:path>
              <a:path w="173989" h="196405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196405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5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6254496" y="3956303"/>
            <a:ext cx="173990" cy="2173605"/>
          </a:xfrm>
          <a:custGeom>
            <a:avLst/>
            <a:gdLst/>
            <a:ahLst/>
            <a:cxnLst/>
            <a:rect l="l" t="t" r="r" b="b"/>
            <a:pathLst>
              <a:path w="173989" h="2173604">
                <a:moveTo>
                  <a:pt x="115824" y="144780"/>
                </a:moveTo>
                <a:lnTo>
                  <a:pt x="57912" y="144780"/>
                </a:lnTo>
                <a:lnTo>
                  <a:pt x="57912" y="2173147"/>
                </a:lnTo>
                <a:lnTo>
                  <a:pt x="115824" y="2173147"/>
                </a:lnTo>
                <a:lnTo>
                  <a:pt x="115824" y="144780"/>
                </a:lnTo>
                <a:close/>
              </a:path>
              <a:path w="173989" h="2173604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2173604">
                <a:moveTo>
                  <a:pt x="159258" y="144780"/>
                </a:moveTo>
                <a:lnTo>
                  <a:pt x="115824" y="144780"/>
                </a:lnTo>
                <a:lnTo>
                  <a:pt x="115824" y="173735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43939" y="5879591"/>
            <a:ext cx="6827520" cy="6416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954024" y="5818632"/>
            <a:ext cx="7004304" cy="8656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103375" y="5919215"/>
            <a:ext cx="6708648" cy="5242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1214729" y="5943701"/>
            <a:ext cx="648208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values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stored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 the memory is</a:t>
            </a:r>
            <a:r>
              <a:rPr sz="2800" spc="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different.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3455" y="2775204"/>
            <a:ext cx="1199388" cy="4770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02892" y="2814827"/>
            <a:ext cx="1080516" cy="35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Of </a:t>
            </a:r>
            <a:r>
              <a:rPr spc="-25" dirty="0"/>
              <a:t>course </a:t>
            </a:r>
            <a:r>
              <a:rPr dirty="0"/>
              <a:t>it </a:t>
            </a:r>
            <a:r>
              <a:rPr spc="-15" dirty="0"/>
              <a:t>can </a:t>
            </a:r>
            <a:r>
              <a:rPr dirty="0"/>
              <a:t>be deep</a:t>
            </a:r>
            <a:r>
              <a:rPr spc="5" dirty="0"/>
              <a:t> </a:t>
            </a:r>
            <a:r>
              <a:rPr dirty="0"/>
              <a:t>…</a:t>
            </a:r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87651" y="4744211"/>
            <a:ext cx="1199388" cy="4770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47088" y="4783835"/>
            <a:ext cx="1080515" cy="35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32503" y="4744211"/>
            <a:ext cx="1199388" cy="4770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91940" y="4783835"/>
            <a:ext cx="1080515" cy="35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71700" y="5184647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5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71700" y="5184647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5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42459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5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442459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5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0100" y="4738115"/>
            <a:ext cx="1018032" cy="548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59536" y="4777740"/>
            <a:ext cx="899159" cy="431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26664" y="4744211"/>
            <a:ext cx="1019556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86100" y="4783835"/>
            <a:ext cx="900684" cy="431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31444" y="4690109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03666" y="4658614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97167" y="4744211"/>
            <a:ext cx="1197864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56603" y="4783835"/>
            <a:ext cx="1078992" cy="359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707123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290322" y="193547"/>
                </a:moveTo>
                <a:lnTo>
                  <a:pt x="96774" y="193547"/>
                </a:lnTo>
                <a:lnTo>
                  <a:pt x="96774" y="432815"/>
                </a:lnTo>
                <a:lnTo>
                  <a:pt x="290322" y="432815"/>
                </a:lnTo>
                <a:lnTo>
                  <a:pt x="290322" y="193547"/>
                </a:lnTo>
                <a:close/>
              </a:path>
              <a:path w="387350" h="433070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07123" y="5189220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70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432815"/>
                </a:lnTo>
                <a:lnTo>
                  <a:pt x="96774" y="432815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91328" y="4744211"/>
            <a:ext cx="1019555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50764" y="4783835"/>
            <a:ext cx="900684" cy="431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432547" y="4738115"/>
            <a:ext cx="1018031" cy="548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91983" y="4777740"/>
            <a:ext cx="899160" cy="431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826514" y="5628894"/>
            <a:ext cx="107950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8895" algn="ctr">
              <a:lnSpc>
                <a:spcPts val="1955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09465" y="5634990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ts val="202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t+1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74129" y="5634990"/>
            <a:ext cx="107950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2590">
              <a:lnSpc>
                <a:spcPts val="2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t+2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66316" y="3826764"/>
            <a:ext cx="1197864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25751" y="3866388"/>
            <a:ext cx="1078991" cy="359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150364" y="4268723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50364" y="4268723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78763" y="3820667"/>
            <a:ext cx="1018032" cy="550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38200" y="3860291"/>
            <a:ext cx="899160" cy="432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09804" y="3772916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16276" y="326669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50364" y="2330195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1"/>
                </a:lnTo>
                <a:lnTo>
                  <a:pt x="290322" y="431291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150364" y="2330195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1"/>
                </a:lnTo>
                <a:lnTo>
                  <a:pt x="96774" y="431291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744979" y="1888235"/>
            <a:ext cx="1197864" cy="4785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804416" y="1927860"/>
            <a:ext cx="1078992" cy="3611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248916" y="1812290"/>
            <a:ext cx="233679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2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5904" y="2769107"/>
            <a:ext cx="1019556" cy="5501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15339" y="2808732"/>
            <a:ext cx="900684" cy="432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187858" y="2721102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014215" y="2769107"/>
            <a:ext cx="1199388" cy="4770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073652" y="2808732"/>
            <a:ext cx="1080515" cy="35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37076" y="3820667"/>
            <a:ext cx="1197864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096511" y="3860291"/>
            <a:ext cx="1078991" cy="359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421123" y="4262628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421123" y="4262628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049523" y="3814571"/>
            <a:ext cx="1018031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108960" y="3854196"/>
            <a:ext cx="899160" cy="4312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487290" y="326059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421123" y="2324100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1"/>
                </a:lnTo>
                <a:lnTo>
                  <a:pt x="290322" y="431291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421123" y="2324100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1"/>
                </a:lnTo>
                <a:lnTo>
                  <a:pt x="96774" y="431291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015740" y="1882139"/>
            <a:ext cx="1197864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075176" y="1921764"/>
            <a:ext cx="1078991" cy="3596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4417567" y="1806194"/>
            <a:ext cx="43815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2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t+1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026664" y="2763011"/>
            <a:ext cx="1019556" cy="5501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086100" y="2802635"/>
            <a:ext cx="900684" cy="43281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243828" y="2763011"/>
            <a:ext cx="1199387" cy="4770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303264" y="2802635"/>
            <a:ext cx="1080515" cy="35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265164" y="3814571"/>
            <a:ext cx="1199388" cy="4770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324600" y="3854196"/>
            <a:ext cx="1080516" cy="359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650735" y="42565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9" y="192786"/>
                </a:moveTo>
                <a:lnTo>
                  <a:pt x="96393" y="192786"/>
                </a:lnTo>
                <a:lnTo>
                  <a:pt x="96393" y="431292"/>
                </a:lnTo>
                <a:lnTo>
                  <a:pt x="289179" y="431292"/>
                </a:lnTo>
                <a:lnTo>
                  <a:pt x="289179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650735" y="42565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9" y="192786"/>
                </a:lnTo>
                <a:lnTo>
                  <a:pt x="289179" y="431292"/>
                </a:lnTo>
                <a:lnTo>
                  <a:pt x="96393" y="431292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277611" y="3808476"/>
            <a:ext cx="1019556" cy="548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337047" y="3848100"/>
            <a:ext cx="900684" cy="4312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6716648" y="32545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solidFill>
                  <a:srgbClr val="FFC000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650735" y="2318004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9" y="192786"/>
                </a:moveTo>
                <a:lnTo>
                  <a:pt x="96393" y="192786"/>
                </a:lnTo>
                <a:lnTo>
                  <a:pt x="96393" y="431292"/>
                </a:lnTo>
                <a:lnTo>
                  <a:pt x="289179" y="431292"/>
                </a:lnTo>
                <a:lnTo>
                  <a:pt x="289179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650735" y="2318004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9" y="192786"/>
                </a:lnTo>
                <a:lnTo>
                  <a:pt x="289179" y="431292"/>
                </a:lnTo>
                <a:lnTo>
                  <a:pt x="96393" y="431292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243828" y="1876044"/>
            <a:ext cx="1199387" cy="4770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303264" y="1915667"/>
            <a:ext cx="1080515" cy="3596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6646926" y="1800097"/>
            <a:ext cx="43815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2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t+2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256276" y="2756916"/>
            <a:ext cx="1018031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315711" y="2796539"/>
            <a:ext cx="899160" cy="4312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8482965" y="3705225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411211" y="3784091"/>
            <a:ext cx="1019555" cy="5501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470647" y="3823715"/>
            <a:ext cx="900683" cy="432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8503666" y="2654046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432547" y="2734055"/>
            <a:ext cx="1018031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491983" y="2773679"/>
            <a:ext cx="899160" cy="4312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78251" y="3462528"/>
            <a:ext cx="480060" cy="11750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37688" y="3502152"/>
            <a:ext cx="361188" cy="1057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3103" y="3485388"/>
            <a:ext cx="480060" cy="117500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82540" y="3525011"/>
            <a:ext cx="361188" cy="1057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293864" y="3459479"/>
            <a:ext cx="480059" cy="1176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53300" y="3499103"/>
            <a:ext cx="361188" cy="10591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Bidirectional</a:t>
            </a:r>
            <a:r>
              <a:rPr spc="-45" dirty="0"/>
              <a:t> </a:t>
            </a:r>
            <a:r>
              <a:rPr spc="-5" dirty="0"/>
              <a:t>RNN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5126482" y="3720083"/>
            <a:ext cx="43815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2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t+1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11451" y="4800600"/>
            <a:ext cx="1199388" cy="477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70888" y="4840223"/>
            <a:ext cx="1080515" cy="359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956303" y="4800600"/>
            <a:ext cx="1199388" cy="477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15740" y="4840223"/>
            <a:ext cx="1080515" cy="359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97023" y="5241035"/>
            <a:ext cx="386080" cy="433070"/>
          </a:xfrm>
          <a:custGeom>
            <a:avLst/>
            <a:gdLst/>
            <a:ahLst/>
            <a:cxnLst/>
            <a:rect l="l" t="t" r="r" b="b"/>
            <a:pathLst>
              <a:path w="386080" h="433070">
                <a:moveTo>
                  <a:pt x="289178" y="192785"/>
                </a:moveTo>
                <a:lnTo>
                  <a:pt x="96393" y="192785"/>
                </a:lnTo>
                <a:lnTo>
                  <a:pt x="96393" y="432816"/>
                </a:lnTo>
                <a:lnTo>
                  <a:pt x="289178" y="432816"/>
                </a:lnTo>
                <a:lnTo>
                  <a:pt x="289178" y="192785"/>
                </a:lnTo>
                <a:close/>
              </a:path>
              <a:path w="386080" h="43307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97023" y="5241035"/>
            <a:ext cx="386080" cy="433070"/>
          </a:xfrm>
          <a:custGeom>
            <a:avLst/>
            <a:gdLst/>
            <a:ahLst/>
            <a:cxnLst/>
            <a:rect l="l" t="t" r="r" b="b"/>
            <a:pathLst>
              <a:path w="386080" h="43307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432816"/>
                </a:lnTo>
                <a:lnTo>
                  <a:pt x="96393" y="432816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67784" y="52471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289178" y="192786"/>
                </a:moveTo>
                <a:lnTo>
                  <a:pt x="96392" y="192786"/>
                </a:lnTo>
                <a:lnTo>
                  <a:pt x="96392" y="431292"/>
                </a:lnTo>
                <a:lnTo>
                  <a:pt x="289178" y="431292"/>
                </a:lnTo>
                <a:lnTo>
                  <a:pt x="289178" y="192786"/>
                </a:lnTo>
                <a:close/>
              </a:path>
              <a:path w="386079" h="431800">
                <a:moveTo>
                  <a:pt x="192786" y="0"/>
                </a:moveTo>
                <a:lnTo>
                  <a:pt x="0" y="192786"/>
                </a:lnTo>
                <a:lnTo>
                  <a:pt x="385571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67784" y="5247132"/>
            <a:ext cx="386080" cy="431800"/>
          </a:xfrm>
          <a:custGeom>
            <a:avLst/>
            <a:gdLst/>
            <a:ahLst/>
            <a:cxnLst/>
            <a:rect l="l" t="t" r="r" b="b"/>
            <a:pathLst>
              <a:path w="386079" h="431800">
                <a:moveTo>
                  <a:pt x="0" y="192786"/>
                </a:moveTo>
                <a:lnTo>
                  <a:pt x="192786" y="0"/>
                </a:lnTo>
                <a:lnTo>
                  <a:pt x="385571" y="192786"/>
                </a:lnTo>
                <a:lnTo>
                  <a:pt x="289178" y="192786"/>
                </a:lnTo>
                <a:lnTo>
                  <a:pt x="289178" y="431292"/>
                </a:lnTo>
                <a:lnTo>
                  <a:pt x="96392" y="431292"/>
                </a:lnTo>
                <a:lnTo>
                  <a:pt x="96392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3900" y="4794503"/>
            <a:ext cx="1019556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3336" y="4834128"/>
            <a:ext cx="900683" cy="431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51988" y="4800600"/>
            <a:ext cx="1018032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011423" y="4840223"/>
            <a:ext cx="899160" cy="4312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5549" y="4746752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27846" y="4715636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20967" y="4800600"/>
            <a:ext cx="1199388" cy="477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80403" y="4840223"/>
            <a:ext cx="1080516" cy="359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630923" y="5247132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290322" y="193548"/>
                </a:moveTo>
                <a:lnTo>
                  <a:pt x="96774" y="193548"/>
                </a:lnTo>
                <a:lnTo>
                  <a:pt x="96774" y="431292"/>
                </a:lnTo>
                <a:lnTo>
                  <a:pt x="290322" y="431292"/>
                </a:lnTo>
                <a:lnTo>
                  <a:pt x="290322" y="193548"/>
                </a:lnTo>
                <a:close/>
              </a:path>
              <a:path w="387350" h="43180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630923" y="5247132"/>
            <a:ext cx="387350" cy="431800"/>
          </a:xfrm>
          <a:custGeom>
            <a:avLst/>
            <a:gdLst/>
            <a:ahLst/>
            <a:cxnLst/>
            <a:rect l="l" t="t" r="r" b="b"/>
            <a:pathLst>
              <a:path w="387350" h="43180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431292"/>
                </a:lnTo>
                <a:lnTo>
                  <a:pt x="96774" y="431292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215128" y="4800600"/>
            <a:ext cx="1019555" cy="548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274564" y="4840223"/>
            <a:ext cx="900684" cy="4312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56347" y="4794503"/>
            <a:ext cx="1018031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415783" y="4834128"/>
            <a:ext cx="899160" cy="431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268973" y="1957577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2" y="359663"/>
                </a:lnTo>
                <a:lnTo>
                  <a:pt x="107899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185915" y="2761488"/>
            <a:ext cx="1199388" cy="477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245352" y="2801111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6" y="359663"/>
                </a:lnTo>
                <a:lnTo>
                  <a:pt x="1080516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84497" y="1951482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41064" y="2761488"/>
            <a:ext cx="1199388" cy="4770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000500" y="2801111"/>
            <a:ext cx="1080770" cy="360045"/>
          </a:xfrm>
          <a:custGeom>
            <a:avLst/>
            <a:gdLst/>
            <a:ahLst/>
            <a:cxnLst/>
            <a:rect l="l" t="t" r="r" b="b"/>
            <a:pathLst>
              <a:path w="1080770" h="360044">
                <a:moveTo>
                  <a:pt x="0" y="359663"/>
                </a:moveTo>
                <a:lnTo>
                  <a:pt x="1080515" y="359663"/>
                </a:lnTo>
                <a:lnTo>
                  <a:pt x="1080515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544056" y="2282951"/>
            <a:ext cx="527303" cy="5623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614159" y="2327148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7"/>
                </a:moveTo>
                <a:lnTo>
                  <a:pt x="0" y="239267"/>
                </a:lnTo>
                <a:lnTo>
                  <a:pt x="193548" y="432815"/>
                </a:lnTo>
                <a:lnTo>
                  <a:pt x="387096" y="239267"/>
                </a:lnTo>
                <a:close/>
              </a:path>
              <a:path w="387350" h="433069">
                <a:moveTo>
                  <a:pt x="290322" y="0"/>
                </a:moveTo>
                <a:lnTo>
                  <a:pt x="96774" y="0"/>
                </a:lnTo>
                <a:lnTo>
                  <a:pt x="96774" y="239267"/>
                </a:lnTo>
                <a:lnTo>
                  <a:pt x="290322" y="239267"/>
                </a:lnTo>
                <a:lnTo>
                  <a:pt x="290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614159" y="2327148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7"/>
                </a:moveTo>
                <a:lnTo>
                  <a:pt x="193548" y="432815"/>
                </a:lnTo>
                <a:lnTo>
                  <a:pt x="0" y="239267"/>
                </a:lnTo>
                <a:lnTo>
                  <a:pt x="96774" y="239267"/>
                </a:lnTo>
                <a:lnTo>
                  <a:pt x="96774" y="0"/>
                </a:lnTo>
                <a:lnTo>
                  <a:pt x="290322" y="0"/>
                </a:lnTo>
                <a:lnTo>
                  <a:pt x="290322" y="239267"/>
                </a:lnTo>
                <a:lnTo>
                  <a:pt x="387096" y="239267"/>
                </a:lnTo>
                <a:close/>
              </a:path>
            </a:pathLst>
          </a:custGeom>
          <a:ln w="9144">
            <a:solidFill>
              <a:srgbClr val="FFE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73296" y="2278379"/>
            <a:ext cx="527303" cy="5623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343400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8"/>
                </a:moveTo>
                <a:lnTo>
                  <a:pt x="0" y="239268"/>
                </a:lnTo>
                <a:lnTo>
                  <a:pt x="193548" y="432815"/>
                </a:lnTo>
                <a:lnTo>
                  <a:pt x="387096" y="239268"/>
                </a:lnTo>
                <a:close/>
              </a:path>
              <a:path w="387350" h="433069">
                <a:moveTo>
                  <a:pt x="290322" y="0"/>
                </a:moveTo>
                <a:lnTo>
                  <a:pt x="96774" y="0"/>
                </a:lnTo>
                <a:lnTo>
                  <a:pt x="96774" y="239268"/>
                </a:lnTo>
                <a:lnTo>
                  <a:pt x="290322" y="239268"/>
                </a:lnTo>
                <a:lnTo>
                  <a:pt x="29032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343400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6" y="239268"/>
                </a:moveTo>
                <a:lnTo>
                  <a:pt x="193548" y="432815"/>
                </a:lnTo>
                <a:lnTo>
                  <a:pt x="0" y="239268"/>
                </a:lnTo>
                <a:lnTo>
                  <a:pt x="96774" y="239268"/>
                </a:lnTo>
                <a:lnTo>
                  <a:pt x="96774" y="0"/>
                </a:lnTo>
                <a:lnTo>
                  <a:pt x="290322" y="0"/>
                </a:lnTo>
                <a:lnTo>
                  <a:pt x="290322" y="239268"/>
                </a:lnTo>
                <a:lnTo>
                  <a:pt x="387096" y="239268"/>
                </a:lnTo>
                <a:close/>
              </a:path>
            </a:pathLst>
          </a:custGeom>
          <a:ln w="9144">
            <a:solidFill>
              <a:srgbClr val="FFE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354823" y="2695955"/>
            <a:ext cx="1018031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414259" y="2735579"/>
            <a:ext cx="899160" cy="4312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26735" y="2689860"/>
            <a:ext cx="1019556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86171" y="2729483"/>
            <a:ext cx="900683" cy="4312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 rot="10860000">
            <a:off x="8379813" y="2812033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 rot="10860000">
            <a:off x="106991" y="2843148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21357" y="1951482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2" y="359663"/>
                </a:lnTo>
                <a:lnTo>
                  <a:pt x="1078992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677923" y="2761488"/>
            <a:ext cx="1197864" cy="4770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737360" y="2801111"/>
            <a:ext cx="1079500" cy="360045"/>
          </a:xfrm>
          <a:custGeom>
            <a:avLst/>
            <a:gdLst/>
            <a:ahLst/>
            <a:cxnLst/>
            <a:rect l="l" t="t" r="r" b="b"/>
            <a:pathLst>
              <a:path w="1079500" h="360044">
                <a:moveTo>
                  <a:pt x="0" y="359663"/>
                </a:moveTo>
                <a:lnTo>
                  <a:pt x="1078991" y="359663"/>
                </a:lnTo>
                <a:lnTo>
                  <a:pt x="1078991" y="0"/>
                </a:lnTo>
                <a:lnTo>
                  <a:pt x="0" y="0"/>
                </a:lnTo>
                <a:lnTo>
                  <a:pt x="0" y="359663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008632" y="2278379"/>
            <a:ext cx="527304" cy="5623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78735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5" y="239268"/>
                </a:moveTo>
                <a:lnTo>
                  <a:pt x="0" y="239268"/>
                </a:lnTo>
                <a:lnTo>
                  <a:pt x="193547" y="432815"/>
                </a:lnTo>
                <a:lnTo>
                  <a:pt x="387095" y="239268"/>
                </a:lnTo>
                <a:close/>
              </a:path>
              <a:path w="387350" h="433069">
                <a:moveTo>
                  <a:pt x="290321" y="0"/>
                </a:moveTo>
                <a:lnTo>
                  <a:pt x="96774" y="0"/>
                </a:lnTo>
                <a:lnTo>
                  <a:pt x="96774" y="239268"/>
                </a:lnTo>
                <a:lnTo>
                  <a:pt x="290321" y="239268"/>
                </a:lnTo>
                <a:lnTo>
                  <a:pt x="29032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78735" y="2322576"/>
            <a:ext cx="387350" cy="433070"/>
          </a:xfrm>
          <a:custGeom>
            <a:avLst/>
            <a:gdLst/>
            <a:ahLst/>
            <a:cxnLst/>
            <a:rect l="l" t="t" r="r" b="b"/>
            <a:pathLst>
              <a:path w="387350" h="433069">
                <a:moveTo>
                  <a:pt x="387095" y="239268"/>
                </a:moveTo>
                <a:lnTo>
                  <a:pt x="193547" y="432815"/>
                </a:lnTo>
                <a:lnTo>
                  <a:pt x="0" y="239268"/>
                </a:lnTo>
                <a:lnTo>
                  <a:pt x="96774" y="239268"/>
                </a:lnTo>
                <a:lnTo>
                  <a:pt x="96774" y="0"/>
                </a:lnTo>
                <a:lnTo>
                  <a:pt x="290321" y="0"/>
                </a:lnTo>
                <a:lnTo>
                  <a:pt x="290321" y="239268"/>
                </a:lnTo>
                <a:lnTo>
                  <a:pt x="387095" y="239268"/>
                </a:lnTo>
                <a:close/>
              </a:path>
            </a:pathLst>
          </a:custGeom>
          <a:ln w="9143">
            <a:solidFill>
              <a:srgbClr val="FFE6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862072" y="2689860"/>
            <a:ext cx="1019555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921507" y="2729483"/>
            <a:ext cx="900683" cy="4312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22376" y="2695955"/>
            <a:ext cx="1018032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81812" y="2735579"/>
            <a:ext cx="899160" cy="4312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7430516" y="3733545"/>
            <a:ext cx="43815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2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t+2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924936" y="3733545"/>
            <a:ext cx="233679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2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133600" y="4009644"/>
            <a:ext cx="739139" cy="8168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193035" y="4049267"/>
            <a:ext cx="620268" cy="69951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750314" y="5685282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4925" algn="ctr">
              <a:lnSpc>
                <a:spcPts val="2055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033265" y="5691378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72745">
              <a:lnSpc>
                <a:spcPts val="2025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t+1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297929" y="5691378"/>
            <a:ext cx="1080770" cy="36004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403225">
              <a:lnSpc>
                <a:spcPts val="201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t+2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721357" y="1951482"/>
            <a:ext cx="1079500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0" algn="ctr">
              <a:lnSpc>
                <a:spcPts val="1965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365497" y="1851914"/>
            <a:ext cx="43180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2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t+1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268973" y="1957577"/>
            <a:ext cx="1079500" cy="36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2435">
              <a:lnSpc>
                <a:spcPts val="1915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t+2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144267" y="3220211"/>
            <a:ext cx="739140" cy="8168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03704" y="3259835"/>
            <a:ext cx="620268" cy="6995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376928" y="4034028"/>
            <a:ext cx="739139" cy="8168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436364" y="4073652"/>
            <a:ext cx="620268" cy="6995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387596" y="3243072"/>
            <a:ext cx="739139" cy="81686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447032" y="3282696"/>
            <a:ext cx="620267" cy="69951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649211" y="4008120"/>
            <a:ext cx="739140" cy="8168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708647" y="4047744"/>
            <a:ext cx="620268" cy="6995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659880" y="3218688"/>
            <a:ext cx="739140" cy="8153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719316" y="3258311"/>
            <a:ext cx="620267" cy="6979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98648" y="3285744"/>
            <a:ext cx="1725167" cy="115671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98648" y="3478529"/>
            <a:ext cx="1725295" cy="193040"/>
          </a:xfrm>
          <a:custGeom>
            <a:avLst/>
            <a:gdLst/>
            <a:ahLst/>
            <a:cxnLst/>
            <a:rect l="l" t="t" r="r" b="b"/>
            <a:pathLst>
              <a:path w="1725295" h="193039">
                <a:moveTo>
                  <a:pt x="1725167" y="0"/>
                </a:moveTo>
                <a:lnTo>
                  <a:pt x="1697448" y="48650"/>
                </a:lnTo>
                <a:lnTo>
                  <a:pt x="1650326" y="78643"/>
                </a:lnTo>
                <a:lnTo>
                  <a:pt x="1582707" y="106142"/>
                </a:lnTo>
                <a:lnTo>
                  <a:pt x="1541859" y="118812"/>
                </a:lnTo>
                <a:lnTo>
                  <a:pt x="1496664" y="130683"/>
                </a:lnTo>
                <a:lnTo>
                  <a:pt x="1447380" y="141700"/>
                </a:lnTo>
                <a:lnTo>
                  <a:pt x="1394267" y="151803"/>
                </a:lnTo>
                <a:lnTo>
                  <a:pt x="1337584" y="160935"/>
                </a:lnTo>
                <a:lnTo>
                  <a:pt x="1277589" y="169037"/>
                </a:lnTo>
                <a:lnTo>
                  <a:pt x="1214542" y="176052"/>
                </a:lnTo>
                <a:lnTo>
                  <a:pt x="1148702" y="181921"/>
                </a:lnTo>
                <a:lnTo>
                  <a:pt x="1080326" y="186587"/>
                </a:lnTo>
                <a:lnTo>
                  <a:pt x="1009676" y="189992"/>
                </a:lnTo>
                <a:lnTo>
                  <a:pt x="937008" y="192077"/>
                </a:lnTo>
                <a:lnTo>
                  <a:pt x="862584" y="192786"/>
                </a:lnTo>
                <a:lnTo>
                  <a:pt x="788159" y="192077"/>
                </a:lnTo>
                <a:lnTo>
                  <a:pt x="715491" y="189992"/>
                </a:lnTo>
                <a:lnTo>
                  <a:pt x="644841" y="186587"/>
                </a:lnTo>
                <a:lnTo>
                  <a:pt x="576465" y="181921"/>
                </a:lnTo>
                <a:lnTo>
                  <a:pt x="510625" y="176052"/>
                </a:lnTo>
                <a:lnTo>
                  <a:pt x="447578" y="169037"/>
                </a:lnTo>
                <a:lnTo>
                  <a:pt x="387583" y="160935"/>
                </a:lnTo>
                <a:lnTo>
                  <a:pt x="330900" y="151803"/>
                </a:lnTo>
                <a:lnTo>
                  <a:pt x="277787" y="141700"/>
                </a:lnTo>
                <a:lnTo>
                  <a:pt x="228503" y="130683"/>
                </a:lnTo>
                <a:lnTo>
                  <a:pt x="183308" y="118812"/>
                </a:lnTo>
                <a:lnTo>
                  <a:pt x="142460" y="106142"/>
                </a:lnTo>
                <a:lnTo>
                  <a:pt x="106218" y="92733"/>
                </a:lnTo>
                <a:lnTo>
                  <a:pt x="48589" y="63929"/>
                </a:lnTo>
                <a:lnTo>
                  <a:pt x="12492" y="32863"/>
                </a:lnTo>
                <a:lnTo>
                  <a:pt x="3166" y="16627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98648" y="3285744"/>
            <a:ext cx="1725295" cy="1156970"/>
          </a:xfrm>
          <a:custGeom>
            <a:avLst/>
            <a:gdLst/>
            <a:ahLst/>
            <a:cxnLst/>
            <a:rect l="l" t="t" r="r" b="b"/>
            <a:pathLst>
              <a:path w="1725295" h="1156970">
                <a:moveTo>
                  <a:pt x="0" y="192785"/>
                </a:moveTo>
                <a:lnTo>
                  <a:pt x="27719" y="144135"/>
                </a:lnTo>
                <a:lnTo>
                  <a:pt x="74841" y="114142"/>
                </a:lnTo>
                <a:lnTo>
                  <a:pt x="142460" y="86643"/>
                </a:lnTo>
                <a:lnTo>
                  <a:pt x="183308" y="73973"/>
                </a:lnTo>
                <a:lnTo>
                  <a:pt x="228503" y="62102"/>
                </a:lnTo>
                <a:lnTo>
                  <a:pt x="277787" y="51085"/>
                </a:lnTo>
                <a:lnTo>
                  <a:pt x="330900" y="40982"/>
                </a:lnTo>
                <a:lnTo>
                  <a:pt x="387583" y="31850"/>
                </a:lnTo>
                <a:lnTo>
                  <a:pt x="447578" y="23748"/>
                </a:lnTo>
                <a:lnTo>
                  <a:pt x="510625" y="16733"/>
                </a:lnTo>
                <a:lnTo>
                  <a:pt x="576465" y="10864"/>
                </a:lnTo>
                <a:lnTo>
                  <a:pt x="644841" y="6198"/>
                </a:lnTo>
                <a:lnTo>
                  <a:pt x="715491" y="2793"/>
                </a:lnTo>
                <a:lnTo>
                  <a:pt x="788159" y="708"/>
                </a:lnTo>
                <a:lnTo>
                  <a:pt x="862584" y="0"/>
                </a:lnTo>
                <a:lnTo>
                  <a:pt x="937008" y="708"/>
                </a:lnTo>
                <a:lnTo>
                  <a:pt x="1009676" y="2793"/>
                </a:lnTo>
                <a:lnTo>
                  <a:pt x="1080326" y="6198"/>
                </a:lnTo>
                <a:lnTo>
                  <a:pt x="1148702" y="10864"/>
                </a:lnTo>
                <a:lnTo>
                  <a:pt x="1214542" y="16733"/>
                </a:lnTo>
                <a:lnTo>
                  <a:pt x="1277589" y="23748"/>
                </a:lnTo>
                <a:lnTo>
                  <a:pt x="1337584" y="31850"/>
                </a:lnTo>
                <a:lnTo>
                  <a:pt x="1394267" y="40982"/>
                </a:lnTo>
                <a:lnTo>
                  <a:pt x="1447380" y="51085"/>
                </a:lnTo>
                <a:lnTo>
                  <a:pt x="1496664" y="62102"/>
                </a:lnTo>
                <a:lnTo>
                  <a:pt x="1541859" y="73973"/>
                </a:lnTo>
                <a:lnTo>
                  <a:pt x="1582707" y="86643"/>
                </a:lnTo>
                <a:lnTo>
                  <a:pt x="1618949" y="100052"/>
                </a:lnTo>
                <a:lnTo>
                  <a:pt x="1676578" y="128856"/>
                </a:lnTo>
                <a:lnTo>
                  <a:pt x="1712675" y="159922"/>
                </a:lnTo>
                <a:lnTo>
                  <a:pt x="1725167" y="192785"/>
                </a:lnTo>
                <a:lnTo>
                  <a:pt x="1725167" y="963929"/>
                </a:lnTo>
                <a:lnTo>
                  <a:pt x="1697448" y="1012580"/>
                </a:lnTo>
                <a:lnTo>
                  <a:pt x="1650326" y="1042573"/>
                </a:lnTo>
                <a:lnTo>
                  <a:pt x="1582707" y="1070072"/>
                </a:lnTo>
                <a:lnTo>
                  <a:pt x="1541859" y="1082742"/>
                </a:lnTo>
                <a:lnTo>
                  <a:pt x="1496664" y="1094613"/>
                </a:lnTo>
                <a:lnTo>
                  <a:pt x="1447380" y="1105630"/>
                </a:lnTo>
                <a:lnTo>
                  <a:pt x="1394267" y="1115733"/>
                </a:lnTo>
                <a:lnTo>
                  <a:pt x="1337584" y="1124865"/>
                </a:lnTo>
                <a:lnTo>
                  <a:pt x="1277589" y="1132967"/>
                </a:lnTo>
                <a:lnTo>
                  <a:pt x="1214542" y="1139982"/>
                </a:lnTo>
                <a:lnTo>
                  <a:pt x="1148702" y="1145851"/>
                </a:lnTo>
                <a:lnTo>
                  <a:pt x="1080326" y="1150517"/>
                </a:lnTo>
                <a:lnTo>
                  <a:pt x="1009676" y="1153922"/>
                </a:lnTo>
                <a:lnTo>
                  <a:pt x="937008" y="1156007"/>
                </a:lnTo>
                <a:lnTo>
                  <a:pt x="862584" y="1156715"/>
                </a:lnTo>
                <a:lnTo>
                  <a:pt x="788159" y="1156007"/>
                </a:lnTo>
                <a:lnTo>
                  <a:pt x="715491" y="1153922"/>
                </a:lnTo>
                <a:lnTo>
                  <a:pt x="644841" y="1150517"/>
                </a:lnTo>
                <a:lnTo>
                  <a:pt x="576465" y="1145851"/>
                </a:lnTo>
                <a:lnTo>
                  <a:pt x="510625" y="1139982"/>
                </a:lnTo>
                <a:lnTo>
                  <a:pt x="447578" y="1132967"/>
                </a:lnTo>
                <a:lnTo>
                  <a:pt x="387583" y="1124865"/>
                </a:lnTo>
                <a:lnTo>
                  <a:pt x="330900" y="1115733"/>
                </a:lnTo>
                <a:lnTo>
                  <a:pt x="277787" y="1105630"/>
                </a:lnTo>
                <a:lnTo>
                  <a:pt x="228503" y="1094613"/>
                </a:lnTo>
                <a:lnTo>
                  <a:pt x="183308" y="1082742"/>
                </a:lnTo>
                <a:lnTo>
                  <a:pt x="142460" y="1070072"/>
                </a:lnTo>
                <a:lnTo>
                  <a:pt x="106218" y="1056663"/>
                </a:lnTo>
                <a:lnTo>
                  <a:pt x="48589" y="1027859"/>
                </a:lnTo>
                <a:lnTo>
                  <a:pt x="12492" y="996793"/>
                </a:lnTo>
                <a:lnTo>
                  <a:pt x="0" y="963929"/>
                </a:lnTo>
                <a:lnTo>
                  <a:pt x="0" y="192785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216020" y="3576192"/>
            <a:ext cx="108966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M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latin typeface="Calibri" panose="020F0502020204030204"/>
                <a:cs typeface="Calibri" panose="020F0502020204030204"/>
              </a:rPr>
              <a:t>mo</a:t>
            </a:r>
            <a:r>
              <a:rPr sz="2400" spc="1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5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Cell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39065">
              <a:lnSpc>
                <a:spcPct val="100000"/>
              </a:lnSpc>
            </a:pPr>
            <a:r>
              <a:rPr dirty="0"/>
              <a:t>Long </a:t>
            </a:r>
            <a:r>
              <a:rPr spc="-5" dirty="0"/>
              <a:t>Short-term </a:t>
            </a:r>
            <a:r>
              <a:rPr dirty="0"/>
              <a:t>Memory</a:t>
            </a:r>
            <a:r>
              <a:rPr spc="-55" dirty="0"/>
              <a:t> </a:t>
            </a:r>
            <a:r>
              <a:rPr spc="-5" dirty="0"/>
              <a:t>(LSTM)</a:t>
            </a:r>
            <a:endParaRPr spc="-5" dirty="0"/>
          </a:p>
        </p:txBody>
      </p:sp>
      <p:sp>
        <p:nvSpPr>
          <p:cNvPr id="7" name="object 7"/>
          <p:cNvSpPr/>
          <p:nvPr/>
        </p:nvSpPr>
        <p:spPr>
          <a:xfrm>
            <a:off x="2439923" y="5154167"/>
            <a:ext cx="2657855" cy="568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39923" y="5154167"/>
            <a:ext cx="2658110" cy="568960"/>
          </a:xfrm>
          <a:custGeom>
            <a:avLst/>
            <a:gdLst/>
            <a:ahLst/>
            <a:cxnLst/>
            <a:rect l="l" t="t" r="r" b="b"/>
            <a:pathLst>
              <a:path w="2658110" h="568960">
                <a:moveTo>
                  <a:pt x="0" y="568451"/>
                </a:moveTo>
                <a:lnTo>
                  <a:pt x="2657855" y="568451"/>
                </a:lnTo>
                <a:lnTo>
                  <a:pt x="2657855" y="0"/>
                </a:lnTo>
                <a:lnTo>
                  <a:pt x="0" y="0"/>
                </a:lnTo>
                <a:lnTo>
                  <a:pt x="0" y="56845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99307" y="5237098"/>
            <a:ext cx="13385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Input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Gate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9923" y="2202179"/>
            <a:ext cx="2657855" cy="569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39923" y="2202179"/>
            <a:ext cx="2658110" cy="570230"/>
          </a:xfrm>
          <a:custGeom>
            <a:avLst/>
            <a:gdLst/>
            <a:ahLst/>
            <a:cxnLst/>
            <a:rect l="l" t="t" r="r" b="b"/>
            <a:pathLst>
              <a:path w="2658110" h="570230">
                <a:moveTo>
                  <a:pt x="0" y="569976"/>
                </a:moveTo>
                <a:lnTo>
                  <a:pt x="2657855" y="569976"/>
                </a:lnTo>
                <a:lnTo>
                  <a:pt x="2657855" y="0"/>
                </a:lnTo>
                <a:lnTo>
                  <a:pt x="0" y="0"/>
                </a:lnTo>
                <a:lnTo>
                  <a:pt x="0" y="56997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986532" y="2284729"/>
            <a:ext cx="15665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Output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Gate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62371" y="3457955"/>
            <a:ext cx="1322831" cy="839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62371" y="3457955"/>
            <a:ext cx="1323340" cy="840105"/>
          </a:xfrm>
          <a:custGeom>
            <a:avLst/>
            <a:gdLst/>
            <a:ahLst/>
            <a:cxnLst/>
            <a:rect l="l" t="t" r="r" b="b"/>
            <a:pathLst>
              <a:path w="1323340" h="840104">
                <a:moveTo>
                  <a:pt x="0" y="839724"/>
                </a:moveTo>
                <a:lnTo>
                  <a:pt x="1322831" y="839724"/>
                </a:lnTo>
                <a:lnTo>
                  <a:pt x="1322831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515736" y="3493007"/>
            <a:ext cx="817244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35" dirty="0">
                <a:latin typeface="Calibri" panose="020F0502020204030204"/>
                <a:cs typeface="Calibri" panose="020F0502020204030204"/>
              </a:rPr>
              <a:t>F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Gate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29383" y="2400300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295910" y="0"/>
                </a:moveTo>
                <a:lnTo>
                  <a:pt x="295910" y="173736"/>
                </a:lnTo>
                <a:lnTo>
                  <a:pt x="411733" y="115824"/>
                </a:lnTo>
                <a:lnTo>
                  <a:pt x="324866" y="115824"/>
                </a:lnTo>
                <a:lnTo>
                  <a:pt x="324866" y="57912"/>
                </a:lnTo>
                <a:lnTo>
                  <a:pt x="411734" y="57912"/>
                </a:lnTo>
                <a:lnTo>
                  <a:pt x="295910" y="0"/>
                </a:lnTo>
                <a:close/>
              </a:path>
              <a:path w="469900" h="173989">
                <a:moveTo>
                  <a:pt x="29591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95910" y="115824"/>
                </a:lnTo>
                <a:lnTo>
                  <a:pt x="295910" y="57912"/>
                </a:lnTo>
                <a:close/>
              </a:path>
              <a:path w="469900" h="173989">
                <a:moveTo>
                  <a:pt x="411734" y="57912"/>
                </a:moveTo>
                <a:lnTo>
                  <a:pt x="324866" y="57912"/>
                </a:lnTo>
                <a:lnTo>
                  <a:pt x="324866" y="115824"/>
                </a:lnTo>
                <a:lnTo>
                  <a:pt x="411733" y="115824"/>
                </a:lnTo>
                <a:lnTo>
                  <a:pt x="469646" y="86867"/>
                </a:lnTo>
                <a:lnTo>
                  <a:pt x="41173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29383" y="5350764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295910" y="0"/>
                </a:moveTo>
                <a:lnTo>
                  <a:pt x="295910" y="173736"/>
                </a:lnTo>
                <a:lnTo>
                  <a:pt x="411734" y="115824"/>
                </a:lnTo>
                <a:lnTo>
                  <a:pt x="324866" y="115824"/>
                </a:lnTo>
                <a:lnTo>
                  <a:pt x="324866" y="57912"/>
                </a:lnTo>
                <a:lnTo>
                  <a:pt x="411734" y="57912"/>
                </a:lnTo>
                <a:lnTo>
                  <a:pt x="295910" y="0"/>
                </a:lnTo>
                <a:close/>
              </a:path>
              <a:path w="469900" h="173989">
                <a:moveTo>
                  <a:pt x="29591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295910" y="115824"/>
                </a:lnTo>
                <a:lnTo>
                  <a:pt x="295910" y="57912"/>
                </a:lnTo>
                <a:close/>
              </a:path>
              <a:path w="469900" h="173989">
                <a:moveTo>
                  <a:pt x="411734" y="57912"/>
                </a:moveTo>
                <a:lnTo>
                  <a:pt x="324866" y="57912"/>
                </a:lnTo>
                <a:lnTo>
                  <a:pt x="324866" y="115824"/>
                </a:lnTo>
                <a:lnTo>
                  <a:pt x="411734" y="115824"/>
                </a:lnTo>
                <a:lnTo>
                  <a:pt x="469646" y="86868"/>
                </a:lnTo>
                <a:lnTo>
                  <a:pt x="41173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86555" y="5666232"/>
            <a:ext cx="173990" cy="614680"/>
          </a:xfrm>
          <a:custGeom>
            <a:avLst/>
            <a:gdLst/>
            <a:ahLst/>
            <a:cxnLst/>
            <a:rect l="l" t="t" r="r" b="b"/>
            <a:pathLst>
              <a:path w="173989" h="614679">
                <a:moveTo>
                  <a:pt x="115824" y="144780"/>
                </a:moveTo>
                <a:lnTo>
                  <a:pt x="57912" y="144780"/>
                </a:lnTo>
                <a:lnTo>
                  <a:pt x="57912" y="614603"/>
                </a:lnTo>
                <a:lnTo>
                  <a:pt x="115824" y="614603"/>
                </a:lnTo>
                <a:lnTo>
                  <a:pt x="115824" y="144780"/>
                </a:lnTo>
                <a:close/>
              </a:path>
              <a:path w="173989" h="6146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6146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698747" y="4442459"/>
            <a:ext cx="173990" cy="716915"/>
          </a:xfrm>
          <a:custGeom>
            <a:avLst/>
            <a:gdLst/>
            <a:ahLst/>
            <a:cxnLst/>
            <a:rect l="l" t="t" r="r" b="b"/>
            <a:pathLst>
              <a:path w="173989" h="716914">
                <a:moveTo>
                  <a:pt x="115824" y="144779"/>
                </a:moveTo>
                <a:lnTo>
                  <a:pt x="57912" y="144779"/>
                </a:lnTo>
                <a:lnTo>
                  <a:pt x="57912" y="716788"/>
                </a:lnTo>
                <a:lnTo>
                  <a:pt x="115824" y="716788"/>
                </a:lnTo>
                <a:lnTo>
                  <a:pt x="115824" y="144779"/>
                </a:lnTo>
                <a:close/>
              </a:path>
              <a:path w="173989" h="716914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7" y="0"/>
                </a:lnTo>
                <a:close/>
              </a:path>
              <a:path w="173989" h="716914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674364" y="1693164"/>
            <a:ext cx="173990" cy="509270"/>
          </a:xfrm>
          <a:custGeom>
            <a:avLst/>
            <a:gdLst/>
            <a:ahLst/>
            <a:cxnLst/>
            <a:rect l="l" t="t" r="r" b="b"/>
            <a:pathLst>
              <a:path w="173989" h="509269">
                <a:moveTo>
                  <a:pt x="115824" y="144780"/>
                </a:moveTo>
                <a:lnTo>
                  <a:pt x="57912" y="144780"/>
                </a:lnTo>
                <a:lnTo>
                  <a:pt x="57912" y="508888"/>
                </a:lnTo>
                <a:lnTo>
                  <a:pt x="115824" y="508888"/>
                </a:lnTo>
                <a:lnTo>
                  <a:pt x="115824" y="144780"/>
                </a:lnTo>
                <a:close/>
              </a:path>
              <a:path w="173989" h="50926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0926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00170" y="2956560"/>
            <a:ext cx="1944370" cy="501015"/>
          </a:xfrm>
          <a:custGeom>
            <a:avLst/>
            <a:gdLst/>
            <a:ahLst/>
            <a:cxnLst/>
            <a:rect l="l" t="t" r="r" b="b"/>
            <a:pathLst>
              <a:path w="1944370" h="501014">
                <a:moveTo>
                  <a:pt x="980439" y="0"/>
                </a:moveTo>
                <a:lnTo>
                  <a:pt x="917701" y="2666"/>
                </a:lnTo>
                <a:lnTo>
                  <a:pt x="855344" y="10413"/>
                </a:lnTo>
                <a:lnTo>
                  <a:pt x="793114" y="22987"/>
                </a:lnTo>
                <a:lnTo>
                  <a:pt x="731012" y="39750"/>
                </a:lnTo>
                <a:lnTo>
                  <a:pt x="669289" y="60578"/>
                </a:lnTo>
                <a:lnTo>
                  <a:pt x="607694" y="84962"/>
                </a:lnTo>
                <a:lnTo>
                  <a:pt x="546353" y="112775"/>
                </a:lnTo>
                <a:lnTo>
                  <a:pt x="485013" y="143255"/>
                </a:lnTo>
                <a:lnTo>
                  <a:pt x="424052" y="176529"/>
                </a:lnTo>
                <a:lnTo>
                  <a:pt x="363092" y="211962"/>
                </a:lnTo>
                <a:lnTo>
                  <a:pt x="302387" y="249300"/>
                </a:lnTo>
                <a:lnTo>
                  <a:pt x="241680" y="288289"/>
                </a:lnTo>
                <a:lnTo>
                  <a:pt x="181101" y="328422"/>
                </a:lnTo>
                <a:lnTo>
                  <a:pt x="120650" y="369569"/>
                </a:lnTo>
                <a:lnTo>
                  <a:pt x="0" y="453263"/>
                </a:lnTo>
                <a:lnTo>
                  <a:pt x="33019" y="500761"/>
                </a:lnTo>
                <a:lnTo>
                  <a:pt x="153415" y="417322"/>
                </a:lnTo>
                <a:lnTo>
                  <a:pt x="213613" y="376427"/>
                </a:lnTo>
                <a:lnTo>
                  <a:pt x="213742" y="376427"/>
                </a:lnTo>
                <a:lnTo>
                  <a:pt x="273557" y="336676"/>
                </a:lnTo>
                <a:lnTo>
                  <a:pt x="333375" y="298195"/>
                </a:lnTo>
                <a:lnTo>
                  <a:pt x="392778" y="261747"/>
                </a:lnTo>
                <a:lnTo>
                  <a:pt x="422694" y="244093"/>
                </a:lnTo>
                <a:lnTo>
                  <a:pt x="422528" y="244093"/>
                </a:lnTo>
                <a:lnTo>
                  <a:pt x="452627" y="226822"/>
                </a:lnTo>
                <a:lnTo>
                  <a:pt x="482116" y="210565"/>
                </a:lnTo>
                <a:lnTo>
                  <a:pt x="511713" y="194817"/>
                </a:lnTo>
                <a:lnTo>
                  <a:pt x="541413" y="179577"/>
                </a:lnTo>
                <a:lnTo>
                  <a:pt x="571500" y="164845"/>
                </a:lnTo>
                <a:lnTo>
                  <a:pt x="601090" y="151129"/>
                </a:lnTo>
                <a:lnTo>
                  <a:pt x="630103" y="138429"/>
                </a:lnTo>
                <a:lnTo>
                  <a:pt x="629919" y="138429"/>
                </a:lnTo>
                <a:lnTo>
                  <a:pt x="659529" y="126237"/>
                </a:lnTo>
                <a:lnTo>
                  <a:pt x="688941" y="115062"/>
                </a:lnTo>
                <a:lnTo>
                  <a:pt x="718584" y="104648"/>
                </a:lnTo>
                <a:lnTo>
                  <a:pt x="718312" y="104648"/>
                </a:lnTo>
                <a:lnTo>
                  <a:pt x="747618" y="95250"/>
                </a:lnTo>
                <a:lnTo>
                  <a:pt x="776735" y="86867"/>
                </a:lnTo>
                <a:lnTo>
                  <a:pt x="776604" y="86867"/>
                </a:lnTo>
                <a:lnTo>
                  <a:pt x="806327" y="79375"/>
                </a:lnTo>
                <a:lnTo>
                  <a:pt x="806068" y="79375"/>
                </a:lnTo>
                <a:lnTo>
                  <a:pt x="836167" y="72770"/>
                </a:lnTo>
                <a:lnTo>
                  <a:pt x="836424" y="72770"/>
                </a:lnTo>
                <a:lnTo>
                  <a:pt x="864424" y="67690"/>
                </a:lnTo>
                <a:lnTo>
                  <a:pt x="864107" y="67690"/>
                </a:lnTo>
                <a:lnTo>
                  <a:pt x="893321" y="63500"/>
                </a:lnTo>
                <a:lnTo>
                  <a:pt x="893063" y="63500"/>
                </a:lnTo>
                <a:lnTo>
                  <a:pt x="923163" y="60325"/>
                </a:lnTo>
                <a:lnTo>
                  <a:pt x="924026" y="60325"/>
                </a:lnTo>
                <a:lnTo>
                  <a:pt x="952118" y="58547"/>
                </a:lnTo>
                <a:lnTo>
                  <a:pt x="950976" y="58547"/>
                </a:lnTo>
                <a:lnTo>
                  <a:pt x="980439" y="57925"/>
                </a:lnTo>
                <a:lnTo>
                  <a:pt x="979804" y="57912"/>
                </a:lnTo>
                <a:lnTo>
                  <a:pt x="1284181" y="57912"/>
                </a:lnTo>
                <a:lnTo>
                  <a:pt x="1260855" y="49656"/>
                </a:lnTo>
                <a:lnTo>
                  <a:pt x="1198879" y="30861"/>
                </a:lnTo>
                <a:lnTo>
                  <a:pt x="1136777" y="16128"/>
                </a:lnTo>
                <a:lnTo>
                  <a:pt x="1074419" y="5968"/>
                </a:lnTo>
                <a:lnTo>
                  <a:pt x="1011808" y="635"/>
                </a:lnTo>
                <a:lnTo>
                  <a:pt x="980439" y="0"/>
                </a:lnTo>
                <a:close/>
              </a:path>
              <a:path w="1944370" h="501014">
                <a:moveTo>
                  <a:pt x="1784939" y="402167"/>
                </a:moveTo>
                <a:lnTo>
                  <a:pt x="1752091" y="449706"/>
                </a:lnTo>
                <a:lnTo>
                  <a:pt x="1944369" y="477012"/>
                </a:lnTo>
                <a:lnTo>
                  <a:pt x="1912306" y="418591"/>
                </a:lnTo>
                <a:lnTo>
                  <a:pt x="1808860" y="418591"/>
                </a:lnTo>
                <a:lnTo>
                  <a:pt x="1784939" y="402167"/>
                </a:lnTo>
                <a:close/>
              </a:path>
              <a:path w="1944370" h="501014">
                <a:moveTo>
                  <a:pt x="1817866" y="354511"/>
                </a:moveTo>
                <a:lnTo>
                  <a:pt x="1784939" y="402167"/>
                </a:lnTo>
                <a:lnTo>
                  <a:pt x="1808860" y="418591"/>
                </a:lnTo>
                <a:lnTo>
                  <a:pt x="1841627" y="370839"/>
                </a:lnTo>
                <a:lnTo>
                  <a:pt x="1817866" y="354511"/>
                </a:lnTo>
                <a:close/>
              </a:path>
              <a:path w="1944370" h="501014">
                <a:moveTo>
                  <a:pt x="1850897" y="306704"/>
                </a:moveTo>
                <a:lnTo>
                  <a:pt x="1817866" y="354511"/>
                </a:lnTo>
                <a:lnTo>
                  <a:pt x="1841627" y="370839"/>
                </a:lnTo>
                <a:lnTo>
                  <a:pt x="1808860" y="418591"/>
                </a:lnTo>
                <a:lnTo>
                  <a:pt x="1912306" y="418591"/>
                </a:lnTo>
                <a:lnTo>
                  <a:pt x="1850897" y="306704"/>
                </a:lnTo>
                <a:close/>
              </a:path>
              <a:path w="1944370" h="501014">
                <a:moveTo>
                  <a:pt x="153475" y="417322"/>
                </a:moveTo>
                <a:lnTo>
                  <a:pt x="153288" y="417449"/>
                </a:lnTo>
                <a:lnTo>
                  <a:pt x="153475" y="417322"/>
                </a:lnTo>
                <a:close/>
              </a:path>
              <a:path w="1944370" h="501014">
                <a:moveTo>
                  <a:pt x="1802811" y="376300"/>
                </a:moveTo>
                <a:lnTo>
                  <a:pt x="1747265" y="376300"/>
                </a:lnTo>
                <a:lnTo>
                  <a:pt x="1747646" y="376554"/>
                </a:lnTo>
                <a:lnTo>
                  <a:pt x="1784939" y="402167"/>
                </a:lnTo>
                <a:lnTo>
                  <a:pt x="1802811" y="376300"/>
                </a:lnTo>
                <a:close/>
              </a:path>
              <a:path w="1944370" h="501014">
                <a:moveTo>
                  <a:pt x="213742" y="376427"/>
                </a:moveTo>
                <a:lnTo>
                  <a:pt x="213613" y="376427"/>
                </a:lnTo>
                <a:lnTo>
                  <a:pt x="213359" y="376681"/>
                </a:lnTo>
                <a:lnTo>
                  <a:pt x="213742" y="376427"/>
                </a:lnTo>
                <a:close/>
              </a:path>
              <a:path w="1944370" h="501014">
                <a:moveTo>
                  <a:pt x="1747332" y="376346"/>
                </a:moveTo>
                <a:lnTo>
                  <a:pt x="1747635" y="376554"/>
                </a:lnTo>
                <a:lnTo>
                  <a:pt x="1747332" y="376346"/>
                </a:lnTo>
                <a:close/>
              </a:path>
              <a:path w="1944370" h="501014">
                <a:moveTo>
                  <a:pt x="1791916" y="336676"/>
                </a:moveTo>
                <a:lnTo>
                  <a:pt x="1687449" y="336676"/>
                </a:lnTo>
                <a:lnTo>
                  <a:pt x="1747332" y="376346"/>
                </a:lnTo>
                <a:lnTo>
                  <a:pt x="1802811" y="376300"/>
                </a:lnTo>
                <a:lnTo>
                  <a:pt x="1817866" y="354511"/>
                </a:lnTo>
                <a:lnTo>
                  <a:pt x="1791916" y="336676"/>
                </a:lnTo>
                <a:close/>
              </a:path>
              <a:path w="1944370" h="501014">
                <a:moveTo>
                  <a:pt x="1734183" y="298195"/>
                </a:moveTo>
                <a:lnTo>
                  <a:pt x="1627504" y="298195"/>
                </a:lnTo>
                <a:lnTo>
                  <a:pt x="1687702" y="336930"/>
                </a:lnTo>
                <a:lnTo>
                  <a:pt x="1687449" y="336676"/>
                </a:lnTo>
                <a:lnTo>
                  <a:pt x="1791916" y="336676"/>
                </a:lnTo>
                <a:lnTo>
                  <a:pt x="1779904" y="328422"/>
                </a:lnTo>
                <a:lnTo>
                  <a:pt x="1734183" y="298195"/>
                </a:lnTo>
                <a:close/>
              </a:path>
              <a:path w="1944370" h="501014">
                <a:moveTo>
                  <a:pt x="1649722" y="243839"/>
                </a:moveTo>
                <a:lnTo>
                  <a:pt x="1538096" y="243839"/>
                </a:lnTo>
                <a:lnTo>
                  <a:pt x="1568195" y="261747"/>
                </a:lnTo>
                <a:lnTo>
                  <a:pt x="1628013" y="298576"/>
                </a:lnTo>
                <a:lnTo>
                  <a:pt x="1627504" y="298195"/>
                </a:lnTo>
                <a:lnTo>
                  <a:pt x="1734183" y="298195"/>
                </a:lnTo>
                <a:lnTo>
                  <a:pt x="1719199" y="288289"/>
                </a:lnTo>
                <a:lnTo>
                  <a:pt x="1658619" y="249300"/>
                </a:lnTo>
                <a:lnTo>
                  <a:pt x="1649722" y="243839"/>
                </a:lnTo>
                <a:close/>
              </a:path>
              <a:path w="1944370" h="501014">
                <a:moveTo>
                  <a:pt x="333407" y="298195"/>
                </a:moveTo>
                <a:lnTo>
                  <a:pt x="332993" y="298450"/>
                </a:lnTo>
                <a:lnTo>
                  <a:pt x="333407" y="298195"/>
                </a:lnTo>
                <a:close/>
              </a:path>
              <a:path w="1944370" h="501014">
                <a:moveTo>
                  <a:pt x="393191" y="261492"/>
                </a:moveTo>
                <a:lnTo>
                  <a:pt x="392683" y="261747"/>
                </a:lnTo>
                <a:lnTo>
                  <a:pt x="393191" y="261492"/>
                </a:lnTo>
                <a:close/>
              </a:path>
              <a:path w="1944370" h="501014">
                <a:moveTo>
                  <a:pt x="1567688" y="261492"/>
                </a:moveTo>
                <a:lnTo>
                  <a:pt x="1568101" y="261747"/>
                </a:lnTo>
                <a:lnTo>
                  <a:pt x="1567688" y="261492"/>
                </a:lnTo>
                <a:close/>
              </a:path>
              <a:path w="1944370" h="501014">
                <a:moveTo>
                  <a:pt x="422909" y="243966"/>
                </a:moveTo>
                <a:lnTo>
                  <a:pt x="422528" y="244093"/>
                </a:lnTo>
                <a:lnTo>
                  <a:pt x="422694" y="244093"/>
                </a:lnTo>
                <a:lnTo>
                  <a:pt x="422909" y="243966"/>
                </a:lnTo>
                <a:close/>
              </a:path>
              <a:path w="1944370" h="501014">
                <a:moveTo>
                  <a:pt x="1621996" y="226822"/>
                </a:moveTo>
                <a:lnTo>
                  <a:pt x="1508252" y="226822"/>
                </a:lnTo>
                <a:lnTo>
                  <a:pt x="1538351" y="244093"/>
                </a:lnTo>
                <a:lnTo>
                  <a:pt x="1538096" y="243839"/>
                </a:lnTo>
                <a:lnTo>
                  <a:pt x="1649722" y="243839"/>
                </a:lnTo>
                <a:lnTo>
                  <a:pt x="1621996" y="226822"/>
                </a:lnTo>
                <a:close/>
              </a:path>
              <a:path w="1944370" h="501014">
                <a:moveTo>
                  <a:pt x="452706" y="226822"/>
                </a:moveTo>
                <a:lnTo>
                  <a:pt x="452246" y="227075"/>
                </a:lnTo>
                <a:lnTo>
                  <a:pt x="452706" y="226822"/>
                </a:lnTo>
                <a:close/>
              </a:path>
              <a:path w="1944370" h="501014">
                <a:moveTo>
                  <a:pt x="1478533" y="210438"/>
                </a:moveTo>
                <a:lnTo>
                  <a:pt x="1508632" y="227075"/>
                </a:lnTo>
                <a:lnTo>
                  <a:pt x="1508252" y="226822"/>
                </a:lnTo>
                <a:lnTo>
                  <a:pt x="1621996" y="226822"/>
                </a:lnTo>
                <a:lnTo>
                  <a:pt x="1597787" y="211962"/>
                </a:lnTo>
                <a:lnTo>
                  <a:pt x="1595425" y="210565"/>
                </a:lnTo>
                <a:lnTo>
                  <a:pt x="1478914" y="210565"/>
                </a:lnTo>
                <a:lnTo>
                  <a:pt x="1478533" y="210438"/>
                </a:lnTo>
                <a:close/>
              </a:path>
              <a:path w="1944370" h="501014">
                <a:moveTo>
                  <a:pt x="1448815" y="194563"/>
                </a:moveTo>
                <a:lnTo>
                  <a:pt x="1478914" y="210565"/>
                </a:lnTo>
                <a:lnTo>
                  <a:pt x="1595425" y="210565"/>
                </a:lnTo>
                <a:lnTo>
                  <a:pt x="1568594" y="194690"/>
                </a:lnTo>
                <a:lnTo>
                  <a:pt x="1449196" y="194690"/>
                </a:lnTo>
                <a:lnTo>
                  <a:pt x="1448815" y="194563"/>
                </a:lnTo>
                <a:close/>
              </a:path>
              <a:path w="1944370" h="501014">
                <a:moveTo>
                  <a:pt x="512190" y="194563"/>
                </a:moveTo>
                <a:lnTo>
                  <a:pt x="511682" y="194817"/>
                </a:lnTo>
                <a:lnTo>
                  <a:pt x="512190" y="194563"/>
                </a:lnTo>
                <a:close/>
              </a:path>
              <a:path w="1944370" h="501014">
                <a:moveTo>
                  <a:pt x="1541828" y="179324"/>
                </a:moveTo>
                <a:lnTo>
                  <a:pt x="1419097" y="179324"/>
                </a:lnTo>
                <a:lnTo>
                  <a:pt x="1419605" y="179577"/>
                </a:lnTo>
                <a:lnTo>
                  <a:pt x="1449196" y="194690"/>
                </a:lnTo>
                <a:lnTo>
                  <a:pt x="1568594" y="194690"/>
                </a:lnTo>
                <a:lnTo>
                  <a:pt x="1567306" y="193928"/>
                </a:lnTo>
                <a:lnTo>
                  <a:pt x="1541828" y="179324"/>
                </a:lnTo>
                <a:close/>
              </a:path>
              <a:path w="1944370" h="501014">
                <a:moveTo>
                  <a:pt x="1419351" y="179453"/>
                </a:moveTo>
                <a:lnTo>
                  <a:pt x="1419595" y="179577"/>
                </a:lnTo>
                <a:lnTo>
                  <a:pt x="1419351" y="179453"/>
                </a:lnTo>
                <a:close/>
              </a:path>
              <a:path w="1944370" h="501014">
                <a:moveTo>
                  <a:pt x="1515870" y="164845"/>
                </a:moveTo>
                <a:lnTo>
                  <a:pt x="1389506" y="164845"/>
                </a:lnTo>
                <a:lnTo>
                  <a:pt x="1419351" y="179453"/>
                </a:lnTo>
                <a:lnTo>
                  <a:pt x="1419097" y="179324"/>
                </a:lnTo>
                <a:lnTo>
                  <a:pt x="1541828" y="179324"/>
                </a:lnTo>
                <a:lnTo>
                  <a:pt x="1536953" y="176529"/>
                </a:lnTo>
                <a:lnTo>
                  <a:pt x="1515870" y="164845"/>
                </a:lnTo>
                <a:close/>
              </a:path>
              <a:path w="1944370" h="501014">
                <a:moveTo>
                  <a:pt x="571539" y="164845"/>
                </a:moveTo>
                <a:lnTo>
                  <a:pt x="570991" y="165100"/>
                </a:lnTo>
                <a:lnTo>
                  <a:pt x="571539" y="164845"/>
                </a:lnTo>
                <a:close/>
              </a:path>
              <a:path w="1944370" h="501014">
                <a:moveTo>
                  <a:pt x="1490577" y="151129"/>
                </a:moveTo>
                <a:lnTo>
                  <a:pt x="1359915" y="151129"/>
                </a:lnTo>
                <a:lnTo>
                  <a:pt x="1390014" y="165100"/>
                </a:lnTo>
                <a:lnTo>
                  <a:pt x="1389506" y="164845"/>
                </a:lnTo>
                <a:lnTo>
                  <a:pt x="1515870" y="164845"/>
                </a:lnTo>
                <a:lnTo>
                  <a:pt x="1506474" y="159638"/>
                </a:lnTo>
                <a:lnTo>
                  <a:pt x="1490577" y="151129"/>
                </a:lnTo>
                <a:close/>
              </a:path>
              <a:path w="1944370" h="501014">
                <a:moveTo>
                  <a:pt x="601161" y="151129"/>
                </a:moveTo>
                <a:lnTo>
                  <a:pt x="600582" y="151384"/>
                </a:lnTo>
                <a:lnTo>
                  <a:pt x="601161" y="151129"/>
                </a:lnTo>
                <a:close/>
              </a:path>
              <a:path w="1944370" h="501014">
                <a:moveTo>
                  <a:pt x="1300733" y="125984"/>
                </a:moveTo>
                <a:lnTo>
                  <a:pt x="1330959" y="138429"/>
                </a:lnTo>
                <a:lnTo>
                  <a:pt x="1360424" y="151384"/>
                </a:lnTo>
                <a:lnTo>
                  <a:pt x="1359915" y="151129"/>
                </a:lnTo>
                <a:lnTo>
                  <a:pt x="1490577" y="151129"/>
                </a:lnTo>
                <a:lnTo>
                  <a:pt x="1475866" y="143255"/>
                </a:lnTo>
                <a:lnTo>
                  <a:pt x="1445259" y="127635"/>
                </a:lnTo>
                <a:lnTo>
                  <a:pt x="1442382" y="126237"/>
                </a:lnTo>
                <a:lnTo>
                  <a:pt x="1301495" y="126237"/>
                </a:lnTo>
                <a:lnTo>
                  <a:pt x="1300733" y="125984"/>
                </a:lnTo>
                <a:close/>
              </a:path>
              <a:path w="1944370" h="501014">
                <a:moveTo>
                  <a:pt x="630681" y="138175"/>
                </a:moveTo>
                <a:lnTo>
                  <a:pt x="629919" y="138429"/>
                </a:lnTo>
                <a:lnTo>
                  <a:pt x="630103" y="138429"/>
                </a:lnTo>
                <a:lnTo>
                  <a:pt x="630681" y="138175"/>
                </a:lnTo>
                <a:close/>
              </a:path>
              <a:path w="1944370" h="501014">
                <a:moveTo>
                  <a:pt x="1330325" y="138175"/>
                </a:moveTo>
                <a:lnTo>
                  <a:pt x="1330903" y="138429"/>
                </a:lnTo>
                <a:lnTo>
                  <a:pt x="1330325" y="138175"/>
                </a:lnTo>
                <a:close/>
              </a:path>
              <a:path w="1944370" h="501014">
                <a:moveTo>
                  <a:pt x="1397047" y="104520"/>
                </a:moveTo>
                <a:lnTo>
                  <a:pt x="1242059" y="104520"/>
                </a:lnTo>
                <a:lnTo>
                  <a:pt x="1272158" y="115062"/>
                </a:lnTo>
                <a:lnTo>
                  <a:pt x="1301495" y="126237"/>
                </a:lnTo>
                <a:lnTo>
                  <a:pt x="1442382" y="126237"/>
                </a:lnTo>
                <a:lnTo>
                  <a:pt x="1414652" y="112775"/>
                </a:lnTo>
                <a:lnTo>
                  <a:pt x="1397047" y="104520"/>
                </a:lnTo>
                <a:close/>
              </a:path>
              <a:path w="1944370" h="501014">
                <a:moveTo>
                  <a:pt x="689609" y="114807"/>
                </a:moveTo>
                <a:lnTo>
                  <a:pt x="688847" y="115062"/>
                </a:lnTo>
                <a:lnTo>
                  <a:pt x="689609" y="114807"/>
                </a:lnTo>
                <a:close/>
              </a:path>
              <a:path w="1944370" h="501014">
                <a:moveTo>
                  <a:pt x="1271396" y="114807"/>
                </a:moveTo>
                <a:lnTo>
                  <a:pt x="1272065" y="115062"/>
                </a:lnTo>
                <a:lnTo>
                  <a:pt x="1271396" y="114807"/>
                </a:lnTo>
                <a:close/>
              </a:path>
              <a:path w="1944370" h="501014">
                <a:moveTo>
                  <a:pt x="1376185" y="94995"/>
                </a:moveTo>
                <a:lnTo>
                  <a:pt x="1212595" y="94995"/>
                </a:lnTo>
                <a:lnTo>
                  <a:pt x="1242694" y="104775"/>
                </a:lnTo>
                <a:lnTo>
                  <a:pt x="1242059" y="104520"/>
                </a:lnTo>
                <a:lnTo>
                  <a:pt x="1397047" y="104520"/>
                </a:lnTo>
                <a:lnTo>
                  <a:pt x="1384045" y="98425"/>
                </a:lnTo>
                <a:lnTo>
                  <a:pt x="1376185" y="94995"/>
                </a:lnTo>
                <a:close/>
              </a:path>
              <a:path w="1944370" h="501014">
                <a:moveTo>
                  <a:pt x="718946" y="104520"/>
                </a:moveTo>
                <a:lnTo>
                  <a:pt x="718312" y="104648"/>
                </a:lnTo>
                <a:lnTo>
                  <a:pt x="718584" y="104648"/>
                </a:lnTo>
                <a:lnTo>
                  <a:pt x="718946" y="104520"/>
                </a:lnTo>
                <a:close/>
              </a:path>
              <a:path w="1944370" h="501014">
                <a:moveTo>
                  <a:pt x="748410" y="94995"/>
                </a:moveTo>
                <a:lnTo>
                  <a:pt x="747521" y="95250"/>
                </a:lnTo>
                <a:lnTo>
                  <a:pt x="748410" y="94995"/>
                </a:lnTo>
                <a:close/>
              </a:path>
              <a:path w="1944370" h="501014">
                <a:moveTo>
                  <a:pt x="1183258" y="86613"/>
                </a:moveTo>
                <a:lnTo>
                  <a:pt x="1213357" y="95250"/>
                </a:lnTo>
                <a:lnTo>
                  <a:pt x="1212595" y="94995"/>
                </a:lnTo>
                <a:lnTo>
                  <a:pt x="1376185" y="94995"/>
                </a:lnTo>
                <a:lnTo>
                  <a:pt x="1357552" y="86867"/>
                </a:lnTo>
                <a:lnTo>
                  <a:pt x="1184275" y="86867"/>
                </a:lnTo>
                <a:lnTo>
                  <a:pt x="1183258" y="86613"/>
                </a:lnTo>
                <a:close/>
              </a:path>
              <a:path w="1944370" h="501014">
                <a:moveTo>
                  <a:pt x="777620" y="86613"/>
                </a:moveTo>
                <a:lnTo>
                  <a:pt x="776604" y="86867"/>
                </a:lnTo>
                <a:lnTo>
                  <a:pt x="776735" y="86867"/>
                </a:lnTo>
                <a:lnTo>
                  <a:pt x="777620" y="86613"/>
                </a:lnTo>
                <a:close/>
              </a:path>
              <a:path w="1944370" h="501014">
                <a:moveTo>
                  <a:pt x="1154176" y="79248"/>
                </a:moveTo>
                <a:lnTo>
                  <a:pt x="1184275" y="86867"/>
                </a:lnTo>
                <a:lnTo>
                  <a:pt x="1357552" y="86867"/>
                </a:lnTo>
                <a:lnTo>
                  <a:pt x="1353184" y="84962"/>
                </a:lnTo>
                <a:lnTo>
                  <a:pt x="1339525" y="79375"/>
                </a:lnTo>
                <a:lnTo>
                  <a:pt x="1154938" y="79375"/>
                </a:lnTo>
                <a:lnTo>
                  <a:pt x="1154176" y="79248"/>
                </a:lnTo>
                <a:close/>
              </a:path>
              <a:path w="1944370" h="501014">
                <a:moveTo>
                  <a:pt x="806830" y="79248"/>
                </a:moveTo>
                <a:lnTo>
                  <a:pt x="806068" y="79375"/>
                </a:lnTo>
                <a:lnTo>
                  <a:pt x="806327" y="79375"/>
                </a:lnTo>
                <a:lnTo>
                  <a:pt x="806830" y="79248"/>
                </a:lnTo>
                <a:close/>
              </a:path>
              <a:path w="1944370" h="501014">
                <a:moveTo>
                  <a:pt x="1323382" y="72770"/>
                </a:moveTo>
                <a:lnTo>
                  <a:pt x="1124839" y="72770"/>
                </a:lnTo>
                <a:lnTo>
                  <a:pt x="1154938" y="79375"/>
                </a:lnTo>
                <a:lnTo>
                  <a:pt x="1339525" y="79375"/>
                </a:lnTo>
                <a:lnTo>
                  <a:pt x="1323382" y="72770"/>
                </a:lnTo>
                <a:close/>
              </a:path>
              <a:path w="1944370" h="501014">
                <a:moveTo>
                  <a:pt x="836424" y="72770"/>
                </a:moveTo>
                <a:lnTo>
                  <a:pt x="836167" y="72770"/>
                </a:lnTo>
                <a:lnTo>
                  <a:pt x="835025" y="73025"/>
                </a:lnTo>
                <a:lnTo>
                  <a:pt x="836424" y="72770"/>
                </a:lnTo>
                <a:close/>
              </a:path>
              <a:path w="1944370" h="501014">
                <a:moveTo>
                  <a:pt x="1095755" y="67563"/>
                </a:moveTo>
                <a:lnTo>
                  <a:pt x="1125854" y="73025"/>
                </a:lnTo>
                <a:lnTo>
                  <a:pt x="1124839" y="72770"/>
                </a:lnTo>
                <a:lnTo>
                  <a:pt x="1323382" y="72770"/>
                </a:lnTo>
                <a:lnTo>
                  <a:pt x="1322451" y="72389"/>
                </a:lnTo>
                <a:lnTo>
                  <a:pt x="1310223" y="67690"/>
                </a:lnTo>
                <a:lnTo>
                  <a:pt x="1096771" y="67690"/>
                </a:lnTo>
                <a:lnTo>
                  <a:pt x="1095755" y="67563"/>
                </a:lnTo>
                <a:close/>
              </a:path>
              <a:path w="1944370" h="501014">
                <a:moveTo>
                  <a:pt x="865124" y="67563"/>
                </a:moveTo>
                <a:lnTo>
                  <a:pt x="864107" y="67690"/>
                </a:lnTo>
                <a:lnTo>
                  <a:pt x="864424" y="67690"/>
                </a:lnTo>
                <a:lnTo>
                  <a:pt x="865124" y="67563"/>
                </a:lnTo>
                <a:close/>
              </a:path>
              <a:path w="1944370" h="501014">
                <a:moveTo>
                  <a:pt x="1066842" y="63397"/>
                </a:moveTo>
                <a:lnTo>
                  <a:pt x="1096771" y="67690"/>
                </a:lnTo>
                <a:lnTo>
                  <a:pt x="1310223" y="67690"/>
                </a:lnTo>
                <a:lnTo>
                  <a:pt x="1299317" y="63500"/>
                </a:lnTo>
                <a:lnTo>
                  <a:pt x="1067815" y="63500"/>
                </a:lnTo>
                <a:lnTo>
                  <a:pt x="1066842" y="63397"/>
                </a:lnTo>
                <a:close/>
              </a:path>
              <a:path w="1944370" h="501014">
                <a:moveTo>
                  <a:pt x="894037" y="63397"/>
                </a:moveTo>
                <a:lnTo>
                  <a:pt x="893063" y="63500"/>
                </a:lnTo>
                <a:lnTo>
                  <a:pt x="893321" y="63500"/>
                </a:lnTo>
                <a:lnTo>
                  <a:pt x="894037" y="63397"/>
                </a:lnTo>
                <a:close/>
              </a:path>
              <a:path w="1944370" h="501014">
                <a:moveTo>
                  <a:pt x="1298987" y="63373"/>
                </a:moveTo>
                <a:lnTo>
                  <a:pt x="1066672" y="63373"/>
                </a:lnTo>
                <a:lnTo>
                  <a:pt x="1067815" y="63500"/>
                </a:lnTo>
                <a:lnTo>
                  <a:pt x="1299317" y="63500"/>
                </a:lnTo>
                <a:lnTo>
                  <a:pt x="1298987" y="63373"/>
                </a:lnTo>
                <a:close/>
              </a:path>
              <a:path w="1944370" h="501014">
                <a:moveTo>
                  <a:pt x="1290999" y="60325"/>
                </a:moveTo>
                <a:lnTo>
                  <a:pt x="1037716" y="60325"/>
                </a:lnTo>
                <a:lnTo>
                  <a:pt x="1066842" y="63397"/>
                </a:lnTo>
                <a:lnTo>
                  <a:pt x="1066672" y="63373"/>
                </a:lnTo>
                <a:lnTo>
                  <a:pt x="1298987" y="63373"/>
                </a:lnTo>
                <a:lnTo>
                  <a:pt x="1291716" y="60578"/>
                </a:lnTo>
                <a:lnTo>
                  <a:pt x="1290999" y="60325"/>
                </a:lnTo>
                <a:close/>
              </a:path>
              <a:path w="1944370" h="501014">
                <a:moveTo>
                  <a:pt x="924026" y="60325"/>
                </a:moveTo>
                <a:lnTo>
                  <a:pt x="923163" y="60325"/>
                </a:lnTo>
                <a:lnTo>
                  <a:pt x="922019" y="60451"/>
                </a:lnTo>
                <a:lnTo>
                  <a:pt x="924026" y="60325"/>
                </a:lnTo>
                <a:close/>
              </a:path>
              <a:path w="1944370" h="501014">
                <a:moveTo>
                  <a:pt x="1284181" y="57912"/>
                </a:moveTo>
                <a:lnTo>
                  <a:pt x="981075" y="57912"/>
                </a:lnTo>
                <a:lnTo>
                  <a:pt x="980439" y="57925"/>
                </a:lnTo>
                <a:lnTo>
                  <a:pt x="1009903" y="58547"/>
                </a:lnTo>
                <a:lnTo>
                  <a:pt x="1008760" y="58547"/>
                </a:lnTo>
                <a:lnTo>
                  <a:pt x="1038859" y="60451"/>
                </a:lnTo>
                <a:lnTo>
                  <a:pt x="1037716" y="60325"/>
                </a:lnTo>
                <a:lnTo>
                  <a:pt x="1290999" y="60325"/>
                </a:lnTo>
                <a:lnTo>
                  <a:pt x="1284181" y="57912"/>
                </a:lnTo>
                <a:close/>
              </a:path>
              <a:path w="1944370" h="501014">
                <a:moveTo>
                  <a:pt x="981075" y="57912"/>
                </a:moveTo>
                <a:lnTo>
                  <a:pt x="979804" y="57912"/>
                </a:lnTo>
                <a:lnTo>
                  <a:pt x="980439" y="57925"/>
                </a:lnTo>
                <a:lnTo>
                  <a:pt x="98107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16553" y="4259071"/>
            <a:ext cx="1929130" cy="625475"/>
          </a:xfrm>
          <a:custGeom>
            <a:avLst/>
            <a:gdLst/>
            <a:ahLst/>
            <a:cxnLst/>
            <a:rect l="l" t="t" r="r" b="b"/>
            <a:pathLst>
              <a:path w="1929129" h="625475">
                <a:moveTo>
                  <a:pt x="159505" y="247360"/>
                </a:moveTo>
                <a:lnTo>
                  <a:pt x="128461" y="295279"/>
                </a:lnTo>
                <a:lnTo>
                  <a:pt x="175133" y="325246"/>
                </a:lnTo>
                <a:lnTo>
                  <a:pt x="238887" y="364616"/>
                </a:lnTo>
                <a:lnTo>
                  <a:pt x="302387" y="402716"/>
                </a:lnTo>
                <a:lnTo>
                  <a:pt x="366013" y="438911"/>
                </a:lnTo>
                <a:lnTo>
                  <a:pt x="429641" y="473201"/>
                </a:lnTo>
                <a:lnTo>
                  <a:pt x="493141" y="504825"/>
                </a:lnTo>
                <a:lnTo>
                  <a:pt x="556513" y="533653"/>
                </a:lnTo>
                <a:lnTo>
                  <a:pt x="619887" y="559180"/>
                </a:lnTo>
                <a:lnTo>
                  <a:pt x="683260" y="581151"/>
                </a:lnTo>
                <a:lnTo>
                  <a:pt x="746379" y="599185"/>
                </a:lnTo>
                <a:lnTo>
                  <a:pt x="809498" y="612775"/>
                </a:lnTo>
                <a:lnTo>
                  <a:pt x="872489" y="621538"/>
                </a:lnTo>
                <a:lnTo>
                  <a:pt x="935227" y="624966"/>
                </a:lnTo>
                <a:lnTo>
                  <a:pt x="966597" y="624585"/>
                </a:lnTo>
                <a:lnTo>
                  <a:pt x="1028954" y="619505"/>
                </a:lnTo>
                <a:lnTo>
                  <a:pt x="1090676" y="608457"/>
                </a:lnTo>
                <a:lnTo>
                  <a:pt x="1151763" y="592201"/>
                </a:lnTo>
                <a:lnTo>
                  <a:pt x="1212214" y="570738"/>
                </a:lnTo>
                <a:lnTo>
                  <a:pt x="1219249" y="567816"/>
                </a:lnTo>
                <a:lnTo>
                  <a:pt x="935227" y="567816"/>
                </a:lnTo>
                <a:lnTo>
                  <a:pt x="936242" y="567804"/>
                </a:lnTo>
                <a:lnTo>
                  <a:pt x="906526" y="566801"/>
                </a:lnTo>
                <a:lnTo>
                  <a:pt x="907669" y="566801"/>
                </a:lnTo>
                <a:lnTo>
                  <a:pt x="879122" y="564641"/>
                </a:lnTo>
                <a:lnTo>
                  <a:pt x="878713" y="564641"/>
                </a:lnTo>
                <a:lnTo>
                  <a:pt x="877443" y="564514"/>
                </a:lnTo>
                <a:lnTo>
                  <a:pt x="877624" y="564514"/>
                </a:lnTo>
                <a:lnTo>
                  <a:pt x="848233" y="561085"/>
                </a:lnTo>
                <a:lnTo>
                  <a:pt x="848577" y="561085"/>
                </a:lnTo>
                <a:lnTo>
                  <a:pt x="819023" y="556386"/>
                </a:lnTo>
                <a:lnTo>
                  <a:pt x="819387" y="556386"/>
                </a:lnTo>
                <a:lnTo>
                  <a:pt x="790734" y="550798"/>
                </a:lnTo>
                <a:lnTo>
                  <a:pt x="790448" y="550798"/>
                </a:lnTo>
                <a:lnTo>
                  <a:pt x="760792" y="543813"/>
                </a:lnTo>
                <a:lnTo>
                  <a:pt x="760602" y="543813"/>
                </a:lnTo>
                <a:lnTo>
                  <a:pt x="730952" y="535939"/>
                </a:lnTo>
                <a:lnTo>
                  <a:pt x="729996" y="535685"/>
                </a:lnTo>
                <a:lnTo>
                  <a:pt x="700981" y="526795"/>
                </a:lnTo>
                <a:lnTo>
                  <a:pt x="700786" y="526795"/>
                </a:lnTo>
                <a:lnTo>
                  <a:pt x="669798" y="516635"/>
                </a:lnTo>
                <a:lnTo>
                  <a:pt x="669990" y="516635"/>
                </a:lnTo>
                <a:lnTo>
                  <a:pt x="640395" y="505840"/>
                </a:lnTo>
                <a:lnTo>
                  <a:pt x="609346" y="493775"/>
                </a:lnTo>
                <a:lnTo>
                  <a:pt x="578738" y="481075"/>
                </a:lnTo>
                <a:lnTo>
                  <a:pt x="548829" y="467740"/>
                </a:lnTo>
                <a:lnTo>
                  <a:pt x="518068" y="453389"/>
                </a:lnTo>
                <a:lnTo>
                  <a:pt x="487182" y="438276"/>
                </a:lnTo>
                <a:lnTo>
                  <a:pt x="487045" y="438276"/>
                </a:lnTo>
                <a:lnTo>
                  <a:pt x="455675" y="422275"/>
                </a:lnTo>
                <a:lnTo>
                  <a:pt x="424688" y="405891"/>
                </a:lnTo>
                <a:lnTo>
                  <a:pt x="393573" y="388873"/>
                </a:lnTo>
                <a:lnTo>
                  <a:pt x="330962" y="353186"/>
                </a:lnTo>
                <a:lnTo>
                  <a:pt x="268776" y="315975"/>
                </a:lnTo>
                <a:lnTo>
                  <a:pt x="205769" y="276986"/>
                </a:lnTo>
                <a:lnTo>
                  <a:pt x="159505" y="247360"/>
                </a:lnTo>
                <a:close/>
              </a:path>
              <a:path w="1929129" h="625475">
                <a:moveTo>
                  <a:pt x="936242" y="567804"/>
                </a:moveTo>
                <a:lnTo>
                  <a:pt x="935227" y="567816"/>
                </a:lnTo>
                <a:lnTo>
                  <a:pt x="936625" y="567816"/>
                </a:lnTo>
                <a:lnTo>
                  <a:pt x="936242" y="567804"/>
                </a:lnTo>
                <a:close/>
              </a:path>
              <a:path w="1929129" h="625475">
                <a:moveTo>
                  <a:pt x="993480" y="565808"/>
                </a:moveTo>
                <a:lnTo>
                  <a:pt x="963930" y="567435"/>
                </a:lnTo>
                <a:lnTo>
                  <a:pt x="965200" y="567435"/>
                </a:lnTo>
                <a:lnTo>
                  <a:pt x="936242" y="567804"/>
                </a:lnTo>
                <a:lnTo>
                  <a:pt x="936625" y="567816"/>
                </a:lnTo>
                <a:lnTo>
                  <a:pt x="1219249" y="567816"/>
                </a:lnTo>
                <a:lnTo>
                  <a:pt x="1223836" y="565911"/>
                </a:lnTo>
                <a:lnTo>
                  <a:pt x="992505" y="565911"/>
                </a:lnTo>
                <a:lnTo>
                  <a:pt x="993480" y="565808"/>
                </a:lnTo>
                <a:close/>
              </a:path>
              <a:path w="1929129" h="625475">
                <a:moveTo>
                  <a:pt x="993901" y="565784"/>
                </a:moveTo>
                <a:lnTo>
                  <a:pt x="993480" y="565808"/>
                </a:lnTo>
                <a:lnTo>
                  <a:pt x="992505" y="565911"/>
                </a:lnTo>
                <a:lnTo>
                  <a:pt x="993901" y="565784"/>
                </a:lnTo>
                <a:close/>
              </a:path>
              <a:path w="1929129" h="625475">
                <a:moveTo>
                  <a:pt x="1224142" y="565784"/>
                </a:moveTo>
                <a:lnTo>
                  <a:pt x="993901" y="565784"/>
                </a:lnTo>
                <a:lnTo>
                  <a:pt x="992505" y="565911"/>
                </a:lnTo>
                <a:lnTo>
                  <a:pt x="1223836" y="565911"/>
                </a:lnTo>
                <a:lnTo>
                  <a:pt x="1224142" y="565784"/>
                </a:lnTo>
                <a:close/>
              </a:path>
              <a:path w="1929129" h="625475">
                <a:moveTo>
                  <a:pt x="1231482" y="562736"/>
                </a:moveTo>
                <a:lnTo>
                  <a:pt x="1022350" y="562736"/>
                </a:lnTo>
                <a:lnTo>
                  <a:pt x="993480" y="565808"/>
                </a:lnTo>
                <a:lnTo>
                  <a:pt x="993901" y="565784"/>
                </a:lnTo>
                <a:lnTo>
                  <a:pt x="1224142" y="565784"/>
                </a:lnTo>
                <a:lnTo>
                  <a:pt x="1231482" y="562736"/>
                </a:lnTo>
                <a:close/>
              </a:path>
              <a:path w="1929129" h="625475">
                <a:moveTo>
                  <a:pt x="877958" y="564554"/>
                </a:moveTo>
                <a:lnTo>
                  <a:pt x="878713" y="564641"/>
                </a:lnTo>
                <a:lnTo>
                  <a:pt x="879122" y="564641"/>
                </a:lnTo>
                <a:lnTo>
                  <a:pt x="877958" y="564554"/>
                </a:lnTo>
                <a:close/>
              </a:path>
              <a:path w="1929129" h="625475">
                <a:moveTo>
                  <a:pt x="877624" y="564514"/>
                </a:moveTo>
                <a:lnTo>
                  <a:pt x="877443" y="564514"/>
                </a:lnTo>
                <a:lnTo>
                  <a:pt x="877958" y="564554"/>
                </a:lnTo>
                <a:lnTo>
                  <a:pt x="877624" y="564514"/>
                </a:lnTo>
                <a:close/>
              </a:path>
              <a:path w="1929129" h="625475">
                <a:moveTo>
                  <a:pt x="1050475" y="558302"/>
                </a:moveTo>
                <a:lnTo>
                  <a:pt x="1020952" y="562863"/>
                </a:lnTo>
                <a:lnTo>
                  <a:pt x="1022350" y="562736"/>
                </a:lnTo>
                <a:lnTo>
                  <a:pt x="1231482" y="562736"/>
                </a:lnTo>
                <a:lnTo>
                  <a:pt x="1241575" y="558545"/>
                </a:lnTo>
                <a:lnTo>
                  <a:pt x="1049274" y="558545"/>
                </a:lnTo>
                <a:lnTo>
                  <a:pt x="1050475" y="558302"/>
                </a:lnTo>
                <a:close/>
              </a:path>
              <a:path w="1929129" h="625475">
                <a:moveTo>
                  <a:pt x="848577" y="561085"/>
                </a:moveTo>
                <a:lnTo>
                  <a:pt x="848233" y="561085"/>
                </a:lnTo>
                <a:lnTo>
                  <a:pt x="849376" y="561213"/>
                </a:lnTo>
                <a:lnTo>
                  <a:pt x="848577" y="561085"/>
                </a:lnTo>
                <a:close/>
              </a:path>
              <a:path w="1929129" h="625475">
                <a:moveTo>
                  <a:pt x="1242187" y="558291"/>
                </a:moveTo>
                <a:lnTo>
                  <a:pt x="1050491" y="558302"/>
                </a:lnTo>
                <a:lnTo>
                  <a:pt x="1049274" y="558545"/>
                </a:lnTo>
                <a:lnTo>
                  <a:pt x="1241575" y="558545"/>
                </a:lnTo>
                <a:lnTo>
                  <a:pt x="1242187" y="558291"/>
                </a:lnTo>
                <a:close/>
              </a:path>
              <a:path w="1929129" h="625475">
                <a:moveTo>
                  <a:pt x="1254803" y="552576"/>
                </a:moveTo>
                <a:lnTo>
                  <a:pt x="1078738" y="552576"/>
                </a:lnTo>
                <a:lnTo>
                  <a:pt x="1077595" y="552830"/>
                </a:lnTo>
                <a:lnTo>
                  <a:pt x="1050475" y="558302"/>
                </a:lnTo>
                <a:lnTo>
                  <a:pt x="1242187" y="558291"/>
                </a:lnTo>
                <a:lnTo>
                  <a:pt x="1254803" y="552576"/>
                </a:lnTo>
                <a:close/>
              </a:path>
              <a:path w="1929129" h="625475">
                <a:moveTo>
                  <a:pt x="819387" y="556386"/>
                </a:moveTo>
                <a:lnTo>
                  <a:pt x="819023" y="556386"/>
                </a:lnTo>
                <a:lnTo>
                  <a:pt x="820038" y="556513"/>
                </a:lnTo>
                <a:lnTo>
                  <a:pt x="819387" y="556386"/>
                </a:lnTo>
                <a:close/>
              </a:path>
              <a:path w="1929129" h="625475">
                <a:moveTo>
                  <a:pt x="1078128" y="552700"/>
                </a:moveTo>
                <a:lnTo>
                  <a:pt x="1077484" y="552830"/>
                </a:lnTo>
                <a:lnTo>
                  <a:pt x="1078128" y="552700"/>
                </a:lnTo>
                <a:close/>
              </a:path>
              <a:path w="1929129" h="625475">
                <a:moveTo>
                  <a:pt x="1270222" y="545591"/>
                </a:moveTo>
                <a:lnTo>
                  <a:pt x="1107186" y="545591"/>
                </a:lnTo>
                <a:lnTo>
                  <a:pt x="1078128" y="552700"/>
                </a:lnTo>
                <a:lnTo>
                  <a:pt x="1078738" y="552576"/>
                </a:lnTo>
                <a:lnTo>
                  <a:pt x="1254803" y="552576"/>
                </a:lnTo>
                <a:lnTo>
                  <a:pt x="1270222" y="545591"/>
                </a:lnTo>
                <a:close/>
              </a:path>
              <a:path w="1929129" h="625475">
                <a:moveTo>
                  <a:pt x="789432" y="550544"/>
                </a:moveTo>
                <a:lnTo>
                  <a:pt x="790448" y="550798"/>
                </a:lnTo>
                <a:lnTo>
                  <a:pt x="790734" y="550798"/>
                </a:lnTo>
                <a:lnTo>
                  <a:pt x="789432" y="550544"/>
                </a:lnTo>
                <a:close/>
              </a:path>
              <a:path w="1929129" h="625475">
                <a:moveTo>
                  <a:pt x="1286960" y="537463"/>
                </a:moveTo>
                <a:lnTo>
                  <a:pt x="1135380" y="537463"/>
                </a:lnTo>
                <a:lnTo>
                  <a:pt x="1106043" y="545845"/>
                </a:lnTo>
                <a:lnTo>
                  <a:pt x="1107186" y="545591"/>
                </a:lnTo>
                <a:lnTo>
                  <a:pt x="1270222" y="545591"/>
                </a:lnTo>
                <a:lnTo>
                  <a:pt x="1271905" y="544829"/>
                </a:lnTo>
                <a:lnTo>
                  <a:pt x="1286960" y="537463"/>
                </a:lnTo>
                <a:close/>
              </a:path>
              <a:path w="1929129" h="625475">
                <a:moveTo>
                  <a:pt x="759713" y="543559"/>
                </a:moveTo>
                <a:lnTo>
                  <a:pt x="760602" y="543813"/>
                </a:lnTo>
                <a:lnTo>
                  <a:pt x="760792" y="543813"/>
                </a:lnTo>
                <a:lnTo>
                  <a:pt x="759713" y="543559"/>
                </a:lnTo>
                <a:close/>
              </a:path>
              <a:path w="1929129" h="625475">
                <a:moveTo>
                  <a:pt x="1163473" y="528099"/>
                </a:moveTo>
                <a:lnTo>
                  <a:pt x="1134364" y="537717"/>
                </a:lnTo>
                <a:lnTo>
                  <a:pt x="1135380" y="537463"/>
                </a:lnTo>
                <a:lnTo>
                  <a:pt x="1286960" y="537463"/>
                </a:lnTo>
                <a:lnTo>
                  <a:pt x="1301496" y="530351"/>
                </a:lnTo>
                <a:lnTo>
                  <a:pt x="1305104" y="528446"/>
                </a:lnTo>
                <a:lnTo>
                  <a:pt x="1162558" y="528446"/>
                </a:lnTo>
                <a:lnTo>
                  <a:pt x="1163473" y="528099"/>
                </a:lnTo>
                <a:close/>
              </a:path>
              <a:path w="1929129" h="625475">
                <a:moveTo>
                  <a:pt x="730439" y="535803"/>
                </a:moveTo>
                <a:lnTo>
                  <a:pt x="730885" y="535939"/>
                </a:lnTo>
                <a:lnTo>
                  <a:pt x="730439" y="535803"/>
                </a:lnTo>
                <a:close/>
              </a:path>
              <a:path w="1929129" h="625475">
                <a:moveTo>
                  <a:pt x="730054" y="535685"/>
                </a:moveTo>
                <a:lnTo>
                  <a:pt x="730439" y="535803"/>
                </a:lnTo>
                <a:lnTo>
                  <a:pt x="730054" y="535685"/>
                </a:lnTo>
                <a:close/>
              </a:path>
              <a:path w="1929129" h="625475">
                <a:moveTo>
                  <a:pt x="1305826" y="528065"/>
                </a:moveTo>
                <a:lnTo>
                  <a:pt x="1163574" y="528065"/>
                </a:lnTo>
                <a:lnTo>
                  <a:pt x="1162558" y="528446"/>
                </a:lnTo>
                <a:lnTo>
                  <a:pt x="1305104" y="528446"/>
                </a:lnTo>
                <a:lnTo>
                  <a:pt x="1305826" y="528065"/>
                </a:lnTo>
                <a:close/>
              </a:path>
              <a:path w="1929129" h="625475">
                <a:moveTo>
                  <a:pt x="1347040" y="505713"/>
                </a:moveTo>
                <a:lnTo>
                  <a:pt x="1219835" y="505713"/>
                </a:lnTo>
                <a:lnTo>
                  <a:pt x="1190752" y="517778"/>
                </a:lnTo>
                <a:lnTo>
                  <a:pt x="1163473" y="528099"/>
                </a:lnTo>
                <a:lnTo>
                  <a:pt x="1305826" y="528065"/>
                </a:lnTo>
                <a:lnTo>
                  <a:pt x="1331087" y="514730"/>
                </a:lnTo>
                <a:lnTo>
                  <a:pt x="1347040" y="505713"/>
                </a:lnTo>
                <a:close/>
              </a:path>
              <a:path w="1929129" h="625475">
                <a:moveTo>
                  <a:pt x="700151" y="526541"/>
                </a:moveTo>
                <a:lnTo>
                  <a:pt x="700786" y="526795"/>
                </a:lnTo>
                <a:lnTo>
                  <a:pt x="700981" y="526795"/>
                </a:lnTo>
                <a:lnTo>
                  <a:pt x="700151" y="526541"/>
                </a:lnTo>
                <a:close/>
              </a:path>
              <a:path w="1929129" h="625475">
                <a:moveTo>
                  <a:pt x="1191641" y="517397"/>
                </a:moveTo>
                <a:lnTo>
                  <a:pt x="1190638" y="517778"/>
                </a:lnTo>
                <a:lnTo>
                  <a:pt x="1191641" y="517397"/>
                </a:lnTo>
                <a:close/>
              </a:path>
              <a:path w="1929129" h="625475">
                <a:moveTo>
                  <a:pt x="669990" y="516635"/>
                </a:moveTo>
                <a:lnTo>
                  <a:pt x="669798" y="516635"/>
                </a:lnTo>
                <a:lnTo>
                  <a:pt x="670687" y="516889"/>
                </a:lnTo>
                <a:lnTo>
                  <a:pt x="669990" y="516635"/>
                </a:lnTo>
                <a:close/>
              </a:path>
              <a:path w="1929129" h="625475">
                <a:moveTo>
                  <a:pt x="1392277" y="479170"/>
                </a:moveTo>
                <a:lnTo>
                  <a:pt x="1276096" y="479170"/>
                </a:lnTo>
                <a:lnTo>
                  <a:pt x="1247139" y="493267"/>
                </a:lnTo>
                <a:lnTo>
                  <a:pt x="1219241" y="505960"/>
                </a:lnTo>
                <a:lnTo>
                  <a:pt x="1219835" y="505713"/>
                </a:lnTo>
                <a:lnTo>
                  <a:pt x="1347040" y="505713"/>
                </a:lnTo>
                <a:lnTo>
                  <a:pt x="1360297" y="498220"/>
                </a:lnTo>
                <a:lnTo>
                  <a:pt x="1389634" y="480821"/>
                </a:lnTo>
                <a:lnTo>
                  <a:pt x="1392277" y="479170"/>
                </a:lnTo>
                <a:close/>
              </a:path>
              <a:path w="1929129" h="625475">
                <a:moveTo>
                  <a:pt x="639699" y="505586"/>
                </a:moveTo>
                <a:lnTo>
                  <a:pt x="640334" y="505840"/>
                </a:lnTo>
                <a:lnTo>
                  <a:pt x="639699" y="505586"/>
                </a:lnTo>
                <a:close/>
              </a:path>
              <a:path w="1929129" h="625475">
                <a:moveTo>
                  <a:pt x="609713" y="493919"/>
                </a:moveTo>
                <a:lnTo>
                  <a:pt x="609981" y="494029"/>
                </a:lnTo>
                <a:lnTo>
                  <a:pt x="609713" y="493919"/>
                </a:lnTo>
                <a:close/>
              </a:path>
              <a:path w="1929129" h="625475">
                <a:moveTo>
                  <a:pt x="609368" y="493775"/>
                </a:moveTo>
                <a:lnTo>
                  <a:pt x="609713" y="493919"/>
                </a:lnTo>
                <a:lnTo>
                  <a:pt x="609368" y="493775"/>
                </a:lnTo>
                <a:close/>
              </a:path>
              <a:path w="1929129" h="625475">
                <a:moveTo>
                  <a:pt x="1247902" y="492886"/>
                </a:moveTo>
                <a:lnTo>
                  <a:pt x="1247066" y="493267"/>
                </a:lnTo>
                <a:lnTo>
                  <a:pt x="1247902" y="492886"/>
                </a:lnTo>
                <a:close/>
              </a:path>
              <a:path w="1929129" h="625475">
                <a:moveTo>
                  <a:pt x="578803" y="481075"/>
                </a:moveTo>
                <a:lnTo>
                  <a:pt x="579374" y="481329"/>
                </a:lnTo>
                <a:lnTo>
                  <a:pt x="578803" y="481075"/>
                </a:lnTo>
                <a:close/>
              </a:path>
              <a:path w="1929129" h="625475">
                <a:moveTo>
                  <a:pt x="1303909" y="464311"/>
                </a:moveTo>
                <a:lnTo>
                  <a:pt x="1275207" y="479551"/>
                </a:lnTo>
                <a:lnTo>
                  <a:pt x="1276096" y="479170"/>
                </a:lnTo>
                <a:lnTo>
                  <a:pt x="1392277" y="479170"/>
                </a:lnTo>
                <a:lnTo>
                  <a:pt x="1415462" y="464692"/>
                </a:lnTo>
                <a:lnTo>
                  <a:pt x="1303401" y="464692"/>
                </a:lnTo>
                <a:lnTo>
                  <a:pt x="1303909" y="464311"/>
                </a:lnTo>
                <a:close/>
              </a:path>
              <a:path w="1929129" h="625475">
                <a:moveTo>
                  <a:pt x="548259" y="467486"/>
                </a:moveTo>
                <a:lnTo>
                  <a:pt x="548767" y="467740"/>
                </a:lnTo>
                <a:lnTo>
                  <a:pt x="548259" y="467486"/>
                </a:lnTo>
                <a:close/>
              </a:path>
              <a:path w="1929129" h="625475">
                <a:moveTo>
                  <a:pt x="1331976" y="448563"/>
                </a:moveTo>
                <a:lnTo>
                  <a:pt x="1303401" y="464692"/>
                </a:lnTo>
                <a:lnTo>
                  <a:pt x="1415462" y="464692"/>
                </a:lnTo>
                <a:lnTo>
                  <a:pt x="1418717" y="462660"/>
                </a:lnTo>
                <a:lnTo>
                  <a:pt x="1439565" y="448944"/>
                </a:lnTo>
                <a:lnTo>
                  <a:pt x="1331468" y="448944"/>
                </a:lnTo>
                <a:lnTo>
                  <a:pt x="1331976" y="448563"/>
                </a:lnTo>
                <a:close/>
              </a:path>
              <a:path w="1929129" h="625475">
                <a:moveTo>
                  <a:pt x="517525" y="453135"/>
                </a:moveTo>
                <a:lnTo>
                  <a:pt x="518033" y="453389"/>
                </a:lnTo>
                <a:lnTo>
                  <a:pt x="517525" y="453135"/>
                </a:lnTo>
                <a:close/>
              </a:path>
              <a:path w="1929129" h="625475">
                <a:moveTo>
                  <a:pt x="1360043" y="431926"/>
                </a:moveTo>
                <a:lnTo>
                  <a:pt x="1331468" y="448944"/>
                </a:lnTo>
                <a:lnTo>
                  <a:pt x="1439565" y="448944"/>
                </a:lnTo>
                <a:lnTo>
                  <a:pt x="1447673" y="443610"/>
                </a:lnTo>
                <a:lnTo>
                  <a:pt x="1464192" y="432307"/>
                </a:lnTo>
                <a:lnTo>
                  <a:pt x="1359535" y="432307"/>
                </a:lnTo>
                <a:lnTo>
                  <a:pt x="1360043" y="431926"/>
                </a:lnTo>
                <a:close/>
              </a:path>
              <a:path w="1929129" h="625475">
                <a:moveTo>
                  <a:pt x="486663" y="438022"/>
                </a:moveTo>
                <a:lnTo>
                  <a:pt x="487045" y="438276"/>
                </a:lnTo>
                <a:lnTo>
                  <a:pt x="487182" y="438276"/>
                </a:lnTo>
                <a:lnTo>
                  <a:pt x="486663" y="438022"/>
                </a:lnTo>
                <a:close/>
              </a:path>
              <a:path w="1929129" h="625475">
                <a:moveTo>
                  <a:pt x="1489821" y="414400"/>
                </a:moveTo>
                <a:lnTo>
                  <a:pt x="1388110" y="414400"/>
                </a:lnTo>
                <a:lnTo>
                  <a:pt x="1359535" y="432307"/>
                </a:lnTo>
                <a:lnTo>
                  <a:pt x="1464192" y="432307"/>
                </a:lnTo>
                <a:lnTo>
                  <a:pt x="1476629" y="423798"/>
                </a:lnTo>
                <a:lnTo>
                  <a:pt x="1489821" y="414400"/>
                </a:lnTo>
                <a:close/>
              </a:path>
              <a:path w="1929129" h="625475">
                <a:moveTo>
                  <a:pt x="455703" y="422275"/>
                </a:moveTo>
                <a:lnTo>
                  <a:pt x="456184" y="422528"/>
                </a:lnTo>
                <a:lnTo>
                  <a:pt x="455703" y="422275"/>
                </a:lnTo>
                <a:close/>
              </a:path>
              <a:path w="1929129" h="625475">
                <a:moveTo>
                  <a:pt x="1541051" y="376808"/>
                </a:moveTo>
                <a:lnTo>
                  <a:pt x="1444117" y="376808"/>
                </a:lnTo>
                <a:lnTo>
                  <a:pt x="1415542" y="396366"/>
                </a:lnTo>
                <a:lnTo>
                  <a:pt x="1387602" y="414654"/>
                </a:lnTo>
                <a:lnTo>
                  <a:pt x="1388110" y="414400"/>
                </a:lnTo>
                <a:lnTo>
                  <a:pt x="1489821" y="414400"/>
                </a:lnTo>
                <a:lnTo>
                  <a:pt x="1505331" y="403351"/>
                </a:lnTo>
                <a:lnTo>
                  <a:pt x="1534033" y="382142"/>
                </a:lnTo>
                <a:lnTo>
                  <a:pt x="1541051" y="376808"/>
                </a:lnTo>
                <a:close/>
              </a:path>
              <a:path w="1929129" h="625475">
                <a:moveTo>
                  <a:pt x="424709" y="405891"/>
                </a:moveTo>
                <a:lnTo>
                  <a:pt x="424942" y="406019"/>
                </a:lnTo>
                <a:lnTo>
                  <a:pt x="424709" y="405891"/>
                </a:lnTo>
                <a:close/>
              </a:path>
              <a:path w="1929129" h="625475">
                <a:moveTo>
                  <a:pt x="1416050" y="395985"/>
                </a:moveTo>
                <a:lnTo>
                  <a:pt x="1415469" y="396366"/>
                </a:lnTo>
                <a:lnTo>
                  <a:pt x="1416050" y="395985"/>
                </a:lnTo>
                <a:close/>
              </a:path>
              <a:path w="1929129" h="625475">
                <a:moveTo>
                  <a:pt x="393634" y="388873"/>
                </a:moveTo>
                <a:lnTo>
                  <a:pt x="394081" y="389127"/>
                </a:lnTo>
                <a:lnTo>
                  <a:pt x="393634" y="388873"/>
                </a:lnTo>
                <a:close/>
              </a:path>
              <a:path w="1929129" h="625475">
                <a:moveTo>
                  <a:pt x="1567154" y="356869"/>
                </a:moveTo>
                <a:lnTo>
                  <a:pt x="1472057" y="356869"/>
                </a:lnTo>
                <a:lnTo>
                  <a:pt x="1443609" y="377063"/>
                </a:lnTo>
                <a:lnTo>
                  <a:pt x="1444117" y="376808"/>
                </a:lnTo>
                <a:lnTo>
                  <a:pt x="1541051" y="376808"/>
                </a:lnTo>
                <a:lnTo>
                  <a:pt x="1562608" y="360425"/>
                </a:lnTo>
                <a:lnTo>
                  <a:pt x="1567154" y="356869"/>
                </a:lnTo>
                <a:close/>
              </a:path>
              <a:path w="1929129" h="625475">
                <a:moveTo>
                  <a:pt x="1619489" y="315086"/>
                </a:moveTo>
                <a:lnTo>
                  <a:pt x="1527937" y="315086"/>
                </a:lnTo>
                <a:lnTo>
                  <a:pt x="1499616" y="336550"/>
                </a:lnTo>
                <a:lnTo>
                  <a:pt x="1471676" y="357123"/>
                </a:lnTo>
                <a:lnTo>
                  <a:pt x="1472057" y="356869"/>
                </a:lnTo>
                <a:lnTo>
                  <a:pt x="1567154" y="356869"/>
                </a:lnTo>
                <a:lnTo>
                  <a:pt x="1591183" y="338073"/>
                </a:lnTo>
                <a:lnTo>
                  <a:pt x="1619489" y="315086"/>
                </a:lnTo>
                <a:close/>
              </a:path>
              <a:path w="1929129" h="625475">
                <a:moveTo>
                  <a:pt x="331044" y="353186"/>
                </a:moveTo>
                <a:lnTo>
                  <a:pt x="331470" y="353440"/>
                </a:lnTo>
                <a:lnTo>
                  <a:pt x="331044" y="353186"/>
                </a:lnTo>
                <a:close/>
              </a:path>
              <a:path w="1929129" h="625475">
                <a:moveTo>
                  <a:pt x="0" y="178307"/>
                </a:moveTo>
                <a:lnTo>
                  <a:pt x="97282" y="343407"/>
                </a:lnTo>
                <a:lnTo>
                  <a:pt x="128461" y="295279"/>
                </a:lnTo>
                <a:lnTo>
                  <a:pt x="104521" y="279907"/>
                </a:lnTo>
                <a:lnTo>
                  <a:pt x="135382" y="231901"/>
                </a:lnTo>
                <a:lnTo>
                  <a:pt x="169519" y="231901"/>
                </a:lnTo>
                <a:lnTo>
                  <a:pt x="190500" y="199516"/>
                </a:lnTo>
                <a:lnTo>
                  <a:pt x="0" y="178307"/>
                </a:lnTo>
                <a:close/>
              </a:path>
              <a:path w="1929129" h="625475">
                <a:moveTo>
                  <a:pt x="1499870" y="336295"/>
                </a:moveTo>
                <a:lnTo>
                  <a:pt x="1499526" y="336550"/>
                </a:lnTo>
                <a:lnTo>
                  <a:pt x="1499870" y="336295"/>
                </a:lnTo>
                <a:close/>
              </a:path>
              <a:path w="1929129" h="625475">
                <a:moveTo>
                  <a:pt x="268350" y="315721"/>
                </a:moveTo>
                <a:lnTo>
                  <a:pt x="268732" y="315975"/>
                </a:lnTo>
                <a:lnTo>
                  <a:pt x="268350" y="315721"/>
                </a:lnTo>
                <a:close/>
              </a:path>
              <a:path w="1929129" h="625475">
                <a:moveTo>
                  <a:pt x="1646388" y="293242"/>
                </a:moveTo>
                <a:lnTo>
                  <a:pt x="1555750" y="293242"/>
                </a:lnTo>
                <a:lnTo>
                  <a:pt x="1527556" y="315340"/>
                </a:lnTo>
                <a:lnTo>
                  <a:pt x="1527937" y="315086"/>
                </a:lnTo>
                <a:lnTo>
                  <a:pt x="1619489" y="315086"/>
                </a:lnTo>
                <a:lnTo>
                  <a:pt x="1646388" y="293242"/>
                </a:lnTo>
                <a:close/>
              </a:path>
              <a:path w="1929129" h="625475">
                <a:moveTo>
                  <a:pt x="135382" y="231901"/>
                </a:moveTo>
                <a:lnTo>
                  <a:pt x="104521" y="279907"/>
                </a:lnTo>
                <a:lnTo>
                  <a:pt x="128461" y="295279"/>
                </a:lnTo>
                <a:lnTo>
                  <a:pt x="159505" y="247360"/>
                </a:lnTo>
                <a:lnTo>
                  <a:pt x="135382" y="231901"/>
                </a:lnTo>
                <a:close/>
              </a:path>
              <a:path w="1929129" h="625475">
                <a:moveTo>
                  <a:pt x="1699981" y="247776"/>
                </a:moveTo>
                <a:lnTo>
                  <a:pt x="1611630" y="247776"/>
                </a:lnTo>
                <a:lnTo>
                  <a:pt x="1555369" y="293496"/>
                </a:lnTo>
                <a:lnTo>
                  <a:pt x="1555750" y="293242"/>
                </a:lnTo>
                <a:lnTo>
                  <a:pt x="1646388" y="293242"/>
                </a:lnTo>
                <a:lnTo>
                  <a:pt x="1647952" y="291972"/>
                </a:lnTo>
                <a:lnTo>
                  <a:pt x="1699981" y="247776"/>
                </a:lnTo>
                <a:close/>
              </a:path>
              <a:path w="1929129" h="625475">
                <a:moveTo>
                  <a:pt x="205359" y="276732"/>
                </a:moveTo>
                <a:lnTo>
                  <a:pt x="205739" y="276986"/>
                </a:lnTo>
                <a:lnTo>
                  <a:pt x="205359" y="276732"/>
                </a:lnTo>
                <a:close/>
              </a:path>
              <a:path w="1929129" h="625475">
                <a:moveTo>
                  <a:pt x="1890141" y="0"/>
                </a:moveTo>
                <a:lnTo>
                  <a:pt x="1834388" y="51307"/>
                </a:lnTo>
                <a:lnTo>
                  <a:pt x="1778508" y="102107"/>
                </a:lnTo>
                <a:lnTo>
                  <a:pt x="1722755" y="152019"/>
                </a:lnTo>
                <a:lnTo>
                  <a:pt x="1667002" y="200786"/>
                </a:lnTo>
                <a:lnTo>
                  <a:pt x="1611122" y="248157"/>
                </a:lnTo>
                <a:lnTo>
                  <a:pt x="1611630" y="247776"/>
                </a:lnTo>
                <a:lnTo>
                  <a:pt x="1699981" y="247776"/>
                </a:lnTo>
                <a:lnTo>
                  <a:pt x="1704467" y="243966"/>
                </a:lnTo>
                <a:lnTo>
                  <a:pt x="1760855" y="194690"/>
                </a:lnTo>
                <a:lnTo>
                  <a:pt x="1816989" y="144398"/>
                </a:lnTo>
                <a:lnTo>
                  <a:pt x="1928876" y="42163"/>
                </a:lnTo>
                <a:lnTo>
                  <a:pt x="1890141" y="0"/>
                </a:lnTo>
                <a:close/>
              </a:path>
              <a:path w="1929129" h="625475">
                <a:moveTo>
                  <a:pt x="169519" y="231901"/>
                </a:moveTo>
                <a:lnTo>
                  <a:pt x="135382" y="231901"/>
                </a:lnTo>
                <a:lnTo>
                  <a:pt x="159505" y="247360"/>
                </a:lnTo>
                <a:lnTo>
                  <a:pt x="169519" y="231901"/>
                </a:lnTo>
                <a:close/>
              </a:path>
              <a:path w="1929129" h="625475">
                <a:moveTo>
                  <a:pt x="1667256" y="200532"/>
                </a:moveTo>
                <a:lnTo>
                  <a:pt x="1666956" y="200786"/>
                </a:lnTo>
                <a:lnTo>
                  <a:pt x="1667256" y="200532"/>
                </a:lnTo>
                <a:close/>
              </a:path>
              <a:path w="1929129" h="625475">
                <a:moveTo>
                  <a:pt x="1723009" y="151764"/>
                </a:moveTo>
                <a:lnTo>
                  <a:pt x="1722718" y="152019"/>
                </a:lnTo>
                <a:lnTo>
                  <a:pt x="1723009" y="151764"/>
                </a:lnTo>
                <a:close/>
              </a:path>
              <a:path w="1929129" h="625475">
                <a:moveTo>
                  <a:pt x="1778762" y="101853"/>
                </a:moveTo>
                <a:lnTo>
                  <a:pt x="1778478" y="102107"/>
                </a:lnTo>
                <a:lnTo>
                  <a:pt x="1778762" y="1018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178176" y="6354165"/>
            <a:ext cx="32416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Other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part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20900" y="1343914"/>
            <a:ext cx="323659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Other part of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7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69791" y="2741676"/>
            <a:ext cx="173990" cy="716915"/>
          </a:xfrm>
          <a:custGeom>
            <a:avLst/>
            <a:gdLst/>
            <a:ahLst/>
            <a:cxnLst/>
            <a:rect l="l" t="t" r="r" b="b"/>
            <a:pathLst>
              <a:path w="173989" h="716914">
                <a:moveTo>
                  <a:pt x="115824" y="144779"/>
                </a:moveTo>
                <a:lnTo>
                  <a:pt x="57912" y="144779"/>
                </a:lnTo>
                <a:lnTo>
                  <a:pt x="57912" y="716788"/>
                </a:lnTo>
                <a:lnTo>
                  <a:pt x="115824" y="716788"/>
                </a:lnTo>
                <a:lnTo>
                  <a:pt x="115824" y="144779"/>
                </a:lnTo>
                <a:close/>
              </a:path>
              <a:path w="173989" h="71691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716914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22631" y="2097659"/>
            <a:ext cx="1986280" cy="159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Signal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control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572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output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gate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(Other part</a:t>
            </a:r>
            <a:r>
              <a:rPr sz="2400" spc="-9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731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9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network)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2631" y="5059426"/>
            <a:ext cx="1793875" cy="145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 algn="just">
              <a:lnSpc>
                <a:spcPct val="98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Signal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control 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input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gate 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(Other part of 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9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network)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06793" y="3461273"/>
            <a:ext cx="1878964" cy="157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940">
              <a:lnSpc>
                <a:spcPct val="108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Signal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control 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forget gate 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(Other part</a:t>
            </a:r>
            <a:r>
              <a:rPr sz="2400" spc="-1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7310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400" spc="-8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network)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38400" y="2162555"/>
            <a:ext cx="4156075" cy="3616960"/>
          </a:xfrm>
          <a:custGeom>
            <a:avLst/>
            <a:gdLst/>
            <a:ahLst/>
            <a:cxnLst/>
            <a:rect l="l" t="t" r="r" b="b"/>
            <a:pathLst>
              <a:path w="4156075" h="3616960">
                <a:moveTo>
                  <a:pt x="0" y="3616452"/>
                </a:moveTo>
                <a:lnTo>
                  <a:pt x="4155948" y="3616452"/>
                </a:lnTo>
                <a:lnTo>
                  <a:pt x="4155948" y="0"/>
                </a:lnTo>
                <a:lnTo>
                  <a:pt x="0" y="0"/>
                </a:lnTo>
                <a:lnTo>
                  <a:pt x="0" y="3616452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534659" y="5166105"/>
            <a:ext cx="82423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b="1" i="1" u="sng" spc="-3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b="1" i="1" u="sng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13882" y="1561338"/>
            <a:ext cx="2894330" cy="1481455"/>
          </a:xfrm>
          <a:custGeom>
            <a:avLst/>
            <a:gdLst/>
            <a:ahLst/>
            <a:cxnLst/>
            <a:rect l="l" t="t" r="r" b="b"/>
            <a:pathLst>
              <a:path w="2894329" h="1481455">
                <a:moveTo>
                  <a:pt x="0" y="1481327"/>
                </a:moveTo>
                <a:lnTo>
                  <a:pt x="2894075" y="1481327"/>
                </a:lnTo>
                <a:lnTo>
                  <a:pt x="2894075" y="0"/>
                </a:lnTo>
                <a:lnTo>
                  <a:pt x="0" y="0"/>
                </a:lnTo>
                <a:lnTo>
                  <a:pt x="0" y="148132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913882" y="1561338"/>
            <a:ext cx="2894330" cy="148145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76835" rIns="0" bIns="0" rtlCol="0">
            <a:spAutoFit/>
          </a:bodyPr>
          <a:lstStyle/>
          <a:p>
            <a:pPr marL="313690" marR="304165" algn="ctr">
              <a:lnSpc>
                <a:spcPct val="100000"/>
              </a:lnSpc>
              <a:spcBef>
                <a:spcPts val="60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Special</a:t>
            </a: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Neuron: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28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inputs,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28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output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54723" y="3790188"/>
            <a:ext cx="469900" cy="173990"/>
          </a:xfrm>
          <a:custGeom>
            <a:avLst/>
            <a:gdLst/>
            <a:ahLst/>
            <a:cxnLst/>
            <a:rect l="l" t="t" r="r" b="b"/>
            <a:pathLst>
              <a:path w="469900" h="173989">
                <a:moveTo>
                  <a:pt x="173735" y="0"/>
                </a:moveTo>
                <a:lnTo>
                  <a:pt x="0" y="86868"/>
                </a:lnTo>
                <a:lnTo>
                  <a:pt x="173735" y="173736"/>
                </a:lnTo>
                <a:lnTo>
                  <a:pt x="173735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469900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5" y="115824"/>
                </a:lnTo>
                <a:lnTo>
                  <a:pt x="173735" y="57912"/>
                </a:lnTo>
                <a:close/>
              </a:path>
              <a:path w="469900" h="173989">
                <a:moveTo>
                  <a:pt x="469646" y="57912"/>
                </a:moveTo>
                <a:lnTo>
                  <a:pt x="173735" y="57912"/>
                </a:lnTo>
                <a:lnTo>
                  <a:pt x="173735" y="115824"/>
                </a:lnTo>
                <a:lnTo>
                  <a:pt x="469646" y="115824"/>
                </a:lnTo>
                <a:lnTo>
                  <a:pt x="46964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6363" y="413002"/>
            <a:ext cx="4817364" cy="6324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266947" y="6352032"/>
            <a:ext cx="1727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3397" y="4484878"/>
            <a:ext cx="24384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5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2625" spc="284" baseline="-16000" dirty="0">
                <a:latin typeface="Cambria Math" panose="02040503050406030204"/>
                <a:cs typeface="Cambria Math" panose="02040503050406030204"/>
              </a:rPr>
              <a:t>𝑖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5261" y="3346957"/>
            <a:ext cx="281305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4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2625" spc="240" baseline="-16000" dirty="0">
                <a:latin typeface="Cambria Math" panose="02040503050406030204"/>
                <a:cs typeface="Cambria Math" panose="02040503050406030204"/>
              </a:rPr>
              <a:t>𝑓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151" y="934465"/>
            <a:ext cx="29718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5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2625" spc="277" baseline="-16000" dirty="0">
                <a:latin typeface="Cambria Math" panose="02040503050406030204"/>
                <a:cs typeface="Cambria Math" panose="02040503050406030204"/>
              </a:rPr>
              <a:t>𝑜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74592" y="5208015"/>
            <a:ext cx="352425" cy="282575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1874" y="0"/>
                </a:moveTo>
                <a:lnTo>
                  <a:pt x="257810" y="11556"/>
                </a:lnTo>
                <a:lnTo>
                  <a:pt x="274173" y="18631"/>
                </a:lnTo>
                <a:lnTo>
                  <a:pt x="288226" y="28432"/>
                </a:lnTo>
                <a:lnTo>
                  <a:pt x="316759" y="73925"/>
                </a:lnTo>
                <a:lnTo>
                  <a:pt x="325090" y="115732"/>
                </a:lnTo>
                <a:lnTo>
                  <a:pt x="326136" y="139826"/>
                </a:lnTo>
                <a:lnTo>
                  <a:pt x="325088" y="164707"/>
                </a:lnTo>
                <a:lnTo>
                  <a:pt x="316706" y="207656"/>
                </a:lnTo>
                <a:lnTo>
                  <a:pt x="288226" y="253857"/>
                </a:lnTo>
                <a:lnTo>
                  <a:pt x="258318" y="270890"/>
                </a:lnTo>
                <a:lnTo>
                  <a:pt x="261874" y="282320"/>
                </a:lnTo>
                <a:lnTo>
                  <a:pt x="300370" y="264302"/>
                </a:lnTo>
                <a:lnTo>
                  <a:pt x="328676" y="233044"/>
                </a:lnTo>
                <a:lnTo>
                  <a:pt x="346106" y="191134"/>
                </a:lnTo>
                <a:lnTo>
                  <a:pt x="351917" y="141223"/>
                </a:lnTo>
                <a:lnTo>
                  <a:pt x="350444" y="115359"/>
                </a:lnTo>
                <a:lnTo>
                  <a:pt x="338736" y="69536"/>
                </a:lnTo>
                <a:lnTo>
                  <a:pt x="315666" y="32164"/>
                </a:lnTo>
                <a:lnTo>
                  <a:pt x="282328" y="7435"/>
                </a:lnTo>
                <a:lnTo>
                  <a:pt x="261874" y="0"/>
                </a:lnTo>
                <a:close/>
              </a:path>
              <a:path w="352425" h="282575">
                <a:moveTo>
                  <a:pt x="90043" y="0"/>
                </a:moveTo>
                <a:lnTo>
                  <a:pt x="51657" y="18145"/>
                </a:lnTo>
                <a:lnTo>
                  <a:pt x="23368" y="49529"/>
                </a:lnTo>
                <a:lnTo>
                  <a:pt x="5873" y="91471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0"/>
                </a:lnTo>
                <a:lnTo>
                  <a:pt x="93726" y="270890"/>
                </a:lnTo>
                <a:lnTo>
                  <a:pt x="77602" y="263773"/>
                </a:lnTo>
                <a:lnTo>
                  <a:pt x="63706" y="253857"/>
                </a:lnTo>
                <a:lnTo>
                  <a:pt x="35210" y="207656"/>
                </a:lnTo>
                <a:lnTo>
                  <a:pt x="26828" y="164707"/>
                </a:lnTo>
                <a:lnTo>
                  <a:pt x="25781" y="139826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32"/>
                </a:lnTo>
                <a:lnTo>
                  <a:pt x="94107" y="11556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08148" y="4376420"/>
            <a:ext cx="437515" cy="282575"/>
          </a:xfrm>
          <a:custGeom>
            <a:avLst/>
            <a:gdLst/>
            <a:ahLst/>
            <a:cxnLst/>
            <a:rect l="l" t="t" r="r" b="b"/>
            <a:pathLst>
              <a:path w="437514" h="282575">
                <a:moveTo>
                  <a:pt x="347090" y="0"/>
                </a:moveTo>
                <a:lnTo>
                  <a:pt x="343153" y="11429"/>
                </a:lnTo>
                <a:lnTo>
                  <a:pt x="359461" y="18522"/>
                </a:lnTo>
                <a:lnTo>
                  <a:pt x="373506" y="28352"/>
                </a:lnTo>
                <a:lnTo>
                  <a:pt x="402050" y="73852"/>
                </a:lnTo>
                <a:lnTo>
                  <a:pt x="410432" y="115623"/>
                </a:lnTo>
                <a:lnTo>
                  <a:pt x="411480" y="139699"/>
                </a:lnTo>
                <a:lnTo>
                  <a:pt x="410432" y="164635"/>
                </a:lnTo>
                <a:lnTo>
                  <a:pt x="402050" y="207601"/>
                </a:lnTo>
                <a:lnTo>
                  <a:pt x="373554" y="253857"/>
                </a:lnTo>
                <a:lnTo>
                  <a:pt x="343534" y="270890"/>
                </a:lnTo>
                <a:lnTo>
                  <a:pt x="347090" y="282320"/>
                </a:lnTo>
                <a:lnTo>
                  <a:pt x="385651" y="264255"/>
                </a:lnTo>
                <a:lnTo>
                  <a:pt x="414019" y="233044"/>
                </a:lnTo>
                <a:lnTo>
                  <a:pt x="431339" y="191134"/>
                </a:lnTo>
                <a:lnTo>
                  <a:pt x="437133" y="141223"/>
                </a:lnTo>
                <a:lnTo>
                  <a:pt x="435681" y="115341"/>
                </a:lnTo>
                <a:lnTo>
                  <a:pt x="424060" y="69482"/>
                </a:lnTo>
                <a:lnTo>
                  <a:pt x="400990" y="32146"/>
                </a:lnTo>
                <a:lnTo>
                  <a:pt x="367565" y="7381"/>
                </a:lnTo>
                <a:lnTo>
                  <a:pt x="347090" y="0"/>
                </a:lnTo>
                <a:close/>
              </a:path>
              <a:path w="437514" h="282575">
                <a:moveTo>
                  <a:pt x="90043" y="0"/>
                </a:moveTo>
                <a:lnTo>
                  <a:pt x="51657" y="18097"/>
                </a:lnTo>
                <a:lnTo>
                  <a:pt x="23368" y="49529"/>
                </a:lnTo>
                <a:lnTo>
                  <a:pt x="5826" y="91424"/>
                </a:lnTo>
                <a:lnTo>
                  <a:pt x="0" y="141223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699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990725" y="4300092"/>
            <a:ext cx="54864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1686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𝑓	</a:t>
            </a:r>
            <a:r>
              <a:rPr sz="2400" spc="-65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2625" spc="284" baseline="-16000" dirty="0">
                <a:latin typeface="Cambria Math" panose="02040503050406030204"/>
                <a:cs typeface="Cambria Math" panose="02040503050406030204"/>
              </a:rPr>
              <a:t>𝑖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20922" y="978661"/>
            <a:ext cx="1039494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multiply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06695" y="1247266"/>
            <a:ext cx="3602354" cy="182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67665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Activation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function </a:t>
            </a:r>
            <a:r>
              <a:rPr sz="2400" dirty="0">
                <a:latin typeface="Calibri" panose="020F0502020204030204"/>
                <a:cs typeface="Calibri" panose="020F0502020204030204"/>
              </a:rPr>
              <a:t>f is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usually </a:t>
            </a: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sigmoid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83210">
              <a:lnSpc>
                <a:spcPct val="100000"/>
              </a:lnSpc>
              <a:spcBef>
                <a:spcPts val="136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Between </a:t>
            </a:r>
            <a:r>
              <a:rPr sz="2400" dirty="0">
                <a:latin typeface="Calibri" panose="020F0502020204030204"/>
                <a:cs typeface="Calibri" panose="020F0502020204030204"/>
              </a:rPr>
              <a:t>0 and</a:t>
            </a:r>
            <a:r>
              <a:rPr sz="24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83210">
              <a:lnSpc>
                <a:spcPct val="100000"/>
              </a:lnSpc>
              <a:spcBef>
                <a:spcPts val="129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Mimic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open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and close</a:t>
            </a:r>
            <a:r>
              <a:rPr sz="24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gate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37688" y="3203448"/>
            <a:ext cx="621791" cy="647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37688" y="3311397"/>
            <a:ext cx="622300" cy="107950"/>
          </a:xfrm>
          <a:custGeom>
            <a:avLst/>
            <a:gdLst/>
            <a:ahLst/>
            <a:cxnLst/>
            <a:rect l="l" t="t" r="r" b="b"/>
            <a:pathLst>
              <a:path w="622300" h="107950">
                <a:moveTo>
                  <a:pt x="621791" y="0"/>
                </a:moveTo>
                <a:lnTo>
                  <a:pt x="590192" y="47449"/>
                </a:lnTo>
                <a:lnTo>
                  <a:pt x="553491" y="67493"/>
                </a:lnTo>
                <a:lnTo>
                  <a:pt x="505345" y="84216"/>
                </a:lnTo>
                <a:lnTo>
                  <a:pt x="447620" y="96968"/>
                </a:lnTo>
                <a:lnTo>
                  <a:pt x="382181" y="105096"/>
                </a:lnTo>
                <a:lnTo>
                  <a:pt x="310895" y="107950"/>
                </a:lnTo>
                <a:lnTo>
                  <a:pt x="239610" y="105096"/>
                </a:lnTo>
                <a:lnTo>
                  <a:pt x="174171" y="96968"/>
                </a:lnTo>
                <a:lnTo>
                  <a:pt x="116446" y="84216"/>
                </a:lnTo>
                <a:lnTo>
                  <a:pt x="68300" y="67493"/>
                </a:lnTo>
                <a:lnTo>
                  <a:pt x="31599" y="47449"/>
                </a:lnTo>
                <a:lnTo>
                  <a:pt x="8210" y="24734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37688" y="3203448"/>
            <a:ext cx="622300" cy="647700"/>
          </a:xfrm>
          <a:custGeom>
            <a:avLst/>
            <a:gdLst/>
            <a:ahLst/>
            <a:cxnLst/>
            <a:rect l="l" t="t" r="r" b="b"/>
            <a:pathLst>
              <a:path w="622300" h="647700">
                <a:moveTo>
                  <a:pt x="0" y="107950"/>
                </a:moveTo>
                <a:lnTo>
                  <a:pt x="31599" y="60500"/>
                </a:lnTo>
                <a:lnTo>
                  <a:pt x="68300" y="40456"/>
                </a:lnTo>
                <a:lnTo>
                  <a:pt x="116446" y="23733"/>
                </a:lnTo>
                <a:lnTo>
                  <a:pt x="174171" y="10981"/>
                </a:lnTo>
                <a:lnTo>
                  <a:pt x="239610" y="2853"/>
                </a:lnTo>
                <a:lnTo>
                  <a:pt x="310895" y="0"/>
                </a:lnTo>
                <a:lnTo>
                  <a:pt x="382181" y="2853"/>
                </a:lnTo>
                <a:lnTo>
                  <a:pt x="447620" y="10981"/>
                </a:lnTo>
                <a:lnTo>
                  <a:pt x="505345" y="23733"/>
                </a:lnTo>
                <a:lnTo>
                  <a:pt x="553491" y="40456"/>
                </a:lnTo>
                <a:lnTo>
                  <a:pt x="590192" y="60500"/>
                </a:lnTo>
                <a:lnTo>
                  <a:pt x="621791" y="107950"/>
                </a:lnTo>
                <a:lnTo>
                  <a:pt x="621791" y="539750"/>
                </a:lnTo>
                <a:lnTo>
                  <a:pt x="590192" y="587199"/>
                </a:lnTo>
                <a:lnTo>
                  <a:pt x="553491" y="607243"/>
                </a:lnTo>
                <a:lnTo>
                  <a:pt x="505345" y="623966"/>
                </a:lnTo>
                <a:lnTo>
                  <a:pt x="447620" y="636718"/>
                </a:lnTo>
                <a:lnTo>
                  <a:pt x="382181" y="644846"/>
                </a:lnTo>
                <a:lnTo>
                  <a:pt x="310895" y="647700"/>
                </a:lnTo>
                <a:lnTo>
                  <a:pt x="239610" y="644846"/>
                </a:lnTo>
                <a:lnTo>
                  <a:pt x="174171" y="636718"/>
                </a:lnTo>
                <a:lnTo>
                  <a:pt x="116446" y="623966"/>
                </a:lnTo>
                <a:lnTo>
                  <a:pt x="68300" y="607243"/>
                </a:lnTo>
                <a:lnTo>
                  <a:pt x="31599" y="58719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80454" y="4138548"/>
            <a:ext cx="411480" cy="328930"/>
          </a:xfrm>
          <a:custGeom>
            <a:avLst/>
            <a:gdLst/>
            <a:ahLst/>
            <a:cxnLst/>
            <a:rect l="l" t="t" r="r" b="b"/>
            <a:pathLst>
              <a:path w="411479" h="328929">
                <a:moveTo>
                  <a:pt x="306197" y="0"/>
                </a:moveTo>
                <a:lnTo>
                  <a:pt x="301498" y="13462"/>
                </a:lnTo>
                <a:lnTo>
                  <a:pt x="320547" y="21705"/>
                </a:lnTo>
                <a:lnTo>
                  <a:pt x="336930" y="33115"/>
                </a:lnTo>
                <a:lnTo>
                  <a:pt x="361696" y="65531"/>
                </a:lnTo>
                <a:lnTo>
                  <a:pt x="376269" y="109219"/>
                </a:lnTo>
                <a:lnTo>
                  <a:pt x="381126" y="162813"/>
                </a:lnTo>
                <a:lnTo>
                  <a:pt x="379892" y="191845"/>
                </a:lnTo>
                <a:lnTo>
                  <a:pt x="370089" y="241859"/>
                </a:lnTo>
                <a:lnTo>
                  <a:pt x="350547" y="280965"/>
                </a:lnTo>
                <a:lnTo>
                  <a:pt x="320742" y="307306"/>
                </a:lnTo>
                <a:lnTo>
                  <a:pt x="302006" y="315594"/>
                </a:lnTo>
                <a:lnTo>
                  <a:pt x="306197" y="328930"/>
                </a:lnTo>
                <a:lnTo>
                  <a:pt x="351075" y="307895"/>
                </a:lnTo>
                <a:lnTo>
                  <a:pt x="384048" y="271525"/>
                </a:lnTo>
                <a:lnTo>
                  <a:pt x="404336" y="222678"/>
                </a:lnTo>
                <a:lnTo>
                  <a:pt x="411099" y="164592"/>
                </a:lnTo>
                <a:lnTo>
                  <a:pt x="409406" y="134417"/>
                </a:lnTo>
                <a:lnTo>
                  <a:pt x="395829" y="80974"/>
                </a:lnTo>
                <a:lnTo>
                  <a:pt x="368919" y="37468"/>
                </a:lnTo>
                <a:lnTo>
                  <a:pt x="330057" y="8616"/>
                </a:lnTo>
                <a:lnTo>
                  <a:pt x="306197" y="0"/>
                </a:lnTo>
                <a:close/>
              </a:path>
              <a:path w="411479" h="328929">
                <a:moveTo>
                  <a:pt x="104902" y="0"/>
                </a:moveTo>
                <a:lnTo>
                  <a:pt x="60118" y="21113"/>
                </a:lnTo>
                <a:lnTo>
                  <a:pt x="27050" y="57657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9093" y="315594"/>
                </a:lnTo>
                <a:lnTo>
                  <a:pt x="90302" y="307306"/>
                </a:lnTo>
                <a:lnTo>
                  <a:pt x="74120" y="295767"/>
                </a:lnTo>
                <a:lnTo>
                  <a:pt x="49530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858634" y="4138548"/>
            <a:ext cx="510540" cy="328930"/>
          </a:xfrm>
          <a:custGeom>
            <a:avLst/>
            <a:gdLst/>
            <a:ahLst/>
            <a:cxnLst/>
            <a:rect l="l" t="t" r="r" b="b"/>
            <a:pathLst>
              <a:path w="510540" h="328929">
                <a:moveTo>
                  <a:pt x="405257" y="0"/>
                </a:moveTo>
                <a:lnTo>
                  <a:pt x="400558" y="13462"/>
                </a:lnTo>
                <a:lnTo>
                  <a:pt x="419608" y="21705"/>
                </a:lnTo>
                <a:lnTo>
                  <a:pt x="435991" y="33115"/>
                </a:lnTo>
                <a:lnTo>
                  <a:pt x="460756" y="65531"/>
                </a:lnTo>
                <a:lnTo>
                  <a:pt x="475329" y="109219"/>
                </a:lnTo>
                <a:lnTo>
                  <a:pt x="480187" y="162813"/>
                </a:lnTo>
                <a:lnTo>
                  <a:pt x="478952" y="191845"/>
                </a:lnTo>
                <a:lnTo>
                  <a:pt x="469149" y="241859"/>
                </a:lnTo>
                <a:lnTo>
                  <a:pt x="449607" y="280965"/>
                </a:lnTo>
                <a:lnTo>
                  <a:pt x="419802" y="307306"/>
                </a:lnTo>
                <a:lnTo>
                  <a:pt x="401066" y="315594"/>
                </a:lnTo>
                <a:lnTo>
                  <a:pt x="405257" y="328930"/>
                </a:lnTo>
                <a:lnTo>
                  <a:pt x="450135" y="307895"/>
                </a:lnTo>
                <a:lnTo>
                  <a:pt x="483108" y="271525"/>
                </a:lnTo>
                <a:lnTo>
                  <a:pt x="503396" y="222678"/>
                </a:lnTo>
                <a:lnTo>
                  <a:pt x="510159" y="164592"/>
                </a:lnTo>
                <a:lnTo>
                  <a:pt x="508466" y="134417"/>
                </a:lnTo>
                <a:lnTo>
                  <a:pt x="494889" y="80974"/>
                </a:lnTo>
                <a:lnTo>
                  <a:pt x="467979" y="37468"/>
                </a:lnTo>
                <a:lnTo>
                  <a:pt x="429117" y="8616"/>
                </a:lnTo>
                <a:lnTo>
                  <a:pt x="405257" y="0"/>
                </a:lnTo>
                <a:close/>
              </a:path>
              <a:path w="510540" h="328929">
                <a:moveTo>
                  <a:pt x="104901" y="0"/>
                </a:moveTo>
                <a:lnTo>
                  <a:pt x="60118" y="21113"/>
                </a:lnTo>
                <a:lnTo>
                  <a:pt x="27050" y="57657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1" y="328930"/>
                </a:lnTo>
                <a:lnTo>
                  <a:pt x="109093" y="315594"/>
                </a:lnTo>
                <a:lnTo>
                  <a:pt x="90302" y="307306"/>
                </a:lnTo>
                <a:lnTo>
                  <a:pt x="74120" y="295767"/>
                </a:lnTo>
                <a:lnTo>
                  <a:pt x="49530" y="262889"/>
                </a:lnTo>
                <a:lnTo>
                  <a:pt x="34845" y="218185"/>
                </a:lnTo>
                <a:lnTo>
                  <a:pt x="29972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6"/>
                </a:lnTo>
                <a:lnTo>
                  <a:pt x="90624" y="21705"/>
                </a:lnTo>
                <a:lnTo>
                  <a:pt x="109600" y="13462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162169" y="4050029"/>
            <a:ext cx="2081530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1135380" algn="l"/>
                <a:tab pos="1461770" algn="l"/>
                <a:tab pos="1814195" algn="l"/>
              </a:tabLst>
            </a:pPr>
            <a:r>
              <a:rPr sz="2800" spc="120" dirty="0">
                <a:latin typeface="Cambria Math" panose="02040503050406030204"/>
                <a:cs typeface="Cambria Math" panose="02040503050406030204"/>
              </a:rPr>
              <a:t>𝑐</a:t>
            </a:r>
            <a:r>
              <a:rPr sz="3000" spc="307" baseline="28000" dirty="0">
                <a:latin typeface="Cambria Math" panose="02040503050406030204"/>
                <a:cs typeface="Cambria Math" panose="02040503050406030204"/>
              </a:rPr>
              <a:t>′</a:t>
            </a:r>
            <a:r>
              <a:rPr sz="3000" baseline="28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000" spc="37" baseline="28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800" spc="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𝑔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𝑧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𝑓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80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3000" spc="300" baseline="-17000" dirty="0">
                <a:latin typeface="Cambria Math" panose="02040503050406030204"/>
                <a:cs typeface="Cambria Math" panose="02040503050406030204"/>
              </a:rPr>
              <a:t>𝑖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22615" y="4088510"/>
            <a:ext cx="577215" cy="429259"/>
          </a:xfrm>
          <a:custGeom>
            <a:avLst/>
            <a:gdLst/>
            <a:ahLst/>
            <a:cxnLst/>
            <a:rect l="l" t="t" r="r" b="b"/>
            <a:pathLst>
              <a:path w="577215" h="429260">
                <a:moveTo>
                  <a:pt x="464438" y="0"/>
                </a:moveTo>
                <a:lnTo>
                  <a:pt x="460120" y="14224"/>
                </a:lnTo>
                <a:lnTo>
                  <a:pt x="479811" y="24389"/>
                </a:lnTo>
                <a:lnTo>
                  <a:pt x="496966" y="39258"/>
                </a:lnTo>
                <a:lnTo>
                  <a:pt x="523620" y="83057"/>
                </a:lnTo>
                <a:lnTo>
                  <a:pt x="539845" y="142462"/>
                </a:lnTo>
                <a:lnTo>
                  <a:pt x="545210" y="214630"/>
                </a:lnTo>
                <a:lnTo>
                  <a:pt x="543873" y="252204"/>
                </a:lnTo>
                <a:lnTo>
                  <a:pt x="533102" y="317875"/>
                </a:lnTo>
                <a:lnTo>
                  <a:pt x="511573" y="370113"/>
                </a:lnTo>
                <a:lnTo>
                  <a:pt x="479811" y="404491"/>
                </a:lnTo>
                <a:lnTo>
                  <a:pt x="460120" y="414655"/>
                </a:lnTo>
                <a:lnTo>
                  <a:pt x="464438" y="428878"/>
                </a:lnTo>
                <a:lnTo>
                  <a:pt x="512349" y="403383"/>
                </a:lnTo>
                <a:lnTo>
                  <a:pt x="547877" y="355219"/>
                </a:lnTo>
                <a:lnTo>
                  <a:pt x="569769" y="290274"/>
                </a:lnTo>
                <a:lnTo>
                  <a:pt x="577087" y="214375"/>
                </a:lnTo>
                <a:lnTo>
                  <a:pt x="575256" y="175136"/>
                </a:lnTo>
                <a:lnTo>
                  <a:pt x="560639" y="104755"/>
                </a:lnTo>
                <a:lnTo>
                  <a:pt x="531661" y="46755"/>
                </a:lnTo>
                <a:lnTo>
                  <a:pt x="489942" y="9902"/>
                </a:lnTo>
                <a:lnTo>
                  <a:pt x="464438" y="0"/>
                </a:lnTo>
                <a:close/>
              </a:path>
              <a:path w="577215" h="429260">
                <a:moveTo>
                  <a:pt x="112649" y="0"/>
                </a:moveTo>
                <a:lnTo>
                  <a:pt x="64754" y="25495"/>
                </a:lnTo>
                <a:lnTo>
                  <a:pt x="29336" y="73659"/>
                </a:lnTo>
                <a:lnTo>
                  <a:pt x="7334" y="138588"/>
                </a:lnTo>
                <a:lnTo>
                  <a:pt x="0" y="214375"/>
                </a:lnTo>
                <a:lnTo>
                  <a:pt x="1833" y="253688"/>
                </a:lnTo>
                <a:lnTo>
                  <a:pt x="16502" y="324121"/>
                </a:lnTo>
                <a:lnTo>
                  <a:pt x="45479" y="382123"/>
                </a:lnTo>
                <a:lnTo>
                  <a:pt x="87147" y="418976"/>
                </a:lnTo>
                <a:lnTo>
                  <a:pt x="112649" y="428878"/>
                </a:lnTo>
                <a:lnTo>
                  <a:pt x="116966" y="414655"/>
                </a:lnTo>
                <a:lnTo>
                  <a:pt x="97276" y="404491"/>
                </a:lnTo>
                <a:lnTo>
                  <a:pt x="80121" y="389636"/>
                </a:lnTo>
                <a:lnTo>
                  <a:pt x="53466" y="345947"/>
                </a:lnTo>
                <a:lnTo>
                  <a:pt x="37290" y="286623"/>
                </a:lnTo>
                <a:lnTo>
                  <a:pt x="31876" y="214630"/>
                </a:lnTo>
                <a:lnTo>
                  <a:pt x="33232" y="176962"/>
                </a:lnTo>
                <a:lnTo>
                  <a:pt x="44039" y="111152"/>
                </a:lnTo>
                <a:lnTo>
                  <a:pt x="65514" y="58818"/>
                </a:lnTo>
                <a:lnTo>
                  <a:pt x="97276" y="24389"/>
                </a:lnTo>
                <a:lnTo>
                  <a:pt x="116966" y="14224"/>
                </a:lnTo>
                <a:lnTo>
                  <a:pt x="112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466838" y="4050029"/>
            <a:ext cx="1196340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885825" algn="l"/>
              </a:tabLst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8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𝑐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𝑓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	 </a:t>
            </a:r>
            <a:r>
              <a:rPr sz="2800" spc="-105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3000" spc="-157" baseline="-17000" dirty="0">
                <a:latin typeface="Cambria Math" panose="02040503050406030204"/>
                <a:cs typeface="Cambria Math" panose="02040503050406030204"/>
              </a:rPr>
              <a:t>𝑓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65704" y="3401567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0" y="0"/>
                </a:moveTo>
                <a:lnTo>
                  <a:pt x="365251" y="365252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53638" y="1741804"/>
            <a:ext cx="446405" cy="282575"/>
          </a:xfrm>
          <a:custGeom>
            <a:avLst/>
            <a:gdLst/>
            <a:ahLst/>
            <a:cxnLst/>
            <a:rect l="l" t="t" r="r" b="b"/>
            <a:pathLst>
              <a:path w="446404" h="282575">
                <a:moveTo>
                  <a:pt x="356235" y="0"/>
                </a:moveTo>
                <a:lnTo>
                  <a:pt x="352298" y="11430"/>
                </a:lnTo>
                <a:lnTo>
                  <a:pt x="368605" y="18522"/>
                </a:lnTo>
                <a:lnTo>
                  <a:pt x="382650" y="28352"/>
                </a:lnTo>
                <a:lnTo>
                  <a:pt x="411194" y="73852"/>
                </a:lnTo>
                <a:lnTo>
                  <a:pt x="419576" y="115623"/>
                </a:lnTo>
                <a:lnTo>
                  <a:pt x="420624" y="139700"/>
                </a:lnTo>
                <a:lnTo>
                  <a:pt x="419576" y="164635"/>
                </a:lnTo>
                <a:lnTo>
                  <a:pt x="411194" y="207601"/>
                </a:lnTo>
                <a:lnTo>
                  <a:pt x="382698" y="253857"/>
                </a:lnTo>
                <a:lnTo>
                  <a:pt x="352678" y="270891"/>
                </a:lnTo>
                <a:lnTo>
                  <a:pt x="356235" y="282321"/>
                </a:lnTo>
                <a:lnTo>
                  <a:pt x="394795" y="264255"/>
                </a:lnTo>
                <a:lnTo>
                  <a:pt x="423163" y="233045"/>
                </a:lnTo>
                <a:lnTo>
                  <a:pt x="440483" y="191135"/>
                </a:lnTo>
                <a:lnTo>
                  <a:pt x="446277" y="141224"/>
                </a:lnTo>
                <a:lnTo>
                  <a:pt x="444825" y="115341"/>
                </a:lnTo>
                <a:lnTo>
                  <a:pt x="433204" y="69482"/>
                </a:lnTo>
                <a:lnTo>
                  <a:pt x="410134" y="32146"/>
                </a:lnTo>
                <a:lnTo>
                  <a:pt x="376709" y="7381"/>
                </a:lnTo>
                <a:lnTo>
                  <a:pt x="356235" y="0"/>
                </a:lnTo>
                <a:close/>
              </a:path>
              <a:path w="446404" h="282575">
                <a:moveTo>
                  <a:pt x="90042" y="0"/>
                </a:moveTo>
                <a:lnTo>
                  <a:pt x="51657" y="18097"/>
                </a:lnTo>
                <a:lnTo>
                  <a:pt x="23367" y="49530"/>
                </a:lnTo>
                <a:lnTo>
                  <a:pt x="5826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281"/>
                </a:lnTo>
                <a:lnTo>
                  <a:pt x="69514" y="274943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549" y="263773"/>
                </a:lnTo>
                <a:lnTo>
                  <a:pt x="63690" y="253857"/>
                </a:lnTo>
                <a:lnTo>
                  <a:pt x="35210" y="207601"/>
                </a:lnTo>
                <a:lnTo>
                  <a:pt x="26828" y="164635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7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241039" y="1664842"/>
            <a:ext cx="55880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12420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ℎ 	</a:t>
            </a:r>
            <a:r>
              <a:rPr sz="2400" spc="105" dirty="0">
                <a:latin typeface="Cambria Math" panose="02040503050406030204"/>
                <a:cs typeface="Cambria Math" panose="02040503050406030204"/>
              </a:rPr>
              <a:t>𝑐</a:t>
            </a:r>
            <a:r>
              <a:rPr sz="2625" spc="254" baseline="29000" dirty="0">
                <a:latin typeface="Cambria Math" panose="02040503050406030204"/>
                <a:cs typeface="Cambria Math" panose="02040503050406030204"/>
              </a:rPr>
              <a:t>′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08148" y="1611630"/>
            <a:ext cx="488950" cy="282575"/>
          </a:xfrm>
          <a:custGeom>
            <a:avLst/>
            <a:gdLst/>
            <a:ahLst/>
            <a:cxnLst/>
            <a:rect l="l" t="t" r="r" b="b"/>
            <a:pathLst>
              <a:path w="488950" h="282575">
                <a:moveTo>
                  <a:pt x="398906" y="0"/>
                </a:moveTo>
                <a:lnTo>
                  <a:pt x="394969" y="11430"/>
                </a:lnTo>
                <a:lnTo>
                  <a:pt x="411277" y="18522"/>
                </a:lnTo>
                <a:lnTo>
                  <a:pt x="425322" y="28352"/>
                </a:lnTo>
                <a:lnTo>
                  <a:pt x="453866" y="73852"/>
                </a:lnTo>
                <a:lnTo>
                  <a:pt x="462248" y="115623"/>
                </a:lnTo>
                <a:lnTo>
                  <a:pt x="463295" y="139700"/>
                </a:lnTo>
                <a:lnTo>
                  <a:pt x="462248" y="164633"/>
                </a:lnTo>
                <a:lnTo>
                  <a:pt x="453866" y="207547"/>
                </a:lnTo>
                <a:lnTo>
                  <a:pt x="425370" y="253793"/>
                </a:lnTo>
                <a:lnTo>
                  <a:pt x="395350" y="270891"/>
                </a:lnTo>
                <a:lnTo>
                  <a:pt x="398906" y="282321"/>
                </a:lnTo>
                <a:lnTo>
                  <a:pt x="437467" y="264239"/>
                </a:lnTo>
                <a:lnTo>
                  <a:pt x="465836" y="232918"/>
                </a:lnTo>
                <a:lnTo>
                  <a:pt x="483155" y="191119"/>
                </a:lnTo>
                <a:lnTo>
                  <a:pt x="488950" y="141224"/>
                </a:lnTo>
                <a:lnTo>
                  <a:pt x="487497" y="115339"/>
                </a:lnTo>
                <a:lnTo>
                  <a:pt x="475876" y="69429"/>
                </a:lnTo>
                <a:lnTo>
                  <a:pt x="452806" y="32093"/>
                </a:lnTo>
                <a:lnTo>
                  <a:pt x="419381" y="7379"/>
                </a:lnTo>
                <a:lnTo>
                  <a:pt x="398906" y="0"/>
                </a:lnTo>
                <a:close/>
              </a:path>
              <a:path w="488950" h="282575">
                <a:moveTo>
                  <a:pt x="90043" y="0"/>
                </a:moveTo>
                <a:lnTo>
                  <a:pt x="51657" y="18081"/>
                </a:lnTo>
                <a:lnTo>
                  <a:pt x="23368" y="49403"/>
                </a:lnTo>
                <a:lnTo>
                  <a:pt x="5826" y="91408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549" y="263717"/>
                </a:lnTo>
                <a:lnTo>
                  <a:pt x="63690" y="253793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801" y="28352"/>
                </a:lnTo>
                <a:lnTo>
                  <a:pt x="94106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992248" y="1534667"/>
            <a:ext cx="600075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1559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𝑓 	</a:t>
            </a:r>
            <a:r>
              <a:rPr sz="2400" spc="-65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2625" spc="277" baseline="-16000" dirty="0">
                <a:latin typeface="Cambria Math" panose="02040503050406030204"/>
                <a:cs typeface="Cambria Math" panose="02040503050406030204"/>
              </a:rPr>
              <a:t>𝑜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42359" y="410337"/>
            <a:ext cx="446405" cy="282575"/>
          </a:xfrm>
          <a:custGeom>
            <a:avLst/>
            <a:gdLst/>
            <a:ahLst/>
            <a:cxnLst/>
            <a:rect l="l" t="t" r="r" b="b"/>
            <a:pathLst>
              <a:path w="446404" h="282575">
                <a:moveTo>
                  <a:pt x="356235" y="0"/>
                </a:moveTo>
                <a:lnTo>
                  <a:pt x="352170" y="11429"/>
                </a:lnTo>
                <a:lnTo>
                  <a:pt x="368534" y="18522"/>
                </a:lnTo>
                <a:lnTo>
                  <a:pt x="382587" y="28352"/>
                </a:lnTo>
                <a:lnTo>
                  <a:pt x="411120" y="73852"/>
                </a:lnTo>
                <a:lnTo>
                  <a:pt x="419451" y="115623"/>
                </a:lnTo>
                <a:lnTo>
                  <a:pt x="420496" y="139700"/>
                </a:lnTo>
                <a:lnTo>
                  <a:pt x="419449" y="164635"/>
                </a:lnTo>
                <a:lnTo>
                  <a:pt x="411067" y="207601"/>
                </a:lnTo>
                <a:lnTo>
                  <a:pt x="382587" y="253857"/>
                </a:lnTo>
                <a:lnTo>
                  <a:pt x="352678" y="270890"/>
                </a:lnTo>
                <a:lnTo>
                  <a:pt x="356235" y="282321"/>
                </a:lnTo>
                <a:lnTo>
                  <a:pt x="394731" y="264255"/>
                </a:lnTo>
                <a:lnTo>
                  <a:pt x="423037" y="233045"/>
                </a:lnTo>
                <a:lnTo>
                  <a:pt x="440467" y="191135"/>
                </a:lnTo>
                <a:lnTo>
                  <a:pt x="446277" y="141224"/>
                </a:lnTo>
                <a:lnTo>
                  <a:pt x="444823" y="115341"/>
                </a:lnTo>
                <a:lnTo>
                  <a:pt x="433151" y="69482"/>
                </a:lnTo>
                <a:lnTo>
                  <a:pt x="410027" y="32146"/>
                </a:lnTo>
                <a:lnTo>
                  <a:pt x="376689" y="7381"/>
                </a:lnTo>
                <a:lnTo>
                  <a:pt x="356235" y="0"/>
                </a:lnTo>
                <a:close/>
              </a:path>
              <a:path w="446404" h="282575">
                <a:moveTo>
                  <a:pt x="90042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281"/>
                </a:lnTo>
                <a:lnTo>
                  <a:pt x="69494" y="274943"/>
                </a:lnTo>
                <a:lnTo>
                  <a:pt x="90042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3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3361690" y="332866"/>
            <a:ext cx="112712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880110" algn="l"/>
              </a:tabLst>
            </a:pPr>
            <a:r>
              <a:rPr sz="3600" b="0" spc="-7" baseline="3000" dirty="0">
                <a:latin typeface="Cambria Math" panose="02040503050406030204"/>
                <a:cs typeface="Cambria Math" panose="02040503050406030204"/>
              </a:rPr>
              <a:t>𝑎</a:t>
            </a:r>
            <a:r>
              <a:rPr sz="3600" b="0" spc="142" baseline="3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b="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b="0" spc="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b="0" dirty="0">
                <a:latin typeface="Cambria Math" panose="02040503050406030204"/>
                <a:cs typeface="Cambria Math" panose="02040503050406030204"/>
              </a:rPr>
              <a:t>ℎ 	 </a:t>
            </a:r>
            <a:r>
              <a:rPr sz="2400" b="0" spc="125" dirty="0">
                <a:latin typeface="Cambria Math" panose="02040503050406030204"/>
                <a:cs typeface="Cambria Math" panose="02040503050406030204"/>
              </a:rPr>
              <a:t>𝑐</a:t>
            </a:r>
            <a:r>
              <a:rPr sz="2625" b="0" spc="187" baseline="29000" dirty="0">
                <a:latin typeface="Cambria Math" panose="02040503050406030204"/>
                <a:cs typeface="Cambria Math" panose="02040503050406030204"/>
              </a:rPr>
              <a:t>′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19015" y="410337"/>
            <a:ext cx="488950" cy="282575"/>
          </a:xfrm>
          <a:custGeom>
            <a:avLst/>
            <a:gdLst/>
            <a:ahLst/>
            <a:cxnLst/>
            <a:rect l="l" t="t" r="r" b="b"/>
            <a:pathLst>
              <a:path w="488950" h="282575">
                <a:moveTo>
                  <a:pt x="398907" y="0"/>
                </a:moveTo>
                <a:lnTo>
                  <a:pt x="394843" y="11429"/>
                </a:lnTo>
                <a:lnTo>
                  <a:pt x="411206" y="18522"/>
                </a:lnTo>
                <a:lnTo>
                  <a:pt x="425259" y="28352"/>
                </a:lnTo>
                <a:lnTo>
                  <a:pt x="453792" y="73852"/>
                </a:lnTo>
                <a:lnTo>
                  <a:pt x="462123" y="115623"/>
                </a:lnTo>
                <a:lnTo>
                  <a:pt x="463169" y="139700"/>
                </a:lnTo>
                <a:lnTo>
                  <a:pt x="462121" y="164635"/>
                </a:lnTo>
                <a:lnTo>
                  <a:pt x="453739" y="207601"/>
                </a:lnTo>
                <a:lnTo>
                  <a:pt x="425259" y="253857"/>
                </a:lnTo>
                <a:lnTo>
                  <a:pt x="395350" y="270890"/>
                </a:lnTo>
                <a:lnTo>
                  <a:pt x="398907" y="282321"/>
                </a:lnTo>
                <a:lnTo>
                  <a:pt x="437403" y="264255"/>
                </a:lnTo>
                <a:lnTo>
                  <a:pt x="465709" y="233045"/>
                </a:lnTo>
                <a:lnTo>
                  <a:pt x="483139" y="191135"/>
                </a:lnTo>
                <a:lnTo>
                  <a:pt x="488950" y="141224"/>
                </a:lnTo>
                <a:lnTo>
                  <a:pt x="487495" y="115341"/>
                </a:lnTo>
                <a:lnTo>
                  <a:pt x="475823" y="69482"/>
                </a:lnTo>
                <a:lnTo>
                  <a:pt x="452699" y="32146"/>
                </a:lnTo>
                <a:lnTo>
                  <a:pt x="419361" y="7381"/>
                </a:lnTo>
                <a:lnTo>
                  <a:pt x="398907" y="0"/>
                </a:lnTo>
                <a:close/>
              </a:path>
              <a:path w="488950" h="282575">
                <a:moveTo>
                  <a:pt x="90043" y="0"/>
                </a:moveTo>
                <a:lnTo>
                  <a:pt x="51546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281"/>
                </a:lnTo>
                <a:lnTo>
                  <a:pt x="69494" y="274943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01"/>
                </a:lnTo>
                <a:lnTo>
                  <a:pt x="26701" y="164635"/>
                </a:lnTo>
                <a:lnTo>
                  <a:pt x="25654" y="139700"/>
                </a:lnTo>
                <a:lnTo>
                  <a:pt x="26701" y="115623"/>
                </a:lnTo>
                <a:lnTo>
                  <a:pt x="35083" y="73852"/>
                </a:lnTo>
                <a:lnTo>
                  <a:pt x="63674" y="28352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603496" y="332866"/>
            <a:ext cx="60071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1559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𝑓 	</a:t>
            </a:r>
            <a:r>
              <a:rPr sz="2400" spc="-60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2625" spc="277" baseline="-16000" dirty="0">
                <a:latin typeface="Cambria Math" panose="02040503050406030204"/>
                <a:cs typeface="Cambria Math" panose="02040503050406030204"/>
              </a:rPr>
              <a:t>𝑜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441446" y="4351401"/>
            <a:ext cx="351790" cy="282575"/>
          </a:xfrm>
          <a:custGeom>
            <a:avLst/>
            <a:gdLst/>
            <a:ahLst/>
            <a:cxnLst/>
            <a:rect l="l" t="t" r="r" b="b"/>
            <a:pathLst>
              <a:path w="351789" h="282575">
                <a:moveTo>
                  <a:pt x="261746" y="0"/>
                </a:moveTo>
                <a:lnTo>
                  <a:pt x="257682" y="11556"/>
                </a:lnTo>
                <a:lnTo>
                  <a:pt x="274046" y="18631"/>
                </a:lnTo>
                <a:lnTo>
                  <a:pt x="288099" y="28432"/>
                </a:lnTo>
                <a:lnTo>
                  <a:pt x="316632" y="73925"/>
                </a:lnTo>
                <a:lnTo>
                  <a:pt x="324963" y="115732"/>
                </a:lnTo>
                <a:lnTo>
                  <a:pt x="326008" y="139826"/>
                </a:lnTo>
                <a:lnTo>
                  <a:pt x="324961" y="164707"/>
                </a:lnTo>
                <a:lnTo>
                  <a:pt x="316579" y="207656"/>
                </a:lnTo>
                <a:lnTo>
                  <a:pt x="288099" y="253857"/>
                </a:lnTo>
                <a:lnTo>
                  <a:pt x="258190" y="270891"/>
                </a:lnTo>
                <a:lnTo>
                  <a:pt x="261746" y="282321"/>
                </a:lnTo>
                <a:lnTo>
                  <a:pt x="300243" y="264302"/>
                </a:lnTo>
                <a:lnTo>
                  <a:pt x="328549" y="233044"/>
                </a:lnTo>
                <a:lnTo>
                  <a:pt x="345979" y="191135"/>
                </a:lnTo>
                <a:lnTo>
                  <a:pt x="351789" y="141224"/>
                </a:lnTo>
                <a:lnTo>
                  <a:pt x="350335" y="115359"/>
                </a:lnTo>
                <a:lnTo>
                  <a:pt x="338663" y="69536"/>
                </a:lnTo>
                <a:lnTo>
                  <a:pt x="315539" y="32146"/>
                </a:lnTo>
                <a:lnTo>
                  <a:pt x="282201" y="7381"/>
                </a:lnTo>
                <a:lnTo>
                  <a:pt x="261746" y="0"/>
                </a:lnTo>
                <a:close/>
              </a:path>
              <a:path w="351789" h="282575">
                <a:moveTo>
                  <a:pt x="90042" y="0"/>
                </a:moveTo>
                <a:lnTo>
                  <a:pt x="51546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56"/>
                </a:lnTo>
                <a:lnTo>
                  <a:pt x="26701" y="164707"/>
                </a:lnTo>
                <a:lnTo>
                  <a:pt x="25653" y="139826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32"/>
                </a:lnTo>
                <a:lnTo>
                  <a:pt x="93979" y="11556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23614" y="4351401"/>
            <a:ext cx="438784" cy="282575"/>
          </a:xfrm>
          <a:custGeom>
            <a:avLst/>
            <a:gdLst/>
            <a:ahLst/>
            <a:cxnLst/>
            <a:rect l="l" t="t" r="r" b="b"/>
            <a:pathLst>
              <a:path w="438785" h="282575">
                <a:moveTo>
                  <a:pt x="348614" y="0"/>
                </a:moveTo>
                <a:lnTo>
                  <a:pt x="344550" y="11556"/>
                </a:lnTo>
                <a:lnTo>
                  <a:pt x="360914" y="18631"/>
                </a:lnTo>
                <a:lnTo>
                  <a:pt x="374967" y="28432"/>
                </a:lnTo>
                <a:lnTo>
                  <a:pt x="403500" y="73925"/>
                </a:lnTo>
                <a:lnTo>
                  <a:pt x="411831" y="115732"/>
                </a:lnTo>
                <a:lnTo>
                  <a:pt x="412876" y="139826"/>
                </a:lnTo>
                <a:lnTo>
                  <a:pt x="411829" y="164707"/>
                </a:lnTo>
                <a:lnTo>
                  <a:pt x="403447" y="207656"/>
                </a:lnTo>
                <a:lnTo>
                  <a:pt x="374967" y="253857"/>
                </a:lnTo>
                <a:lnTo>
                  <a:pt x="345059" y="270891"/>
                </a:lnTo>
                <a:lnTo>
                  <a:pt x="348614" y="282321"/>
                </a:lnTo>
                <a:lnTo>
                  <a:pt x="387111" y="264302"/>
                </a:lnTo>
                <a:lnTo>
                  <a:pt x="415416" y="233044"/>
                </a:lnTo>
                <a:lnTo>
                  <a:pt x="432847" y="191135"/>
                </a:lnTo>
                <a:lnTo>
                  <a:pt x="438658" y="141224"/>
                </a:lnTo>
                <a:lnTo>
                  <a:pt x="437203" y="115359"/>
                </a:lnTo>
                <a:lnTo>
                  <a:pt x="425531" y="69536"/>
                </a:lnTo>
                <a:lnTo>
                  <a:pt x="402407" y="32146"/>
                </a:lnTo>
                <a:lnTo>
                  <a:pt x="369069" y="7381"/>
                </a:lnTo>
                <a:lnTo>
                  <a:pt x="348614" y="0"/>
                </a:lnTo>
                <a:close/>
              </a:path>
              <a:path w="438785" h="282575">
                <a:moveTo>
                  <a:pt x="90043" y="0"/>
                </a:moveTo>
                <a:lnTo>
                  <a:pt x="51546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0" y="167179"/>
                </a:lnTo>
                <a:lnTo>
                  <a:pt x="13019" y="213090"/>
                </a:lnTo>
                <a:lnTo>
                  <a:pt x="36018" y="250334"/>
                </a:lnTo>
                <a:lnTo>
                  <a:pt x="69494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083" y="207656"/>
                </a:lnTo>
                <a:lnTo>
                  <a:pt x="26701" y="164707"/>
                </a:lnTo>
                <a:lnTo>
                  <a:pt x="25653" y="139826"/>
                </a:lnTo>
                <a:lnTo>
                  <a:pt x="26701" y="115732"/>
                </a:lnTo>
                <a:lnTo>
                  <a:pt x="35083" y="73925"/>
                </a:lnTo>
                <a:lnTo>
                  <a:pt x="63674" y="28432"/>
                </a:lnTo>
                <a:lnTo>
                  <a:pt x="93980" y="11556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20084" y="2593848"/>
            <a:ext cx="1057656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845307" y="3214116"/>
            <a:ext cx="621792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845307" y="3322065"/>
            <a:ext cx="622300" cy="107950"/>
          </a:xfrm>
          <a:custGeom>
            <a:avLst/>
            <a:gdLst/>
            <a:ahLst/>
            <a:cxnLst/>
            <a:rect l="l" t="t" r="r" b="b"/>
            <a:pathLst>
              <a:path w="622300" h="107950">
                <a:moveTo>
                  <a:pt x="621792" y="0"/>
                </a:moveTo>
                <a:lnTo>
                  <a:pt x="590192" y="47449"/>
                </a:lnTo>
                <a:lnTo>
                  <a:pt x="553491" y="67493"/>
                </a:lnTo>
                <a:lnTo>
                  <a:pt x="505345" y="84216"/>
                </a:lnTo>
                <a:lnTo>
                  <a:pt x="447620" y="96968"/>
                </a:lnTo>
                <a:lnTo>
                  <a:pt x="382181" y="105096"/>
                </a:lnTo>
                <a:lnTo>
                  <a:pt x="310896" y="107950"/>
                </a:lnTo>
                <a:lnTo>
                  <a:pt x="239610" y="105096"/>
                </a:lnTo>
                <a:lnTo>
                  <a:pt x="174171" y="96968"/>
                </a:lnTo>
                <a:lnTo>
                  <a:pt x="116446" y="84216"/>
                </a:lnTo>
                <a:lnTo>
                  <a:pt x="68300" y="67493"/>
                </a:lnTo>
                <a:lnTo>
                  <a:pt x="31599" y="47449"/>
                </a:lnTo>
                <a:lnTo>
                  <a:pt x="8210" y="24734"/>
                </a:lnTo>
                <a:lnTo>
                  <a:pt x="0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845307" y="3214116"/>
            <a:ext cx="622300" cy="647700"/>
          </a:xfrm>
          <a:custGeom>
            <a:avLst/>
            <a:gdLst/>
            <a:ahLst/>
            <a:cxnLst/>
            <a:rect l="l" t="t" r="r" b="b"/>
            <a:pathLst>
              <a:path w="622300" h="647700">
                <a:moveTo>
                  <a:pt x="0" y="107950"/>
                </a:moveTo>
                <a:lnTo>
                  <a:pt x="31599" y="60500"/>
                </a:lnTo>
                <a:lnTo>
                  <a:pt x="68300" y="40456"/>
                </a:lnTo>
                <a:lnTo>
                  <a:pt x="116446" y="23733"/>
                </a:lnTo>
                <a:lnTo>
                  <a:pt x="174171" y="10981"/>
                </a:lnTo>
                <a:lnTo>
                  <a:pt x="239610" y="2853"/>
                </a:lnTo>
                <a:lnTo>
                  <a:pt x="310896" y="0"/>
                </a:lnTo>
                <a:lnTo>
                  <a:pt x="382181" y="2853"/>
                </a:lnTo>
                <a:lnTo>
                  <a:pt x="447620" y="10981"/>
                </a:lnTo>
                <a:lnTo>
                  <a:pt x="505345" y="23733"/>
                </a:lnTo>
                <a:lnTo>
                  <a:pt x="553491" y="40456"/>
                </a:lnTo>
                <a:lnTo>
                  <a:pt x="590192" y="60500"/>
                </a:lnTo>
                <a:lnTo>
                  <a:pt x="621792" y="107950"/>
                </a:lnTo>
                <a:lnTo>
                  <a:pt x="621792" y="539750"/>
                </a:lnTo>
                <a:lnTo>
                  <a:pt x="590192" y="587199"/>
                </a:lnTo>
                <a:lnTo>
                  <a:pt x="553491" y="607243"/>
                </a:lnTo>
                <a:lnTo>
                  <a:pt x="505345" y="623966"/>
                </a:lnTo>
                <a:lnTo>
                  <a:pt x="447620" y="636718"/>
                </a:lnTo>
                <a:lnTo>
                  <a:pt x="382181" y="644846"/>
                </a:lnTo>
                <a:lnTo>
                  <a:pt x="310896" y="647700"/>
                </a:lnTo>
                <a:lnTo>
                  <a:pt x="239610" y="644846"/>
                </a:lnTo>
                <a:lnTo>
                  <a:pt x="174171" y="636718"/>
                </a:lnTo>
                <a:lnTo>
                  <a:pt x="116446" y="623966"/>
                </a:lnTo>
                <a:lnTo>
                  <a:pt x="68300" y="607243"/>
                </a:lnTo>
                <a:lnTo>
                  <a:pt x="31599" y="587199"/>
                </a:lnTo>
                <a:lnTo>
                  <a:pt x="0" y="539750"/>
                </a:lnTo>
                <a:lnTo>
                  <a:pt x="0" y="10795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020060" y="3392170"/>
            <a:ext cx="259079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10" dirty="0">
                <a:latin typeface="Cambria Math" panose="02040503050406030204"/>
                <a:cs typeface="Cambria Math" panose="02040503050406030204"/>
              </a:rPr>
              <a:t>𝑐</a:t>
            </a:r>
            <a:r>
              <a:rPr sz="3600" spc="-307" baseline="2000" dirty="0">
                <a:latin typeface="Calibri" panose="020F0502020204030204"/>
                <a:cs typeface="Calibri" panose="020F0502020204030204"/>
              </a:rPr>
              <a:t>c</a:t>
            </a:r>
            <a:r>
              <a:rPr sz="2625" spc="254" baseline="29000" dirty="0">
                <a:latin typeface="Cambria Math" panose="02040503050406030204"/>
                <a:cs typeface="Cambria Math" panose="02040503050406030204"/>
              </a:rPr>
              <a:t>′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645408" y="2994660"/>
            <a:ext cx="1134110" cy="248920"/>
          </a:xfrm>
          <a:custGeom>
            <a:avLst/>
            <a:gdLst/>
            <a:ahLst/>
            <a:cxnLst/>
            <a:rect l="l" t="t" r="r" b="b"/>
            <a:pathLst>
              <a:path w="1134110" h="248919">
                <a:moveTo>
                  <a:pt x="0" y="248412"/>
                </a:moveTo>
                <a:lnTo>
                  <a:pt x="1133856" y="248412"/>
                </a:lnTo>
                <a:lnTo>
                  <a:pt x="1133856" y="0"/>
                </a:lnTo>
                <a:lnTo>
                  <a:pt x="0" y="0"/>
                </a:lnTo>
                <a:lnTo>
                  <a:pt x="0" y="2484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217041" y="2887091"/>
            <a:ext cx="495300" cy="368300"/>
          </a:xfrm>
          <a:custGeom>
            <a:avLst/>
            <a:gdLst/>
            <a:ahLst/>
            <a:cxnLst/>
            <a:rect l="l" t="t" r="r" b="b"/>
            <a:pathLst>
              <a:path w="495300" h="368300">
                <a:moveTo>
                  <a:pt x="398139" y="0"/>
                </a:moveTo>
                <a:lnTo>
                  <a:pt x="394456" y="12192"/>
                </a:lnTo>
                <a:lnTo>
                  <a:pt x="411362" y="20955"/>
                </a:lnTo>
                <a:lnTo>
                  <a:pt x="426079" y="33718"/>
                </a:lnTo>
                <a:lnTo>
                  <a:pt x="448939" y="71247"/>
                </a:lnTo>
                <a:lnTo>
                  <a:pt x="462829" y="122221"/>
                </a:lnTo>
                <a:lnTo>
                  <a:pt x="467481" y="184150"/>
                </a:lnTo>
                <a:lnTo>
                  <a:pt x="466316" y="216415"/>
                </a:lnTo>
                <a:lnTo>
                  <a:pt x="457033" y="272803"/>
                </a:lnTo>
                <a:lnTo>
                  <a:pt x="438604" y="317690"/>
                </a:lnTo>
                <a:lnTo>
                  <a:pt x="411362" y="347218"/>
                </a:lnTo>
                <a:lnTo>
                  <a:pt x="394456" y="355981"/>
                </a:lnTo>
                <a:lnTo>
                  <a:pt x="398139" y="368173"/>
                </a:lnTo>
                <a:lnTo>
                  <a:pt x="439223" y="346265"/>
                </a:lnTo>
                <a:lnTo>
                  <a:pt x="469640" y="304926"/>
                </a:lnTo>
                <a:lnTo>
                  <a:pt x="488610" y="249189"/>
                </a:lnTo>
                <a:lnTo>
                  <a:pt x="494913" y="184023"/>
                </a:lnTo>
                <a:lnTo>
                  <a:pt x="493339" y="150328"/>
                </a:lnTo>
                <a:lnTo>
                  <a:pt x="480714" y="89939"/>
                </a:lnTo>
                <a:lnTo>
                  <a:pt x="455753" y="40147"/>
                </a:lnTo>
                <a:lnTo>
                  <a:pt x="420026" y="8524"/>
                </a:lnTo>
                <a:lnTo>
                  <a:pt x="398139" y="0"/>
                </a:lnTo>
                <a:close/>
              </a:path>
              <a:path w="495300" h="368300">
                <a:moveTo>
                  <a:pt x="96768" y="0"/>
                </a:moveTo>
                <a:lnTo>
                  <a:pt x="55620" y="21907"/>
                </a:lnTo>
                <a:lnTo>
                  <a:pt x="25140" y="63246"/>
                </a:lnTo>
                <a:lnTo>
                  <a:pt x="6280" y="118967"/>
                </a:lnTo>
                <a:lnTo>
                  <a:pt x="0" y="184150"/>
                </a:lnTo>
                <a:lnTo>
                  <a:pt x="1565" y="217791"/>
                </a:lnTo>
                <a:lnTo>
                  <a:pt x="14138" y="278231"/>
                </a:lnTo>
                <a:lnTo>
                  <a:pt x="39046" y="328025"/>
                </a:lnTo>
                <a:lnTo>
                  <a:pt x="74860" y="359648"/>
                </a:lnTo>
                <a:lnTo>
                  <a:pt x="96768" y="368173"/>
                </a:lnTo>
                <a:lnTo>
                  <a:pt x="100451" y="355981"/>
                </a:lnTo>
                <a:lnTo>
                  <a:pt x="83544" y="347217"/>
                </a:lnTo>
                <a:lnTo>
                  <a:pt x="68828" y="334454"/>
                </a:lnTo>
                <a:lnTo>
                  <a:pt x="45968" y="296925"/>
                </a:lnTo>
                <a:lnTo>
                  <a:pt x="32077" y="245967"/>
                </a:lnTo>
                <a:lnTo>
                  <a:pt x="27430" y="184023"/>
                </a:lnTo>
                <a:lnTo>
                  <a:pt x="28590" y="151810"/>
                </a:lnTo>
                <a:lnTo>
                  <a:pt x="37873" y="95371"/>
                </a:lnTo>
                <a:lnTo>
                  <a:pt x="56302" y="50482"/>
                </a:lnTo>
                <a:lnTo>
                  <a:pt x="83544" y="20955"/>
                </a:lnTo>
                <a:lnTo>
                  <a:pt x="100451" y="12192"/>
                </a:lnTo>
                <a:lnTo>
                  <a:pt x="96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17955" y="3795140"/>
            <a:ext cx="495300" cy="368300"/>
          </a:xfrm>
          <a:custGeom>
            <a:avLst/>
            <a:gdLst/>
            <a:ahLst/>
            <a:cxnLst/>
            <a:rect l="l" t="t" r="r" b="b"/>
            <a:pathLst>
              <a:path w="495300" h="368300">
                <a:moveTo>
                  <a:pt x="398139" y="0"/>
                </a:moveTo>
                <a:lnTo>
                  <a:pt x="394456" y="12191"/>
                </a:lnTo>
                <a:lnTo>
                  <a:pt x="411362" y="20956"/>
                </a:lnTo>
                <a:lnTo>
                  <a:pt x="426079" y="33734"/>
                </a:lnTo>
                <a:lnTo>
                  <a:pt x="448939" y="71373"/>
                </a:lnTo>
                <a:lnTo>
                  <a:pt x="462829" y="122348"/>
                </a:lnTo>
                <a:lnTo>
                  <a:pt x="467481" y="184276"/>
                </a:lnTo>
                <a:lnTo>
                  <a:pt x="466316" y="216542"/>
                </a:lnTo>
                <a:lnTo>
                  <a:pt x="457033" y="272930"/>
                </a:lnTo>
                <a:lnTo>
                  <a:pt x="438604" y="317744"/>
                </a:lnTo>
                <a:lnTo>
                  <a:pt x="411362" y="347219"/>
                </a:lnTo>
                <a:lnTo>
                  <a:pt x="394456" y="355980"/>
                </a:lnTo>
                <a:lnTo>
                  <a:pt x="398139" y="368172"/>
                </a:lnTo>
                <a:lnTo>
                  <a:pt x="439287" y="346265"/>
                </a:lnTo>
                <a:lnTo>
                  <a:pt x="469767" y="304926"/>
                </a:lnTo>
                <a:lnTo>
                  <a:pt x="488626" y="249205"/>
                </a:lnTo>
                <a:lnTo>
                  <a:pt x="494913" y="184149"/>
                </a:lnTo>
                <a:lnTo>
                  <a:pt x="493341" y="150381"/>
                </a:lnTo>
                <a:lnTo>
                  <a:pt x="480768" y="89941"/>
                </a:lnTo>
                <a:lnTo>
                  <a:pt x="455860" y="40147"/>
                </a:lnTo>
                <a:lnTo>
                  <a:pt x="420046" y="8524"/>
                </a:lnTo>
                <a:lnTo>
                  <a:pt x="398139" y="0"/>
                </a:lnTo>
                <a:close/>
              </a:path>
              <a:path w="495300" h="368300">
                <a:moveTo>
                  <a:pt x="96768" y="0"/>
                </a:moveTo>
                <a:lnTo>
                  <a:pt x="55620" y="21907"/>
                </a:lnTo>
                <a:lnTo>
                  <a:pt x="25140" y="63245"/>
                </a:lnTo>
                <a:lnTo>
                  <a:pt x="6280" y="118983"/>
                </a:lnTo>
                <a:lnTo>
                  <a:pt x="0" y="184276"/>
                </a:lnTo>
                <a:lnTo>
                  <a:pt x="1565" y="217844"/>
                </a:lnTo>
                <a:lnTo>
                  <a:pt x="14138" y="278233"/>
                </a:lnTo>
                <a:lnTo>
                  <a:pt x="39046" y="328025"/>
                </a:lnTo>
                <a:lnTo>
                  <a:pt x="74860" y="359648"/>
                </a:lnTo>
                <a:lnTo>
                  <a:pt x="96768" y="368172"/>
                </a:lnTo>
                <a:lnTo>
                  <a:pt x="100451" y="355980"/>
                </a:lnTo>
                <a:lnTo>
                  <a:pt x="83544" y="347219"/>
                </a:lnTo>
                <a:lnTo>
                  <a:pt x="68828" y="334470"/>
                </a:lnTo>
                <a:lnTo>
                  <a:pt x="45968" y="297052"/>
                </a:lnTo>
                <a:lnTo>
                  <a:pt x="32077" y="246094"/>
                </a:lnTo>
                <a:lnTo>
                  <a:pt x="27430" y="184149"/>
                </a:lnTo>
                <a:lnTo>
                  <a:pt x="28590" y="151937"/>
                </a:lnTo>
                <a:lnTo>
                  <a:pt x="37873" y="95498"/>
                </a:lnTo>
                <a:lnTo>
                  <a:pt x="56302" y="50536"/>
                </a:lnTo>
                <a:lnTo>
                  <a:pt x="83544" y="20956"/>
                </a:lnTo>
                <a:lnTo>
                  <a:pt x="100451" y="12191"/>
                </a:lnTo>
                <a:lnTo>
                  <a:pt x="96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3212083" y="3762502"/>
            <a:ext cx="1143000" cy="1755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2585" defTabSz="-635">
              <a:lnSpc>
                <a:spcPct val="100000"/>
              </a:lnSpc>
              <a:tabLst>
                <a:tab pos="816610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𝑐𝑓 	</a:t>
            </a:r>
            <a:r>
              <a:rPr sz="2400" spc="-204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2625" spc="240" baseline="-16000" dirty="0">
                <a:latin typeface="Cambria Math" panose="02040503050406030204"/>
                <a:cs typeface="Cambria Math" panose="02040503050406030204"/>
              </a:rPr>
              <a:t>𝑓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L="12700" defTabSz="-635">
              <a:lnSpc>
                <a:spcPct val="100000"/>
              </a:lnSpc>
              <a:spcBef>
                <a:spcPts val="1155"/>
              </a:spcBef>
              <a:tabLst>
                <a:tab pos="329565" algn="l"/>
                <a:tab pos="608330" algn="l"/>
                <a:tab pos="91122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𝑔	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𝑧 	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𝑓	</a:t>
            </a:r>
            <a:r>
              <a:rPr sz="2400" spc="-65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2625" spc="284" baseline="-16000" dirty="0">
                <a:latin typeface="Cambria Math" panose="02040503050406030204"/>
                <a:cs typeface="Cambria Math" panose="02040503050406030204"/>
              </a:rPr>
              <a:t>𝑖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L="51435">
              <a:lnSpc>
                <a:spcPct val="100000"/>
              </a:lnSpc>
              <a:spcBef>
                <a:spcPts val="410"/>
              </a:spcBef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multiply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5720" defTabSz="-635">
              <a:lnSpc>
                <a:spcPct val="100000"/>
              </a:lnSpc>
              <a:spcBef>
                <a:spcPts val="575"/>
              </a:spcBef>
              <a:tabLst>
                <a:tab pos="36258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𝑔	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58921" y="2856229"/>
            <a:ext cx="1037590" cy="42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54025" algn="l"/>
                <a:tab pos="76898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𝑐	𝑓 	 </a:t>
            </a:r>
            <a:r>
              <a:rPr sz="2400" spc="-85" dirty="0">
                <a:latin typeface="Cambria Math" panose="02040503050406030204"/>
                <a:cs typeface="Cambria Math" panose="02040503050406030204"/>
              </a:rPr>
              <a:t>𝑧</a:t>
            </a:r>
            <a:r>
              <a:rPr sz="2625" spc="-127" baseline="-16000" dirty="0">
                <a:latin typeface="Cambria Math" panose="02040503050406030204"/>
                <a:cs typeface="Cambria Math" panose="02040503050406030204"/>
              </a:rPr>
              <a:t>𝑓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4288" y="490727"/>
            <a:ext cx="4535423" cy="59573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47615" y="211531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30">
                <a:moveTo>
                  <a:pt x="315849" y="0"/>
                </a:moveTo>
                <a:lnTo>
                  <a:pt x="0" y="315849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7615" y="546049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315849" y="0"/>
                </a:moveTo>
                <a:lnTo>
                  <a:pt x="0" y="315836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34840" y="3127248"/>
            <a:ext cx="541020" cy="545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34840" y="6192011"/>
            <a:ext cx="541020" cy="544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34840" y="6192011"/>
            <a:ext cx="541020" cy="54419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8048" y="4308347"/>
            <a:ext cx="541019" cy="545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908048" y="4308347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3665">
              <a:lnSpc>
                <a:spcPct val="100000"/>
              </a:lnSpc>
              <a:spcBef>
                <a:spcPts val="54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98320" y="944880"/>
            <a:ext cx="650748" cy="545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798320" y="944880"/>
            <a:ext cx="650875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5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04659" y="3127248"/>
            <a:ext cx="541020" cy="545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804659" y="312724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3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63084" y="4788408"/>
            <a:ext cx="541020" cy="545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863084" y="478840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53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84447" y="3988308"/>
            <a:ext cx="539496" cy="5455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584447" y="3988308"/>
            <a:ext cx="53975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53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≈1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72228" y="3962400"/>
            <a:ext cx="541020" cy="545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872228" y="3962400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42788" y="3491484"/>
            <a:ext cx="541020" cy="545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542788" y="3491484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4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≈1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34840" y="3127248"/>
            <a:ext cx="541020" cy="545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434840" y="312724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35"/>
              </a:spcBef>
            </a:pPr>
            <a:r>
              <a:rPr sz="2400" spc="-409" dirty="0">
                <a:latin typeface="Calibri" panose="020F0502020204030204"/>
                <a:cs typeface="Calibri" panose="020F0502020204030204"/>
              </a:rPr>
              <a:t>170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02123" y="1412747"/>
            <a:ext cx="539496" cy="545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802123" y="1412747"/>
            <a:ext cx="53975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13030">
              <a:lnSpc>
                <a:spcPct val="100000"/>
              </a:lnSpc>
              <a:spcBef>
                <a:spcPts val="53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69208" y="665987"/>
            <a:ext cx="541020" cy="5455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569208" y="665987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13665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≈0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803647" y="306324"/>
            <a:ext cx="541020" cy="545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803647" y="306324"/>
            <a:ext cx="541020" cy="54610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4288" y="490727"/>
            <a:ext cx="4535423" cy="59573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47615" y="211531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30">
                <a:moveTo>
                  <a:pt x="315849" y="0"/>
                </a:moveTo>
                <a:lnTo>
                  <a:pt x="0" y="315849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7615" y="546049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315849" y="0"/>
                </a:moveTo>
                <a:lnTo>
                  <a:pt x="0" y="315836"/>
                </a:lnTo>
              </a:path>
            </a:pathLst>
          </a:custGeom>
          <a:ln w="762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34840" y="3127248"/>
            <a:ext cx="541020" cy="545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34840" y="3127248"/>
            <a:ext cx="541020" cy="546100"/>
          </a:xfrm>
          <a:custGeom>
            <a:avLst/>
            <a:gdLst/>
            <a:ahLst/>
            <a:cxnLst/>
            <a:rect l="l" t="t" r="r" b="b"/>
            <a:pathLst>
              <a:path w="541020" h="546100">
                <a:moveTo>
                  <a:pt x="0" y="545591"/>
                </a:moveTo>
                <a:lnTo>
                  <a:pt x="541020" y="545591"/>
                </a:lnTo>
                <a:lnTo>
                  <a:pt x="541020" y="0"/>
                </a:lnTo>
                <a:lnTo>
                  <a:pt x="0" y="0"/>
                </a:lnTo>
                <a:lnTo>
                  <a:pt x="0" y="5455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34840" y="6192011"/>
            <a:ext cx="541020" cy="544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34840" y="6192011"/>
            <a:ext cx="541020" cy="54419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53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8048" y="4308347"/>
            <a:ext cx="541019" cy="545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908048" y="4308347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3665">
              <a:lnSpc>
                <a:spcPct val="100000"/>
              </a:lnSpc>
              <a:spcBef>
                <a:spcPts val="54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8320" y="944880"/>
            <a:ext cx="650748" cy="5455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98320" y="944880"/>
            <a:ext cx="650875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5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04659" y="3127248"/>
            <a:ext cx="603503" cy="545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804659" y="3127248"/>
            <a:ext cx="603885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53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-10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84447" y="3988308"/>
            <a:ext cx="539496" cy="5455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584447" y="3988308"/>
            <a:ext cx="53975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53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≈1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42788" y="3491484"/>
            <a:ext cx="541020" cy="545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542788" y="3491484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54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≈0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28744" y="3113532"/>
            <a:ext cx="539496" cy="5455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28744" y="3113532"/>
            <a:ext cx="539750" cy="546100"/>
          </a:xfrm>
          <a:custGeom>
            <a:avLst/>
            <a:gdLst/>
            <a:ahLst/>
            <a:cxnLst/>
            <a:rect l="l" t="t" r="r" b="b"/>
            <a:pathLst>
              <a:path w="539750" h="546100">
                <a:moveTo>
                  <a:pt x="0" y="545591"/>
                </a:moveTo>
                <a:lnTo>
                  <a:pt x="539496" y="545591"/>
                </a:lnTo>
                <a:lnTo>
                  <a:pt x="539496" y="0"/>
                </a:lnTo>
                <a:lnTo>
                  <a:pt x="0" y="0"/>
                </a:lnTo>
                <a:lnTo>
                  <a:pt x="0" y="5455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69208" y="665987"/>
            <a:ext cx="541020" cy="5455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569208" y="665987"/>
            <a:ext cx="541020" cy="54610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13665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≈1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03647" y="306324"/>
            <a:ext cx="541020" cy="5455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803647" y="306324"/>
            <a:ext cx="541020" cy="54610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5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799076" y="4788408"/>
            <a:ext cx="541020" cy="545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799076" y="4788408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53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29555" y="3962400"/>
            <a:ext cx="541020" cy="5455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829555" y="3962400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54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42459" y="3113532"/>
            <a:ext cx="541020" cy="545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42459" y="3113532"/>
            <a:ext cx="541020" cy="546100"/>
          </a:xfrm>
          <a:custGeom>
            <a:avLst/>
            <a:gdLst/>
            <a:ahLst/>
            <a:cxnLst/>
            <a:rect l="l" t="t" r="r" b="b"/>
            <a:pathLst>
              <a:path w="541020" h="546100">
                <a:moveTo>
                  <a:pt x="0" y="545591"/>
                </a:moveTo>
                <a:lnTo>
                  <a:pt x="541020" y="545591"/>
                </a:lnTo>
                <a:lnTo>
                  <a:pt x="541020" y="0"/>
                </a:lnTo>
                <a:lnTo>
                  <a:pt x="0" y="0"/>
                </a:lnTo>
                <a:lnTo>
                  <a:pt x="0" y="5455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435602" y="3184905"/>
            <a:ext cx="540385" cy="481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ct val="100000"/>
              </a:lnSpc>
            </a:pPr>
            <a:r>
              <a:rPr sz="2400" spc="-640" dirty="0">
                <a:latin typeface="Calibri" panose="020F0502020204030204"/>
                <a:cs typeface="Calibri" panose="020F0502020204030204"/>
              </a:rPr>
              <a:t>1-</a:t>
            </a:r>
            <a:r>
              <a:rPr sz="3600" spc="-960" baseline="-2000" dirty="0">
                <a:latin typeface="Calibri" panose="020F0502020204030204"/>
                <a:cs typeface="Calibri" panose="020F0502020204030204"/>
              </a:rPr>
              <a:t>7</a:t>
            </a:r>
            <a:r>
              <a:rPr sz="2400" spc="-640" dirty="0">
                <a:latin typeface="Calibri" panose="020F0502020204030204"/>
                <a:cs typeface="Calibri" panose="020F0502020204030204"/>
              </a:rPr>
              <a:t>30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79264" y="1424939"/>
            <a:ext cx="541020" cy="545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779264" y="1424939"/>
            <a:ext cx="541020" cy="5461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5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21436"/>
            <a:ext cx="7728915" cy="642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15"/>
              </a:lnSpc>
            </a:pPr>
            <a:r>
              <a:rPr lang="zh-CN" dirty="0"/>
              <a:t>深度学习备受关注</a:t>
            </a:r>
            <a:endParaRPr lang="zh-CN"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262760"/>
            <a:ext cx="6800850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我相信在此之前你已经看到很多令人兴奋的报告了。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29255" y="2382011"/>
            <a:ext cx="6451091" cy="37536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7858" y="5256225"/>
            <a:ext cx="7372350" cy="883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231765">
              <a:lnSpc>
                <a:spcPct val="99000"/>
              </a:lnSpc>
            </a:pPr>
            <a:r>
              <a:rPr lang="zh-CN" sz="1800" spc="-5" dirty="0">
                <a:latin typeface="Arial" panose="020B0604020202020204"/>
                <a:cs typeface="Arial" panose="020B0604020202020204"/>
              </a:rPr>
              <a:t>谷歌的深度学习发展趋势。来源：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SIGMOD/Jeff</a:t>
            </a:r>
            <a:r>
              <a:rPr sz="18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Dean</a:t>
            </a:r>
            <a:endParaRPr sz="1800">
              <a:latin typeface="Arial" panose="020B0604020202020204"/>
              <a:cs typeface="Arial" panose="020B0604020202020204"/>
            </a:endParaRPr>
          </a:p>
          <a:p>
            <a:pPr marL="1416050">
              <a:lnSpc>
                <a:spcPct val="100000"/>
              </a:lnSpc>
              <a:spcBef>
                <a:spcPts val="1395"/>
              </a:spcBef>
            </a:pPr>
            <a:r>
              <a:rPr lang="zh-CN" sz="2800" spc="-5" dirty="0">
                <a:latin typeface="Calibri" panose="020F0502020204030204"/>
                <a:cs typeface="Calibri" panose="020F0502020204030204"/>
              </a:rPr>
              <a:t>这次讲座的重点是基础技术。</a:t>
            </a:r>
            <a:endParaRPr lang="zh-CN"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Output </a:t>
            </a:r>
            <a:r>
              <a:rPr spc="-30" dirty="0"/>
              <a:t>Layer</a:t>
            </a:r>
            <a:r>
              <a:rPr spc="-40" dirty="0"/>
              <a:t> </a:t>
            </a:r>
            <a:r>
              <a:rPr spc="-5" dirty="0"/>
              <a:t>(Option)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5022850" cy="1206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Softmax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layer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as the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output</a:t>
            </a:r>
            <a:r>
              <a:rPr sz="2800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layer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266700">
              <a:lnSpc>
                <a:spcPct val="100000"/>
              </a:lnSpc>
            </a:pP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Ordinary</a:t>
            </a:r>
            <a:r>
              <a:rPr sz="2400" b="1" i="1" u="sng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Layer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2620" y="4320540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8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8" y="115824"/>
                </a:lnTo>
                <a:lnTo>
                  <a:pt x="1219200" y="86868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12620" y="5205984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8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8" y="115824"/>
                </a:lnTo>
                <a:lnTo>
                  <a:pt x="1219200" y="86868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12620" y="3432047"/>
            <a:ext cx="1219200" cy="173990"/>
          </a:xfrm>
          <a:custGeom>
            <a:avLst/>
            <a:gdLst/>
            <a:ahLst/>
            <a:cxnLst/>
            <a:rect l="l" t="t" r="r" b="b"/>
            <a:pathLst>
              <a:path w="1219200" h="173989">
                <a:moveTo>
                  <a:pt x="1045463" y="0"/>
                </a:moveTo>
                <a:lnTo>
                  <a:pt x="1045463" y="173736"/>
                </a:lnTo>
                <a:lnTo>
                  <a:pt x="1161287" y="115824"/>
                </a:lnTo>
                <a:lnTo>
                  <a:pt x="1074420" y="115824"/>
                </a:lnTo>
                <a:lnTo>
                  <a:pt x="1074420" y="57912"/>
                </a:lnTo>
                <a:lnTo>
                  <a:pt x="1161288" y="57912"/>
                </a:lnTo>
                <a:lnTo>
                  <a:pt x="1045463" y="0"/>
                </a:lnTo>
                <a:close/>
              </a:path>
              <a:path w="1219200" h="173989">
                <a:moveTo>
                  <a:pt x="1045463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45463" y="115824"/>
                </a:lnTo>
                <a:lnTo>
                  <a:pt x="1045463" y="57912"/>
                </a:lnTo>
                <a:close/>
              </a:path>
              <a:path w="1219200" h="173989">
                <a:moveTo>
                  <a:pt x="1161288" y="57912"/>
                </a:moveTo>
                <a:lnTo>
                  <a:pt x="1074420" y="57912"/>
                </a:lnTo>
                <a:lnTo>
                  <a:pt x="1074420" y="115824"/>
                </a:lnTo>
                <a:lnTo>
                  <a:pt x="1161287" y="115824"/>
                </a:lnTo>
                <a:lnTo>
                  <a:pt x="1219200" y="86867"/>
                </a:lnTo>
                <a:lnTo>
                  <a:pt x="116128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99317" y="3057246"/>
            <a:ext cx="1317625" cy="64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-635">
              <a:lnSpc>
                <a:spcPts val="4050"/>
              </a:lnSpc>
              <a:tabLst>
                <a:tab pos="318135" algn="l"/>
                <a:tab pos="1184275" algn="l"/>
              </a:tabLst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y	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550" spc="-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370" dirty="0">
                <a:latin typeface="Symbol" panose="05050102010706020507"/>
                <a:cs typeface="Symbol" panose="05050102010706020507"/>
              </a:rPr>
              <a:t></a:t>
            </a:r>
            <a:r>
              <a:rPr sz="4050" spc="-535" dirty="0">
                <a:latin typeface="Symbol" panose="05050102010706020507"/>
                <a:cs typeface="Symbol" panose="05050102010706020507"/>
              </a:rPr>
              <a:t></a:t>
            </a: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050" spc="-509" dirty="0">
                <a:latin typeface="Symbol" panose="05050102010706020507"/>
                <a:cs typeface="Symbol" panose="05050102010706020507"/>
              </a:rPr>
              <a:t></a:t>
            </a:r>
            <a:endParaRPr sz="4050">
              <a:latin typeface="Symbol" panose="05050102010706020507"/>
              <a:cs typeface="Symbol" panose="05050102010706020507"/>
            </a:endParaRPr>
          </a:p>
          <a:p>
            <a:pPr marR="43180" algn="ctr" defTabSz="-635">
              <a:lnSpc>
                <a:spcPts val="930"/>
              </a:lnSpc>
              <a:tabLst>
                <a:tab pos="884555" algn="l"/>
              </a:tabLst>
            </a:pPr>
            <a:r>
              <a:rPr sz="1450" spc="20" dirty="0">
                <a:latin typeface="Times New Roman" panose="02020603050405020304"/>
                <a:cs typeface="Times New Roman" panose="02020603050405020304"/>
              </a:rPr>
              <a:t>1	1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2603" y="3987736"/>
            <a:ext cx="1353820" cy="652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50" spc="142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550" spc="-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370" dirty="0">
                <a:latin typeface="Symbol" panose="05050102010706020507"/>
                <a:cs typeface="Symbol" panose="05050102010706020507"/>
              </a:rPr>
              <a:t></a:t>
            </a:r>
            <a:r>
              <a:rPr sz="4100" spc="-550" dirty="0">
                <a:latin typeface="Symbol" panose="05050102010706020507"/>
                <a:cs typeface="Symbol" panose="05050102010706020507"/>
              </a:rPr>
              <a:t></a:t>
            </a:r>
            <a:r>
              <a:rPr sz="2550" i="1" spc="8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spc="60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-525" dirty="0">
                <a:latin typeface="Symbol" panose="05050102010706020507"/>
                <a:cs typeface="Symbol" panose="05050102010706020507"/>
              </a:rPr>
              <a:t></a:t>
            </a:r>
            <a:endParaRPr sz="41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7835" y="4860229"/>
            <a:ext cx="1341755" cy="645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-635">
              <a:lnSpc>
                <a:spcPts val="4050"/>
              </a:lnSpc>
              <a:tabLst>
                <a:tab pos="342265" algn="l"/>
                <a:tab pos="1209040" algn="l"/>
              </a:tabLst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y	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550" spc="-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00" i="1" spc="-365" dirty="0">
                <a:latin typeface="Symbol" panose="05050102010706020507"/>
                <a:cs typeface="Symbol" panose="05050102010706020507"/>
              </a:rPr>
              <a:t></a:t>
            </a:r>
            <a:r>
              <a:rPr sz="4050" spc="-535" dirty="0">
                <a:latin typeface="Symbol" panose="05050102010706020507"/>
                <a:cs typeface="Symbol" panose="05050102010706020507"/>
              </a:rPr>
              <a:t>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z	</a:t>
            </a:r>
            <a:r>
              <a:rPr sz="4050" spc="-509" dirty="0">
                <a:latin typeface="Symbol" panose="05050102010706020507"/>
                <a:cs typeface="Symbol" panose="05050102010706020507"/>
              </a:rPr>
              <a:t></a:t>
            </a:r>
            <a:endParaRPr sz="4050">
              <a:latin typeface="Symbol" panose="05050102010706020507"/>
              <a:cs typeface="Symbol" panose="05050102010706020507"/>
            </a:endParaRPr>
          </a:p>
          <a:p>
            <a:pPr marR="12065" algn="ctr" defTabSz="-635">
              <a:lnSpc>
                <a:spcPts val="930"/>
              </a:lnSpc>
              <a:tabLst>
                <a:tab pos="908685" algn="l"/>
              </a:tabLst>
            </a:pPr>
            <a:r>
              <a:rPr sz="1450" spc="20" dirty="0">
                <a:latin typeface="Times New Roman" panose="02020603050405020304"/>
                <a:cs typeface="Times New Roman" panose="02020603050405020304"/>
              </a:rPr>
              <a:t>3	3</a:t>
            </a:r>
            <a:endParaRPr sz="14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8848" y="4326635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8848" y="5213603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8848" y="3439667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22832" y="3227832"/>
            <a:ext cx="594360" cy="59588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9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22832" y="4116323"/>
            <a:ext cx="594360" cy="595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2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9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2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5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22832" y="5001767"/>
            <a:ext cx="594360" cy="5958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15789" y="3296094"/>
            <a:ext cx="23622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8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0737" y="4183062"/>
            <a:ext cx="25781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8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4265" y="5030437"/>
            <a:ext cx="2514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3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3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0725" y="3269588"/>
            <a:ext cx="327660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i="1" spc="-100" dirty="0">
                <a:latin typeface="Symbol" panose="05050102010706020507"/>
                <a:cs typeface="Symbol" panose="05050102010706020507"/>
              </a:rPr>
              <a:t></a:t>
            </a:r>
            <a:endParaRPr sz="27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8573" y="4166371"/>
            <a:ext cx="330200" cy="407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50" i="1" spc="-55" dirty="0">
                <a:latin typeface="Symbol" panose="05050102010706020507"/>
                <a:cs typeface="Symbol" panose="05050102010706020507"/>
              </a:rPr>
              <a:t></a:t>
            </a:r>
            <a:endParaRPr sz="26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0598" y="5032856"/>
            <a:ext cx="331470" cy="414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i="1" spc="-80" dirty="0">
                <a:latin typeface="Symbol" panose="05050102010706020507"/>
                <a:cs typeface="Symbol" panose="05050102010706020507"/>
              </a:rPr>
              <a:t></a:t>
            </a:r>
            <a:endParaRPr sz="27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13096" y="3628390"/>
            <a:ext cx="3253104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general,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output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of  network can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be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any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value.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13096" y="4738751"/>
            <a:ext cx="3551554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May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not be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easy to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interpret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L</a:t>
            </a:r>
            <a:r>
              <a:rPr spc="-25" dirty="0"/>
              <a:t>S</a:t>
            </a:r>
            <a:r>
              <a:rPr spc="-5" dirty="0"/>
              <a:t>TM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716" y="2164079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0345">
              <a:lnSpc>
                <a:spcPts val="198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c</a:t>
            </a:r>
            <a:r>
              <a:rPr sz="1600" dirty="0">
                <a:latin typeface="Calibri" panose="020F0502020204030204"/>
                <a:cs typeface="Calibri" panose="020F0502020204030204"/>
              </a:rPr>
              <a:t>t-1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6544" y="1397508"/>
            <a:ext cx="3599687" cy="2363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14743" y="1397508"/>
            <a:ext cx="1801368" cy="2363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34202" y="2294001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1498" y="2405633"/>
            <a:ext cx="329565" cy="311150"/>
          </a:xfrm>
          <a:custGeom>
            <a:avLst/>
            <a:gdLst/>
            <a:ahLst/>
            <a:cxnLst/>
            <a:rect l="l" t="t" r="r" b="b"/>
            <a:pathLst>
              <a:path w="329564" h="311150">
                <a:moveTo>
                  <a:pt x="0" y="310896"/>
                </a:moveTo>
                <a:lnTo>
                  <a:pt x="329184" y="310896"/>
                </a:lnTo>
                <a:lnTo>
                  <a:pt x="329184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41341" y="2405633"/>
            <a:ext cx="330835" cy="311150"/>
          </a:xfrm>
          <a:custGeom>
            <a:avLst/>
            <a:gdLst/>
            <a:ahLst/>
            <a:cxnLst/>
            <a:rect l="l" t="t" r="r" b="b"/>
            <a:pathLst>
              <a:path w="330835" h="311150">
                <a:moveTo>
                  <a:pt x="0" y="310896"/>
                </a:moveTo>
                <a:lnTo>
                  <a:pt x="330708" y="310896"/>
                </a:lnTo>
                <a:lnTo>
                  <a:pt x="330708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97318" y="2425445"/>
            <a:ext cx="330835" cy="309880"/>
          </a:xfrm>
          <a:custGeom>
            <a:avLst/>
            <a:gdLst/>
            <a:ahLst/>
            <a:cxnLst/>
            <a:rect l="l" t="t" r="r" b="b"/>
            <a:pathLst>
              <a:path w="330834" h="309880">
                <a:moveTo>
                  <a:pt x="0" y="309372"/>
                </a:moveTo>
                <a:lnTo>
                  <a:pt x="330707" y="309372"/>
                </a:lnTo>
                <a:lnTo>
                  <a:pt x="330707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13436" y="2652395"/>
            <a:ext cx="8070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924048" y="4748783"/>
            <a:ext cx="146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008123" y="4657344"/>
            <a:ext cx="19240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15974" y="4657344"/>
            <a:ext cx="20637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2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758310" y="4662551"/>
            <a:ext cx="24701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75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562094" y="4746370"/>
            <a:ext cx="114427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2400" spc="-9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vectors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10332" y="3761994"/>
            <a:ext cx="114300" cy="1009650"/>
          </a:xfrm>
          <a:custGeom>
            <a:avLst/>
            <a:gdLst/>
            <a:ahLst/>
            <a:cxnLst/>
            <a:rect l="l" t="t" r="r" b="b"/>
            <a:pathLst>
              <a:path w="114300" h="1009650">
                <a:moveTo>
                  <a:pt x="76107" y="114131"/>
                </a:moveTo>
                <a:lnTo>
                  <a:pt x="38007" y="114470"/>
                </a:lnTo>
                <a:lnTo>
                  <a:pt x="45593" y="1009649"/>
                </a:lnTo>
                <a:lnTo>
                  <a:pt x="83693" y="1009268"/>
                </a:lnTo>
                <a:lnTo>
                  <a:pt x="76107" y="114131"/>
                </a:lnTo>
                <a:close/>
              </a:path>
              <a:path w="114300" h="1009650">
                <a:moveTo>
                  <a:pt x="56134" y="0"/>
                </a:moveTo>
                <a:lnTo>
                  <a:pt x="0" y="114807"/>
                </a:lnTo>
                <a:lnTo>
                  <a:pt x="38007" y="114470"/>
                </a:lnTo>
                <a:lnTo>
                  <a:pt x="37845" y="95376"/>
                </a:lnTo>
                <a:lnTo>
                  <a:pt x="104757" y="95122"/>
                </a:lnTo>
                <a:lnTo>
                  <a:pt x="56134" y="0"/>
                </a:lnTo>
                <a:close/>
              </a:path>
              <a:path w="114300" h="1009650">
                <a:moveTo>
                  <a:pt x="75945" y="95122"/>
                </a:moveTo>
                <a:lnTo>
                  <a:pt x="37845" y="95376"/>
                </a:lnTo>
                <a:lnTo>
                  <a:pt x="38007" y="114470"/>
                </a:lnTo>
                <a:lnTo>
                  <a:pt x="76107" y="114131"/>
                </a:lnTo>
                <a:lnTo>
                  <a:pt x="75945" y="95122"/>
                </a:lnTo>
                <a:close/>
              </a:path>
              <a:path w="114300" h="1009650">
                <a:moveTo>
                  <a:pt x="104757" y="95122"/>
                </a:moveTo>
                <a:lnTo>
                  <a:pt x="75945" y="95122"/>
                </a:lnTo>
                <a:lnTo>
                  <a:pt x="76107" y="114131"/>
                </a:lnTo>
                <a:lnTo>
                  <a:pt x="114300" y="113791"/>
                </a:lnTo>
                <a:lnTo>
                  <a:pt x="104757" y="95122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49575" y="3761994"/>
            <a:ext cx="1818639" cy="1018540"/>
          </a:xfrm>
          <a:custGeom>
            <a:avLst/>
            <a:gdLst/>
            <a:ahLst/>
            <a:cxnLst/>
            <a:rect l="l" t="t" r="r" b="b"/>
            <a:pathLst>
              <a:path w="1818639" h="1018539">
                <a:moveTo>
                  <a:pt x="1709190" y="38659"/>
                </a:moveTo>
                <a:lnTo>
                  <a:pt x="0" y="984757"/>
                </a:lnTo>
                <a:lnTo>
                  <a:pt x="18542" y="1018031"/>
                </a:lnTo>
                <a:lnTo>
                  <a:pt x="1727631" y="71989"/>
                </a:lnTo>
                <a:lnTo>
                  <a:pt x="1709190" y="38659"/>
                </a:lnTo>
                <a:close/>
              </a:path>
              <a:path w="1818639" h="1018539">
                <a:moveTo>
                  <a:pt x="1798187" y="29463"/>
                </a:moveTo>
                <a:lnTo>
                  <a:pt x="1725802" y="29463"/>
                </a:lnTo>
                <a:lnTo>
                  <a:pt x="1744345" y="62737"/>
                </a:lnTo>
                <a:lnTo>
                  <a:pt x="1727631" y="71989"/>
                </a:lnTo>
                <a:lnTo>
                  <a:pt x="1746123" y="105409"/>
                </a:lnTo>
                <a:lnTo>
                  <a:pt x="1798187" y="29463"/>
                </a:lnTo>
                <a:close/>
              </a:path>
              <a:path w="1818639" h="1018539">
                <a:moveTo>
                  <a:pt x="1725802" y="29463"/>
                </a:moveTo>
                <a:lnTo>
                  <a:pt x="1709190" y="38659"/>
                </a:lnTo>
                <a:lnTo>
                  <a:pt x="1727631" y="71989"/>
                </a:lnTo>
                <a:lnTo>
                  <a:pt x="1744345" y="62737"/>
                </a:lnTo>
                <a:lnTo>
                  <a:pt x="1725802" y="29463"/>
                </a:lnTo>
                <a:close/>
              </a:path>
              <a:path w="1818639" h="1018539">
                <a:moveTo>
                  <a:pt x="1818386" y="0"/>
                </a:moveTo>
                <a:lnTo>
                  <a:pt x="1690751" y="5333"/>
                </a:lnTo>
                <a:lnTo>
                  <a:pt x="1709190" y="38659"/>
                </a:lnTo>
                <a:lnTo>
                  <a:pt x="1725802" y="29463"/>
                </a:lnTo>
                <a:lnTo>
                  <a:pt x="1798187" y="29463"/>
                </a:lnTo>
                <a:lnTo>
                  <a:pt x="181838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994532" y="3729609"/>
            <a:ext cx="4622165" cy="1024255"/>
          </a:xfrm>
          <a:custGeom>
            <a:avLst/>
            <a:gdLst/>
            <a:ahLst/>
            <a:cxnLst/>
            <a:rect l="l" t="t" r="r" b="b"/>
            <a:pathLst>
              <a:path w="4622165" h="1024254">
                <a:moveTo>
                  <a:pt x="4506221" y="37332"/>
                </a:moveTo>
                <a:lnTo>
                  <a:pt x="0" y="986790"/>
                </a:lnTo>
                <a:lnTo>
                  <a:pt x="7874" y="1024001"/>
                </a:lnTo>
                <a:lnTo>
                  <a:pt x="4514073" y="74521"/>
                </a:lnTo>
                <a:lnTo>
                  <a:pt x="4506221" y="37332"/>
                </a:lnTo>
                <a:close/>
              </a:path>
              <a:path w="4622165" h="1024254">
                <a:moveTo>
                  <a:pt x="4620633" y="33401"/>
                </a:moveTo>
                <a:lnTo>
                  <a:pt x="4524883" y="33401"/>
                </a:lnTo>
                <a:lnTo>
                  <a:pt x="4532630" y="70612"/>
                </a:lnTo>
                <a:lnTo>
                  <a:pt x="4514073" y="74521"/>
                </a:lnTo>
                <a:lnTo>
                  <a:pt x="4521962" y="111887"/>
                </a:lnTo>
                <a:lnTo>
                  <a:pt x="4620633" y="33401"/>
                </a:lnTo>
                <a:close/>
              </a:path>
              <a:path w="4622165" h="1024254">
                <a:moveTo>
                  <a:pt x="4524883" y="33401"/>
                </a:moveTo>
                <a:lnTo>
                  <a:pt x="4506221" y="37332"/>
                </a:lnTo>
                <a:lnTo>
                  <a:pt x="4514073" y="74521"/>
                </a:lnTo>
                <a:lnTo>
                  <a:pt x="4532630" y="70612"/>
                </a:lnTo>
                <a:lnTo>
                  <a:pt x="4524883" y="33401"/>
                </a:lnTo>
                <a:close/>
              </a:path>
              <a:path w="4622165" h="1024254">
                <a:moveTo>
                  <a:pt x="4498340" y="0"/>
                </a:moveTo>
                <a:lnTo>
                  <a:pt x="4506221" y="37332"/>
                </a:lnTo>
                <a:lnTo>
                  <a:pt x="4524883" y="33401"/>
                </a:lnTo>
                <a:lnTo>
                  <a:pt x="4620633" y="33401"/>
                </a:lnTo>
                <a:lnTo>
                  <a:pt x="4621911" y="32385"/>
                </a:lnTo>
                <a:lnTo>
                  <a:pt x="449834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046858" y="2937510"/>
            <a:ext cx="114300" cy="1790064"/>
          </a:xfrm>
          <a:custGeom>
            <a:avLst/>
            <a:gdLst/>
            <a:ahLst/>
            <a:cxnLst/>
            <a:rect l="l" t="t" r="r" b="b"/>
            <a:pathLst>
              <a:path w="114300" h="1790064">
                <a:moveTo>
                  <a:pt x="38104" y="114173"/>
                </a:moveTo>
                <a:lnTo>
                  <a:pt x="27305" y="1789683"/>
                </a:lnTo>
                <a:lnTo>
                  <a:pt x="65405" y="1789938"/>
                </a:lnTo>
                <a:lnTo>
                  <a:pt x="76204" y="114427"/>
                </a:lnTo>
                <a:lnTo>
                  <a:pt x="38104" y="114173"/>
                </a:lnTo>
                <a:close/>
              </a:path>
              <a:path w="114300" h="1790064">
                <a:moveTo>
                  <a:pt x="104683" y="95123"/>
                </a:moveTo>
                <a:lnTo>
                  <a:pt x="38227" y="95123"/>
                </a:lnTo>
                <a:lnTo>
                  <a:pt x="76327" y="95376"/>
                </a:lnTo>
                <a:lnTo>
                  <a:pt x="76204" y="114427"/>
                </a:lnTo>
                <a:lnTo>
                  <a:pt x="114300" y="114680"/>
                </a:lnTo>
                <a:lnTo>
                  <a:pt x="104683" y="95123"/>
                </a:lnTo>
                <a:close/>
              </a:path>
              <a:path w="114300" h="1790064">
                <a:moveTo>
                  <a:pt x="38227" y="95123"/>
                </a:moveTo>
                <a:lnTo>
                  <a:pt x="38104" y="114173"/>
                </a:lnTo>
                <a:lnTo>
                  <a:pt x="76204" y="114427"/>
                </a:lnTo>
                <a:lnTo>
                  <a:pt x="76327" y="95376"/>
                </a:lnTo>
                <a:lnTo>
                  <a:pt x="38227" y="95123"/>
                </a:lnTo>
                <a:close/>
              </a:path>
              <a:path w="114300" h="1790064">
                <a:moveTo>
                  <a:pt x="57912" y="0"/>
                </a:moveTo>
                <a:lnTo>
                  <a:pt x="0" y="113918"/>
                </a:lnTo>
                <a:lnTo>
                  <a:pt x="38104" y="114173"/>
                </a:lnTo>
                <a:lnTo>
                  <a:pt x="38227" y="95123"/>
                </a:lnTo>
                <a:lnTo>
                  <a:pt x="104683" y="95123"/>
                </a:lnTo>
                <a:lnTo>
                  <a:pt x="5791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57400" y="3003042"/>
            <a:ext cx="1878964" cy="1745614"/>
          </a:xfrm>
          <a:custGeom>
            <a:avLst/>
            <a:gdLst/>
            <a:ahLst/>
            <a:cxnLst/>
            <a:rect l="l" t="t" r="r" b="b"/>
            <a:pathLst>
              <a:path w="1878964" h="1745614">
                <a:moveTo>
                  <a:pt x="1782149" y="63800"/>
                </a:moveTo>
                <a:lnTo>
                  <a:pt x="0" y="1717421"/>
                </a:lnTo>
                <a:lnTo>
                  <a:pt x="25907" y="1745361"/>
                </a:lnTo>
                <a:lnTo>
                  <a:pt x="1808080" y="91719"/>
                </a:lnTo>
                <a:lnTo>
                  <a:pt x="1782149" y="63800"/>
                </a:lnTo>
                <a:close/>
              </a:path>
              <a:path w="1878964" h="1745614">
                <a:moveTo>
                  <a:pt x="1859801" y="50800"/>
                </a:moveTo>
                <a:lnTo>
                  <a:pt x="1796161" y="50800"/>
                </a:lnTo>
                <a:lnTo>
                  <a:pt x="1822069" y="78740"/>
                </a:lnTo>
                <a:lnTo>
                  <a:pt x="1808080" y="91719"/>
                </a:lnTo>
                <a:lnTo>
                  <a:pt x="1834007" y="119634"/>
                </a:lnTo>
                <a:lnTo>
                  <a:pt x="1859801" y="50800"/>
                </a:lnTo>
                <a:close/>
              </a:path>
              <a:path w="1878964" h="1745614">
                <a:moveTo>
                  <a:pt x="1796161" y="50800"/>
                </a:moveTo>
                <a:lnTo>
                  <a:pt x="1782149" y="63800"/>
                </a:lnTo>
                <a:lnTo>
                  <a:pt x="1808080" y="91719"/>
                </a:lnTo>
                <a:lnTo>
                  <a:pt x="1822069" y="78740"/>
                </a:lnTo>
                <a:lnTo>
                  <a:pt x="1796161" y="50800"/>
                </a:lnTo>
                <a:close/>
              </a:path>
              <a:path w="1878964" h="1745614">
                <a:moveTo>
                  <a:pt x="1878838" y="0"/>
                </a:moveTo>
                <a:lnTo>
                  <a:pt x="1756155" y="35813"/>
                </a:lnTo>
                <a:lnTo>
                  <a:pt x="1782149" y="63800"/>
                </a:lnTo>
                <a:lnTo>
                  <a:pt x="1796161" y="50800"/>
                </a:lnTo>
                <a:lnTo>
                  <a:pt x="1859801" y="50800"/>
                </a:lnTo>
                <a:lnTo>
                  <a:pt x="187883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60829" y="3035173"/>
            <a:ext cx="4751070" cy="1739264"/>
          </a:xfrm>
          <a:custGeom>
            <a:avLst/>
            <a:gdLst/>
            <a:ahLst/>
            <a:cxnLst/>
            <a:rect l="l" t="t" r="r" b="b"/>
            <a:pathLst>
              <a:path w="4751070" h="1739264">
                <a:moveTo>
                  <a:pt x="4636747" y="35910"/>
                </a:moveTo>
                <a:lnTo>
                  <a:pt x="0" y="1702943"/>
                </a:lnTo>
                <a:lnTo>
                  <a:pt x="12953" y="1738757"/>
                </a:lnTo>
                <a:lnTo>
                  <a:pt x="4649635" y="71702"/>
                </a:lnTo>
                <a:lnTo>
                  <a:pt x="4636747" y="35910"/>
                </a:lnTo>
                <a:close/>
              </a:path>
              <a:path w="4751070" h="1739264">
                <a:moveTo>
                  <a:pt x="4737008" y="29463"/>
                </a:moveTo>
                <a:lnTo>
                  <a:pt x="4654677" y="29463"/>
                </a:lnTo>
                <a:lnTo>
                  <a:pt x="4667504" y="65277"/>
                </a:lnTo>
                <a:lnTo>
                  <a:pt x="4649635" y="71702"/>
                </a:lnTo>
                <a:lnTo>
                  <a:pt x="4662551" y="107568"/>
                </a:lnTo>
                <a:lnTo>
                  <a:pt x="4737008" y="29463"/>
                </a:lnTo>
                <a:close/>
              </a:path>
              <a:path w="4751070" h="1739264">
                <a:moveTo>
                  <a:pt x="4654677" y="29463"/>
                </a:moveTo>
                <a:lnTo>
                  <a:pt x="4636747" y="35910"/>
                </a:lnTo>
                <a:lnTo>
                  <a:pt x="4649635" y="71702"/>
                </a:lnTo>
                <a:lnTo>
                  <a:pt x="4667504" y="65277"/>
                </a:lnTo>
                <a:lnTo>
                  <a:pt x="4654677" y="29463"/>
                </a:lnTo>
                <a:close/>
              </a:path>
              <a:path w="4751070" h="1739264">
                <a:moveTo>
                  <a:pt x="4623816" y="0"/>
                </a:moveTo>
                <a:lnTo>
                  <a:pt x="4636747" y="35910"/>
                </a:lnTo>
                <a:lnTo>
                  <a:pt x="4654677" y="29463"/>
                </a:lnTo>
                <a:lnTo>
                  <a:pt x="4737008" y="29463"/>
                </a:lnTo>
                <a:lnTo>
                  <a:pt x="4750689" y="15112"/>
                </a:lnTo>
                <a:lnTo>
                  <a:pt x="462381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L</a:t>
            </a:r>
            <a:r>
              <a:rPr spc="-25" dirty="0"/>
              <a:t>S</a:t>
            </a:r>
            <a:r>
              <a:rPr spc="-5" dirty="0"/>
              <a:t>TM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24048" y="4748783"/>
            <a:ext cx="146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08123" y="4657344"/>
            <a:ext cx="19240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219456" y="0"/>
                </a:moveTo>
                <a:lnTo>
                  <a:pt x="169150" y="5776"/>
                </a:lnTo>
                <a:lnTo>
                  <a:pt x="122964" y="22229"/>
                </a:lnTo>
                <a:lnTo>
                  <a:pt x="82216" y="48045"/>
                </a:lnTo>
                <a:lnTo>
                  <a:pt x="48225" y="81913"/>
                </a:lnTo>
                <a:lnTo>
                  <a:pt x="22313" y="122519"/>
                </a:lnTo>
                <a:lnTo>
                  <a:pt x="5798" y="168550"/>
                </a:lnTo>
                <a:lnTo>
                  <a:pt x="0" y="218694"/>
                </a:lnTo>
                <a:lnTo>
                  <a:pt x="5798" y="268837"/>
                </a:lnTo>
                <a:lnTo>
                  <a:pt x="22313" y="314868"/>
                </a:lnTo>
                <a:lnTo>
                  <a:pt x="48225" y="355474"/>
                </a:lnTo>
                <a:lnTo>
                  <a:pt x="82216" y="389342"/>
                </a:lnTo>
                <a:lnTo>
                  <a:pt x="122964" y="415158"/>
                </a:lnTo>
                <a:lnTo>
                  <a:pt x="169150" y="431611"/>
                </a:lnTo>
                <a:lnTo>
                  <a:pt x="219456" y="437388"/>
                </a:lnTo>
                <a:lnTo>
                  <a:pt x="269761" y="431611"/>
                </a:lnTo>
                <a:lnTo>
                  <a:pt x="315947" y="415158"/>
                </a:lnTo>
                <a:lnTo>
                  <a:pt x="356695" y="389342"/>
                </a:lnTo>
                <a:lnTo>
                  <a:pt x="390686" y="355474"/>
                </a:lnTo>
                <a:lnTo>
                  <a:pt x="416598" y="314868"/>
                </a:lnTo>
                <a:lnTo>
                  <a:pt x="433113" y="268837"/>
                </a:lnTo>
                <a:lnTo>
                  <a:pt x="438912" y="218694"/>
                </a:lnTo>
                <a:lnTo>
                  <a:pt x="433113" y="168550"/>
                </a:lnTo>
                <a:lnTo>
                  <a:pt x="416598" y="122519"/>
                </a:lnTo>
                <a:lnTo>
                  <a:pt x="390686" y="81913"/>
                </a:lnTo>
                <a:lnTo>
                  <a:pt x="356695" y="48045"/>
                </a:lnTo>
                <a:lnTo>
                  <a:pt x="315947" y="22229"/>
                </a:lnTo>
                <a:lnTo>
                  <a:pt x="269761" y="5776"/>
                </a:lnTo>
                <a:lnTo>
                  <a:pt x="2194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0" y="218694"/>
                </a:moveTo>
                <a:lnTo>
                  <a:pt x="5798" y="168550"/>
                </a:lnTo>
                <a:lnTo>
                  <a:pt x="22313" y="122519"/>
                </a:lnTo>
                <a:lnTo>
                  <a:pt x="48225" y="81913"/>
                </a:lnTo>
                <a:lnTo>
                  <a:pt x="82216" y="48045"/>
                </a:lnTo>
                <a:lnTo>
                  <a:pt x="122964" y="22229"/>
                </a:lnTo>
                <a:lnTo>
                  <a:pt x="169150" y="5776"/>
                </a:lnTo>
                <a:lnTo>
                  <a:pt x="219456" y="0"/>
                </a:lnTo>
                <a:lnTo>
                  <a:pt x="269761" y="5776"/>
                </a:lnTo>
                <a:lnTo>
                  <a:pt x="315947" y="22229"/>
                </a:lnTo>
                <a:lnTo>
                  <a:pt x="356695" y="48045"/>
                </a:lnTo>
                <a:lnTo>
                  <a:pt x="390686" y="81913"/>
                </a:lnTo>
                <a:lnTo>
                  <a:pt x="416598" y="122519"/>
                </a:lnTo>
                <a:lnTo>
                  <a:pt x="433113" y="168550"/>
                </a:lnTo>
                <a:lnTo>
                  <a:pt x="438912" y="218694"/>
                </a:lnTo>
                <a:lnTo>
                  <a:pt x="433113" y="268837"/>
                </a:lnTo>
                <a:lnTo>
                  <a:pt x="416598" y="314868"/>
                </a:lnTo>
                <a:lnTo>
                  <a:pt x="390686" y="355474"/>
                </a:lnTo>
                <a:lnTo>
                  <a:pt x="356695" y="389342"/>
                </a:lnTo>
                <a:lnTo>
                  <a:pt x="315947" y="415158"/>
                </a:lnTo>
                <a:lnTo>
                  <a:pt x="269761" y="431611"/>
                </a:lnTo>
                <a:lnTo>
                  <a:pt x="219456" y="437388"/>
                </a:lnTo>
                <a:lnTo>
                  <a:pt x="169150" y="431611"/>
                </a:lnTo>
                <a:lnTo>
                  <a:pt x="122964" y="415158"/>
                </a:lnTo>
                <a:lnTo>
                  <a:pt x="82216" y="389342"/>
                </a:lnTo>
                <a:lnTo>
                  <a:pt x="48225" y="355474"/>
                </a:lnTo>
                <a:lnTo>
                  <a:pt x="22313" y="314868"/>
                </a:lnTo>
                <a:lnTo>
                  <a:pt x="5798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64383" y="3820667"/>
            <a:ext cx="18923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×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15974" y="4657344"/>
            <a:ext cx="20637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2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758310" y="4662551"/>
            <a:ext cx="24701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75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25727" y="2848102"/>
            <a:ext cx="18923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×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18588" y="2738627"/>
            <a:ext cx="437388" cy="437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18588" y="2738627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543301" y="2834894"/>
            <a:ext cx="25400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802126" y="2843529"/>
            <a:ext cx="18923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×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79291" y="1370075"/>
            <a:ext cx="83820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38728" y="1409700"/>
            <a:ext cx="719327" cy="4312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794252" y="1329816"/>
            <a:ext cx="233679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2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94332" y="3761232"/>
            <a:ext cx="371856" cy="370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30224" y="3756659"/>
            <a:ext cx="371856" cy="37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91128" y="3756659"/>
            <a:ext cx="371855" cy="37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15055" y="2764535"/>
            <a:ext cx="371856" cy="37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26236" y="41391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3" y="144780"/>
                </a:moveTo>
                <a:lnTo>
                  <a:pt x="57911" y="144780"/>
                </a:lnTo>
                <a:lnTo>
                  <a:pt x="57911" y="576453"/>
                </a:lnTo>
                <a:lnTo>
                  <a:pt x="115823" y="576453"/>
                </a:lnTo>
                <a:lnTo>
                  <a:pt x="115823" y="144780"/>
                </a:lnTo>
                <a:close/>
              </a:path>
              <a:path w="173990" h="576579">
                <a:moveTo>
                  <a:pt x="86867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80"/>
                </a:lnTo>
                <a:lnTo>
                  <a:pt x="159257" y="144780"/>
                </a:lnTo>
                <a:lnTo>
                  <a:pt x="86867" y="0"/>
                </a:lnTo>
                <a:close/>
              </a:path>
              <a:path w="173990" h="576579">
                <a:moveTo>
                  <a:pt x="159257" y="144780"/>
                </a:moveTo>
                <a:lnTo>
                  <a:pt x="115823" y="144780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32332" y="316687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64563" y="2871216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5" h="173989">
                <a:moveTo>
                  <a:pt x="780161" y="0"/>
                </a:moveTo>
                <a:lnTo>
                  <a:pt x="780161" y="173736"/>
                </a:lnTo>
                <a:lnTo>
                  <a:pt x="895985" y="115824"/>
                </a:lnTo>
                <a:lnTo>
                  <a:pt x="809117" y="115824"/>
                </a:lnTo>
                <a:lnTo>
                  <a:pt x="809117" y="57912"/>
                </a:lnTo>
                <a:lnTo>
                  <a:pt x="895984" y="57912"/>
                </a:lnTo>
                <a:lnTo>
                  <a:pt x="780161" y="0"/>
                </a:lnTo>
                <a:close/>
              </a:path>
              <a:path w="954405" h="173989">
                <a:moveTo>
                  <a:pt x="78016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1" y="115824"/>
                </a:lnTo>
                <a:lnTo>
                  <a:pt x="780161" y="57912"/>
                </a:lnTo>
                <a:close/>
              </a:path>
              <a:path w="954405" h="173989">
                <a:moveTo>
                  <a:pt x="895984" y="57912"/>
                </a:moveTo>
                <a:lnTo>
                  <a:pt x="809117" y="57912"/>
                </a:lnTo>
                <a:lnTo>
                  <a:pt x="809117" y="115824"/>
                </a:lnTo>
                <a:lnTo>
                  <a:pt x="895985" y="115824"/>
                </a:lnTo>
                <a:lnTo>
                  <a:pt x="953897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57855" y="4162044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4" h="562610">
                <a:moveTo>
                  <a:pt x="107959" y="139121"/>
                </a:moveTo>
                <a:lnTo>
                  <a:pt x="56913" y="166679"/>
                </a:lnTo>
                <a:lnTo>
                  <a:pt x="270510" y="562609"/>
                </a:lnTo>
                <a:lnTo>
                  <a:pt x="321437" y="535050"/>
                </a:lnTo>
                <a:lnTo>
                  <a:pt x="107959" y="139121"/>
                </a:lnTo>
                <a:close/>
              </a:path>
              <a:path w="321944" h="562610">
                <a:moveTo>
                  <a:pt x="0" y="0"/>
                </a:moveTo>
                <a:lnTo>
                  <a:pt x="5968" y="194182"/>
                </a:lnTo>
                <a:lnTo>
                  <a:pt x="56913" y="166679"/>
                </a:lnTo>
                <a:lnTo>
                  <a:pt x="43180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4" h="562610">
                <a:moveTo>
                  <a:pt x="94233" y="113664"/>
                </a:moveTo>
                <a:lnTo>
                  <a:pt x="43180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4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93392" y="4125467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67939" y="31104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39772" y="3843782"/>
            <a:ext cx="198755" cy="173355"/>
          </a:xfrm>
          <a:custGeom>
            <a:avLst/>
            <a:gdLst/>
            <a:ahLst/>
            <a:cxnLst/>
            <a:rect l="l" t="t" r="r" b="b"/>
            <a:pathLst>
              <a:path w="198755" h="173354">
                <a:moveTo>
                  <a:pt x="23452" y="115569"/>
                </a:moveTo>
                <a:lnTo>
                  <a:pt x="19430" y="173355"/>
                </a:lnTo>
                <a:lnTo>
                  <a:pt x="153314" y="117602"/>
                </a:lnTo>
                <a:lnTo>
                  <a:pt x="52323" y="117602"/>
                </a:lnTo>
                <a:lnTo>
                  <a:pt x="23452" y="115569"/>
                </a:lnTo>
                <a:close/>
              </a:path>
              <a:path w="198755" h="173354">
                <a:moveTo>
                  <a:pt x="27469" y="57851"/>
                </a:moveTo>
                <a:lnTo>
                  <a:pt x="23452" y="115569"/>
                </a:lnTo>
                <a:lnTo>
                  <a:pt x="52323" y="117602"/>
                </a:lnTo>
                <a:lnTo>
                  <a:pt x="56387" y="59817"/>
                </a:lnTo>
                <a:lnTo>
                  <a:pt x="27469" y="57851"/>
                </a:lnTo>
                <a:close/>
              </a:path>
              <a:path w="198755" h="173354">
                <a:moveTo>
                  <a:pt x="31495" y="0"/>
                </a:moveTo>
                <a:lnTo>
                  <a:pt x="27469" y="57851"/>
                </a:lnTo>
                <a:lnTo>
                  <a:pt x="56387" y="59817"/>
                </a:lnTo>
                <a:lnTo>
                  <a:pt x="52323" y="117602"/>
                </a:lnTo>
                <a:lnTo>
                  <a:pt x="153314" y="117602"/>
                </a:lnTo>
                <a:lnTo>
                  <a:pt x="198754" y="98679"/>
                </a:lnTo>
                <a:lnTo>
                  <a:pt x="31495" y="0"/>
                </a:lnTo>
                <a:close/>
              </a:path>
              <a:path w="198755" h="173354">
                <a:moveTo>
                  <a:pt x="4063" y="56261"/>
                </a:moveTo>
                <a:lnTo>
                  <a:pt x="0" y="113919"/>
                </a:lnTo>
                <a:lnTo>
                  <a:pt x="23452" y="115569"/>
                </a:lnTo>
                <a:lnTo>
                  <a:pt x="27469" y="57851"/>
                </a:lnTo>
                <a:lnTo>
                  <a:pt x="4063" y="56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794759" y="409803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805428" y="31866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895092" y="287083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4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4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19" y="59689"/>
                </a:lnTo>
                <a:lnTo>
                  <a:pt x="105752" y="57724"/>
                </a:lnTo>
                <a:close/>
              </a:path>
              <a:path w="277494" h="173355">
                <a:moveTo>
                  <a:pt x="109727" y="0"/>
                </a:moveTo>
                <a:lnTo>
                  <a:pt x="105752" y="57724"/>
                </a:lnTo>
                <a:lnTo>
                  <a:pt x="134619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4" h="173355">
                <a:moveTo>
                  <a:pt x="4063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52876" y="2883026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5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31691" y="1895855"/>
            <a:ext cx="557784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91128" y="1935479"/>
            <a:ext cx="438912" cy="7482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3716" y="2164079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0345">
              <a:lnSpc>
                <a:spcPts val="198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c</a:t>
            </a:r>
            <a:r>
              <a:rPr sz="1600" dirty="0">
                <a:latin typeface="Calibri" panose="020F0502020204030204"/>
                <a:cs typeface="Calibri" panose="020F0502020204030204"/>
              </a:rPr>
              <a:t>t-1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53833" y="2336419"/>
            <a:ext cx="467995" cy="407034"/>
          </a:xfrm>
          <a:custGeom>
            <a:avLst/>
            <a:gdLst/>
            <a:ahLst/>
            <a:cxnLst/>
            <a:rect l="l" t="t" r="r" b="b"/>
            <a:pathLst>
              <a:path w="467994" h="407035">
                <a:moveTo>
                  <a:pt x="356103" y="249877"/>
                </a:moveTo>
                <a:lnTo>
                  <a:pt x="301599" y="266953"/>
                </a:lnTo>
                <a:lnTo>
                  <a:pt x="436410" y="406780"/>
                </a:lnTo>
                <a:lnTo>
                  <a:pt x="457210" y="278002"/>
                </a:lnTo>
                <a:lnTo>
                  <a:pt x="365759" y="278002"/>
                </a:lnTo>
                <a:lnTo>
                  <a:pt x="356103" y="249877"/>
                </a:lnTo>
                <a:close/>
              </a:path>
              <a:path w="467994" h="407035">
                <a:moveTo>
                  <a:pt x="411388" y="232555"/>
                </a:moveTo>
                <a:lnTo>
                  <a:pt x="356103" y="249877"/>
                </a:lnTo>
                <a:lnTo>
                  <a:pt x="365759" y="278002"/>
                </a:lnTo>
                <a:lnTo>
                  <a:pt x="420535" y="259206"/>
                </a:lnTo>
                <a:lnTo>
                  <a:pt x="411388" y="232555"/>
                </a:lnTo>
                <a:close/>
              </a:path>
              <a:path w="467994" h="407035">
                <a:moveTo>
                  <a:pt x="467385" y="215010"/>
                </a:moveTo>
                <a:lnTo>
                  <a:pt x="411388" y="232555"/>
                </a:lnTo>
                <a:lnTo>
                  <a:pt x="420535" y="259206"/>
                </a:lnTo>
                <a:lnTo>
                  <a:pt x="365759" y="278002"/>
                </a:lnTo>
                <a:lnTo>
                  <a:pt x="457210" y="278002"/>
                </a:lnTo>
                <a:lnTo>
                  <a:pt x="467385" y="215010"/>
                </a:lnTo>
                <a:close/>
              </a:path>
              <a:path w="467994" h="407035">
                <a:moveTo>
                  <a:pt x="411294" y="232282"/>
                </a:moveTo>
                <a:lnTo>
                  <a:pt x="350062" y="232282"/>
                </a:lnTo>
                <a:lnTo>
                  <a:pt x="350812" y="234187"/>
                </a:lnTo>
                <a:lnTo>
                  <a:pt x="356103" y="249877"/>
                </a:lnTo>
                <a:lnTo>
                  <a:pt x="411388" y="232555"/>
                </a:lnTo>
                <a:lnTo>
                  <a:pt x="411294" y="232282"/>
                </a:lnTo>
                <a:close/>
              </a:path>
              <a:path w="467994" h="407035">
                <a:moveTo>
                  <a:pt x="350320" y="233034"/>
                </a:moveTo>
                <a:lnTo>
                  <a:pt x="350716" y="234187"/>
                </a:lnTo>
                <a:lnTo>
                  <a:pt x="350320" y="233034"/>
                </a:lnTo>
                <a:close/>
              </a:path>
              <a:path w="467994" h="407035">
                <a:moveTo>
                  <a:pt x="350062" y="232282"/>
                </a:moveTo>
                <a:lnTo>
                  <a:pt x="350320" y="233034"/>
                </a:lnTo>
                <a:lnTo>
                  <a:pt x="350812" y="234187"/>
                </a:lnTo>
                <a:lnTo>
                  <a:pt x="350062" y="232282"/>
                </a:lnTo>
                <a:close/>
              </a:path>
              <a:path w="467994" h="407035">
                <a:moveTo>
                  <a:pt x="396964" y="194817"/>
                </a:moveTo>
                <a:lnTo>
                  <a:pt x="333222" y="194817"/>
                </a:lnTo>
                <a:lnTo>
                  <a:pt x="333730" y="195833"/>
                </a:lnTo>
                <a:lnTo>
                  <a:pt x="342468" y="214502"/>
                </a:lnTo>
                <a:lnTo>
                  <a:pt x="350320" y="233034"/>
                </a:lnTo>
                <a:lnTo>
                  <a:pt x="350062" y="232282"/>
                </a:lnTo>
                <a:lnTo>
                  <a:pt x="411294" y="232282"/>
                </a:lnTo>
                <a:lnTo>
                  <a:pt x="404494" y="212470"/>
                </a:lnTo>
                <a:lnTo>
                  <a:pt x="396964" y="194817"/>
                </a:lnTo>
                <a:close/>
              </a:path>
              <a:path w="467994" h="407035">
                <a:moveTo>
                  <a:pt x="342049" y="213613"/>
                </a:moveTo>
                <a:lnTo>
                  <a:pt x="342427" y="214502"/>
                </a:lnTo>
                <a:lnTo>
                  <a:pt x="342049" y="213613"/>
                </a:lnTo>
                <a:close/>
              </a:path>
              <a:path w="467994" h="407035">
                <a:moveTo>
                  <a:pt x="333414" y="195226"/>
                </a:moveTo>
                <a:lnTo>
                  <a:pt x="333699" y="195833"/>
                </a:lnTo>
                <a:lnTo>
                  <a:pt x="333414" y="195226"/>
                </a:lnTo>
                <a:close/>
              </a:path>
              <a:path w="467994" h="407035">
                <a:moveTo>
                  <a:pt x="388872" y="177164"/>
                </a:moveTo>
                <a:lnTo>
                  <a:pt x="324015" y="177164"/>
                </a:lnTo>
                <a:lnTo>
                  <a:pt x="324726" y="178434"/>
                </a:lnTo>
                <a:lnTo>
                  <a:pt x="333414" y="195226"/>
                </a:lnTo>
                <a:lnTo>
                  <a:pt x="333222" y="194817"/>
                </a:lnTo>
                <a:lnTo>
                  <a:pt x="396964" y="194817"/>
                </a:lnTo>
                <a:lnTo>
                  <a:pt x="395122" y="190500"/>
                </a:lnTo>
                <a:lnTo>
                  <a:pt x="388872" y="177164"/>
                </a:lnTo>
                <a:close/>
              </a:path>
              <a:path w="467994" h="407035">
                <a:moveTo>
                  <a:pt x="324256" y="177628"/>
                </a:moveTo>
                <a:lnTo>
                  <a:pt x="324676" y="178434"/>
                </a:lnTo>
                <a:lnTo>
                  <a:pt x="324256" y="177628"/>
                </a:lnTo>
                <a:close/>
              </a:path>
              <a:path w="467994" h="407035">
                <a:moveTo>
                  <a:pt x="324015" y="177164"/>
                </a:moveTo>
                <a:lnTo>
                  <a:pt x="324256" y="177628"/>
                </a:lnTo>
                <a:lnTo>
                  <a:pt x="324726" y="178434"/>
                </a:lnTo>
                <a:lnTo>
                  <a:pt x="324015" y="177164"/>
                </a:lnTo>
                <a:close/>
              </a:path>
              <a:path w="467994" h="407035">
                <a:moveTo>
                  <a:pt x="380756" y="160781"/>
                </a:moveTo>
                <a:lnTo>
                  <a:pt x="314439" y="160781"/>
                </a:lnTo>
                <a:lnTo>
                  <a:pt x="315353" y="162178"/>
                </a:lnTo>
                <a:lnTo>
                  <a:pt x="324256" y="177628"/>
                </a:lnTo>
                <a:lnTo>
                  <a:pt x="324015" y="177164"/>
                </a:lnTo>
                <a:lnTo>
                  <a:pt x="388872" y="177164"/>
                </a:lnTo>
                <a:lnTo>
                  <a:pt x="385419" y="169798"/>
                </a:lnTo>
                <a:lnTo>
                  <a:pt x="380756" y="160781"/>
                </a:lnTo>
                <a:close/>
              </a:path>
              <a:path w="467994" h="407035">
                <a:moveTo>
                  <a:pt x="314577" y="161019"/>
                </a:moveTo>
                <a:lnTo>
                  <a:pt x="315253" y="162178"/>
                </a:lnTo>
                <a:lnTo>
                  <a:pt x="314577" y="161019"/>
                </a:lnTo>
                <a:close/>
              </a:path>
              <a:path w="467994" h="407035">
                <a:moveTo>
                  <a:pt x="314439" y="160781"/>
                </a:moveTo>
                <a:lnTo>
                  <a:pt x="314577" y="161019"/>
                </a:lnTo>
                <a:lnTo>
                  <a:pt x="315353" y="162178"/>
                </a:lnTo>
                <a:lnTo>
                  <a:pt x="314439" y="160781"/>
                </a:lnTo>
                <a:close/>
              </a:path>
              <a:path w="467994" h="407035">
                <a:moveTo>
                  <a:pt x="372668" y="145668"/>
                </a:moveTo>
                <a:lnTo>
                  <a:pt x="304304" y="145668"/>
                </a:lnTo>
                <a:lnTo>
                  <a:pt x="305320" y="147065"/>
                </a:lnTo>
                <a:lnTo>
                  <a:pt x="314577" y="161019"/>
                </a:lnTo>
                <a:lnTo>
                  <a:pt x="314439" y="160781"/>
                </a:lnTo>
                <a:lnTo>
                  <a:pt x="380756" y="160781"/>
                </a:lnTo>
                <a:lnTo>
                  <a:pt x="375107" y="149859"/>
                </a:lnTo>
                <a:lnTo>
                  <a:pt x="372668" y="145668"/>
                </a:lnTo>
                <a:close/>
              </a:path>
              <a:path w="467994" h="407035">
                <a:moveTo>
                  <a:pt x="304615" y="146133"/>
                </a:moveTo>
                <a:lnTo>
                  <a:pt x="305239" y="147065"/>
                </a:lnTo>
                <a:lnTo>
                  <a:pt x="304615" y="146133"/>
                </a:lnTo>
                <a:close/>
              </a:path>
              <a:path w="467994" h="407035">
                <a:moveTo>
                  <a:pt x="304304" y="145668"/>
                </a:moveTo>
                <a:lnTo>
                  <a:pt x="304615" y="146133"/>
                </a:lnTo>
                <a:lnTo>
                  <a:pt x="305320" y="147065"/>
                </a:lnTo>
                <a:lnTo>
                  <a:pt x="304304" y="145668"/>
                </a:lnTo>
                <a:close/>
              </a:path>
              <a:path w="467994" h="407035">
                <a:moveTo>
                  <a:pt x="364537" y="131698"/>
                </a:moveTo>
                <a:lnTo>
                  <a:pt x="293700" y="131698"/>
                </a:lnTo>
                <a:lnTo>
                  <a:pt x="295147" y="133476"/>
                </a:lnTo>
                <a:lnTo>
                  <a:pt x="304615" y="146133"/>
                </a:lnTo>
                <a:lnTo>
                  <a:pt x="304304" y="145668"/>
                </a:lnTo>
                <a:lnTo>
                  <a:pt x="372668" y="145668"/>
                </a:lnTo>
                <a:lnTo>
                  <a:pt x="364537" y="131698"/>
                </a:lnTo>
                <a:close/>
              </a:path>
              <a:path w="467994" h="407035">
                <a:moveTo>
                  <a:pt x="294479" y="132730"/>
                </a:moveTo>
                <a:lnTo>
                  <a:pt x="295044" y="133476"/>
                </a:lnTo>
                <a:lnTo>
                  <a:pt x="294479" y="132730"/>
                </a:lnTo>
                <a:close/>
              </a:path>
              <a:path w="467994" h="407035">
                <a:moveTo>
                  <a:pt x="293700" y="131698"/>
                </a:moveTo>
                <a:lnTo>
                  <a:pt x="294479" y="132730"/>
                </a:lnTo>
                <a:lnTo>
                  <a:pt x="295147" y="133476"/>
                </a:lnTo>
                <a:lnTo>
                  <a:pt x="293700" y="131698"/>
                </a:lnTo>
                <a:close/>
              </a:path>
              <a:path w="467994" h="407035">
                <a:moveTo>
                  <a:pt x="356574" y="119633"/>
                </a:moveTo>
                <a:lnTo>
                  <a:pt x="282765" y="119633"/>
                </a:lnTo>
                <a:lnTo>
                  <a:pt x="284454" y="121411"/>
                </a:lnTo>
                <a:lnTo>
                  <a:pt x="294479" y="132730"/>
                </a:lnTo>
                <a:lnTo>
                  <a:pt x="293700" y="131698"/>
                </a:lnTo>
                <a:lnTo>
                  <a:pt x="364537" y="131698"/>
                </a:lnTo>
                <a:lnTo>
                  <a:pt x="364020" y="130809"/>
                </a:lnTo>
                <a:lnTo>
                  <a:pt x="356574" y="119633"/>
                </a:lnTo>
                <a:close/>
              </a:path>
              <a:path w="467994" h="407035">
                <a:moveTo>
                  <a:pt x="283800" y="120791"/>
                </a:moveTo>
                <a:lnTo>
                  <a:pt x="284355" y="121411"/>
                </a:lnTo>
                <a:lnTo>
                  <a:pt x="283800" y="120791"/>
                </a:lnTo>
                <a:close/>
              </a:path>
              <a:path w="467994" h="407035">
                <a:moveTo>
                  <a:pt x="282765" y="119633"/>
                </a:moveTo>
                <a:lnTo>
                  <a:pt x="283800" y="120791"/>
                </a:lnTo>
                <a:lnTo>
                  <a:pt x="284454" y="121411"/>
                </a:lnTo>
                <a:lnTo>
                  <a:pt x="282765" y="119633"/>
                </a:lnTo>
                <a:close/>
              </a:path>
              <a:path w="467994" h="407035">
                <a:moveTo>
                  <a:pt x="271627" y="109236"/>
                </a:moveTo>
                <a:lnTo>
                  <a:pt x="283800" y="120791"/>
                </a:lnTo>
                <a:lnTo>
                  <a:pt x="282765" y="119633"/>
                </a:lnTo>
                <a:lnTo>
                  <a:pt x="356574" y="119633"/>
                </a:lnTo>
                <a:lnTo>
                  <a:pt x="352005" y="112775"/>
                </a:lnTo>
                <a:lnTo>
                  <a:pt x="350268" y="110489"/>
                </a:lnTo>
                <a:lnTo>
                  <a:pt x="273215" y="110489"/>
                </a:lnTo>
                <a:lnTo>
                  <a:pt x="271627" y="109236"/>
                </a:lnTo>
                <a:close/>
              </a:path>
              <a:path w="467994" h="407035">
                <a:moveTo>
                  <a:pt x="271208" y="108838"/>
                </a:moveTo>
                <a:lnTo>
                  <a:pt x="271627" y="109236"/>
                </a:lnTo>
                <a:lnTo>
                  <a:pt x="273215" y="110489"/>
                </a:lnTo>
                <a:lnTo>
                  <a:pt x="271208" y="108838"/>
                </a:lnTo>
                <a:close/>
              </a:path>
              <a:path w="467994" h="407035">
                <a:moveTo>
                  <a:pt x="349013" y="108838"/>
                </a:moveTo>
                <a:lnTo>
                  <a:pt x="271208" y="108838"/>
                </a:lnTo>
                <a:lnTo>
                  <a:pt x="273215" y="110489"/>
                </a:lnTo>
                <a:lnTo>
                  <a:pt x="350268" y="110489"/>
                </a:lnTo>
                <a:lnTo>
                  <a:pt x="349013" y="108838"/>
                </a:lnTo>
                <a:close/>
              </a:path>
              <a:path w="467994" h="407035">
                <a:moveTo>
                  <a:pt x="341869" y="99440"/>
                </a:moveTo>
                <a:lnTo>
                  <a:pt x="259219" y="99440"/>
                </a:lnTo>
                <a:lnTo>
                  <a:pt x="261416" y="101091"/>
                </a:lnTo>
                <a:lnTo>
                  <a:pt x="271627" y="109236"/>
                </a:lnTo>
                <a:lnTo>
                  <a:pt x="271208" y="108838"/>
                </a:lnTo>
                <a:lnTo>
                  <a:pt x="349013" y="108838"/>
                </a:lnTo>
                <a:lnTo>
                  <a:pt x="341869" y="99440"/>
                </a:lnTo>
                <a:close/>
              </a:path>
              <a:path w="467994" h="407035">
                <a:moveTo>
                  <a:pt x="260819" y="100704"/>
                </a:moveTo>
                <a:lnTo>
                  <a:pt x="261310" y="101091"/>
                </a:lnTo>
                <a:lnTo>
                  <a:pt x="260819" y="100704"/>
                </a:lnTo>
                <a:close/>
              </a:path>
              <a:path w="467994" h="407035">
                <a:moveTo>
                  <a:pt x="259219" y="99440"/>
                </a:moveTo>
                <a:lnTo>
                  <a:pt x="260819" y="100704"/>
                </a:lnTo>
                <a:lnTo>
                  <a:pt x="261416" y="101091"/>
                </a:lnTo>
                <a:lnTo>
                  <a:pt x="259219" y="99440"/>
                </a:lnTo>
                <a:close/>
              </a:path>
              <a:path w="467994" h="407035">
                <a:moveTo>
                  <a:pt x="247180" y="91844"/>
                </a:moveTo>
                <a:lnTo>
                  <a:pt x="260819" y="100704"/>
                </a:lnTo>
                <a:lnTo>
                  <a:pt x="259219" y="99440"/>
                </a:lnTo>
                <a:lnTo>
                  <a:pt x="341869" y="99440"/>
                </a:lnTo>
                <a:lnTo>
                  <a:pt x="339166" y="95884"/>
                </a:lnTo>
                <a:lnTo>
                  <a:pt x="336352" y="92709"/>
                </a:lnTo>
                <a:lnTo>
                  <a:pt x="248843" y="92709"/>
                </a:lnTo>
                <a:lnTo>
                  <a:pt x="247180" y="91844"/>
                </a:lnTo>
                <a:close/>
              </a:path>
              <a:path w="467994" h="407035">
                <a:moveTo>
                  <a:pt x="246557" y="91439"/>
                </a:moveTo>
                <a:lnTo>
                  <a:pt x="247180" y="91844"/>
                </a:lnTo>
                <a:lnTo>
                  <a:pt x="248843" y="92709"/>
                </a:lnTo>
                <a:lnTo>
                  <a:pt x="246557" y="91439"/>
                </a:lnTo>
                <a:close/>
              </a:path>
              <a:path w="467994" h="407035">
                <a:moveTo>
                  <a:pt x="335226" y="91439"/>
                </a:moveTo>
                <a:lnTo>
                  <a:pt x="246557" y="91439"/>
                </a:lnTo>
                <a:lnTo>
                  <a:pt x="248843" y="92709"/>
                </a:lnTo>
                <a:lnTo>
                  <a:pt x="336352" y="92709"/>
                </a:lnTo>
                <a:lnTo>
                  <a:pt x="335226" y="91439"/>
                </a:lnTo>
                <a:close/>
              </a:path>
              <a:path w="467994" h="407035">
                <a:moveTo>
                  <a:pt x="233829" y="84897"/>
                </a:moveTo>
                <a:lnTo>
                  <a:pt x="247180" y="91844"/>
                </a:lnTo>
                <a:lnTo>
                  <a:pt x="246557" y="91439"/>
                </a:lnTo>
                <a:lnTo>
                  <a:pt x="335226" y="91439"/>
                </a:lnTo>
                <a:lnTo>
                  <a:pt x="329936" y="85470"/>
                </a:lnTo>
                <a:lnTo>
                  <a:pt x="235165" y="85470"/>
                </a:lnTo>
                <a:lnTo>
                  <a:pt x="233829" y="84897"/>
                </a:lnTo>
                <a:close/>
              </a:path>
              <a:path w="467994" h="407035">
                <a:moveTo>
                  <a:pt x="233222" y="84581"/>
                </a:moveTo>
                <a:lnTo>
                  <a:pt x="233829" y="84897"/>
                </a:lnTo>
                <a:lnTo>
                  <a:pt x="235165" y="85470"/>
                </a:lnTo>
                <a:lnTo>
                  <a:pt x="233222" y="84581"/>
                </a:lnTo>
                <a:close/>
              </a:path>
              <a:path w="467994" h="407035">
                <a:moveTo>
                  <a:pt x="329148" y="84581"/>
                </a:moveTo>
                <a:lnTo>
                  <a:pt x="233222" y="84581"/>
                </a:lnTo>
                <a:lnTo>
                  <a:pt x="235165" y="85470"/>
                </a:lnTo>
                <a:lnTo>
                  <a:pt x="329936" y="85470"/>
                </a:lnTo>
                <a:lnTo>
                  <a:pt x="329148" y="84581"/>
                </a:lnTo>
                <a:close/>
              </a:path>
              <a:path w="467994" h="407035">
                <a:moveTo>
                  <a:pt x="219933" y="78936"/>
                </a:moveTo>
                <a:lnTo>
                  <a:pt x="233829" y="84897"/>
                </a:lnTo>
                <a:lnTo>
                  <a:pt x="233222" y="84581"/>
                </a:lnTo>
                <a:lnTo>
                  <a:pt x="329148" y="84581"/>
                </a:lnTo>
                <a:lnTo>
                  <a:pt x="325208" y="80136"/>
                </a:lnTo>
                <a:lnTo>
                  <a:pt x="324266" y="79247"/>
                </a:lnTo>
                <a:lnTo>
                  <a:pt x="220814" y="79247"/>
                </a:lnTo>
                <a:lnTo>
                  <a:pt x="219933" y="78936"/>
                </a:lnTo>
                <a:close/>
              </a:path>
              <a:path w="467994" h="407035">
                <a:moveTo>
                  <a:pt x="218884" y="78485"/>
                </a:moveTo>
                <a:lnTo>
                  <a:pt x="219933" y="78936"/>
                </a:lnTo>
                <a:lnTo>
                  <a:pt x="220814" y="79247"/>
                </a:lnTo>
                <a:lnTo>
                  <a:pt x="218884" y="78485"/>
                </a:lnTo>
                <a:close/>
              </a:path>
              <a:path w="467994" h="407035">
                <a:moveTo>
                  <a:pt x="323459" y="78485"/>
                </a:moveTo>
                <a:lnTo>
                  <a:pt x="218884" y="78485"/>
                </a:lnTo>
                <a:lnTo>
                  <a:pt x="220814" y="79247"/>
                </a:lnTo>
                <a:lnTo>
                  <a:pt x="324266" y="79247"/>
                </a:lnTo>
                <a:lnTo>
                  <a:pt x="323459" y="78485"/>
                </a:lnTo>
                <a:close/>
              </a:path>
              <a:path w="467994" h="407035">
                <a:moveTo>
                  <a:pt x="205159" y="73707"/>
                </a:moveTo>
                <a:lnTo>
                  <a:pt x="219933" y="78936"/>
                </a:lnTo>
                <a:lnTo>
                  <a:pt x="218884" y="78485"/>
                </a:lnTo>
                <a:lnTo>
                  <a:pt x="323459" y="78485"/>
                </a:lnTo>
                <a:lnTo>
                  <a:pt x="318613" y="73913"/>
                </a:lnTo>
                <a:lnTo>
                  <a:pt x="205930" y="73913"/>
                </a:lnTo>
                <a:lnTo>
                  <a:pt x="205159" y="73707"/>
                </a:lnTo>
                <a:close/>
              </a:path>
              <a:path w="467994" h="407035">
                <a:moveTo>
                  <a:pt x="203949" y="73278"/>
                </a:moveTo>
                <a:lnTo>
                  <a:pt x="205159" y="73707"/>
                </a:lnTo>
                <a:lnTo>
                  <a:pt x="205930" y="73913"/>
                </a:lnTo>
                <a:lnTo>
                  <a:pt x="203949" y="73278"/>
                </a:lnTo>
                <a:close/>
              </a:path>
              <a:path w="467994" h="407035">
                <a:moveTo>
                  <a:pt x="317940" y="73278"/>
                </a:moveTo>
                <a:lnTo>
                  <a:pt x="203949" y="73278"/>
                </a:lnTo>
                <a:lnTo>
                  <a:pt x="205930" y="73913"/>
                </a:lnTo>
                <a:lnTo>
                  <a:pt x="318613" y="73913"/>
                </a:lnTo>
                <a:lnTo>
                  <a:pt x="317940" y="73278"/>
                </a:lnTo>
                <a:close/>
              </a:path>
              <a:path w="467994" h="407035">
                <a:moveTo>
                  <a:pt x="188404" y="69214"/>
                </a:moveTo>
                <a:lnTo>
                  <a:pt x="205159" y="73707"/>
                </a:lnTo>
                <a:lnTo>
                  <a:pt x="203949" y="73278"/>
                </a:lnTo>
                <a:lnTo>
                  <a:pt x="317940" y="73278"/>
                </a:lnTo>
                <a:lnTo>
                  <a:pt x="313902" y="69468"/>
                </a:lnTo>
                <a:lnTo>
                  <a:pt x="189865" y="69468"/>
                </a:lnTo>
                <a:lnTo>
                  <a:pt x="188404" y="69214"/>
                </a:lnTo>
                <a:close/>
              </a:path>
              <a:path w="467994" h="407035">
                <a:moveTo>
                  <a:pt x="171901" y="65668"/>
                </a:moveTo>
                <a:lnTo>
                  <a:pt x="189865" y="69468"/>
                </a:lnTo>
                <a:lnTo>
                  <a:pt x="313902" y="69468"/>
                </a:lnTo>
                <a:lnTo>
                  <a:pt x="310134" y="65912"/>
                </a:lnTo>
                <a:lnTo>
                  <a:pt x="173456" y="65912"/>
                </a:lnTo>
                <a:lnTo>
                  <a:pt x="171901" y="65668"/>
                </a:lnTo>
                <a:close/>
              </a:path>
              <a:path w="467994" h="407035">
                <a:moveTo>
                  <a:pt x="309811" y="65658"/>
                </a:moveTo>
                <a:lnTo>
                  <a:pt x="171856" y="65658"/>
                </a:lnTo>
                <a:lnTo>
                  <a:pt x="173456" y="65912"/>
                </a:lnTo>
                <a:lnTo>
                  <a:pt x="310134" y="65912"/>
                </a:lnTo>
                <a:lnTo>
                  <a:pt x="309811" y="65658"/>
                </a:lnTo>
                <a:close/>
              </a:path>
              <a:path w="467994" h="407035">
                <a:moveTo>
                  <a:pt x="154876" y="62991"/>
                </a:moveTo>
                <a:lnTo>
                  <a:pt x="171901" y="65668"/>
                </a:lnTo>
                <a:lnTo>
                  <a:pt x="309811" y="65658"/>
                </a:lnTo>
                <a:lnTo>
                  <a:pt x="306591" y="63118"/>
                </a:lnTo>
                <a:lnTo>
                  <a:pt x="155943" y="63118"/>
                </a:lnTo>
                <a:lnTo>
                  <a:pt x="154876" y="62991"/>
                </a:lnTo>
                <a:close/>
              </a:path>
              <a:path w="467994" h="407035">
                <a:moveTo>
                  <a:pt x="137836" y="60924"/>
                </a:moveTo>
                <a:lnTo>
                  <a:pt x="155943" y="63118"/>
                </a:lnTo>
                <a:lnTo>
                  <a:pt x="306591" y="63118"/>
                </a:lnTo>
                <a:lnTo>
                  <a:pt x="303853" y="60959"/>
                </a:lnTo>
                <a:lnTo>
                  <a:pt x="138290" y="60959"/>
                </a:lnTo>
                <a:lnTo>
                  <a:pt x="137836" y="60924"/>
                </a:lnTo>
                <a:close/>
              </a:path>
              <a:path w="467994" h="407035">
                <a:moveTo>
                  <a:pt x="303692" y="60832"/>
                </a:moveTo>
                <a:lnTo>
                  <a:pt x="137083" y="60832"/>
                </a:lnTo>
                <a:lnTo>
                  <a:pt x="138290" y="60959"/>
                </a:lnTo>
                <a:lnTo>
                  <a:pt x="303853" y="60959"/>
                </a:lnTo>
                <a:lnTo>
                  <a:pt x="303692" y="60832"/>
                </a:lnTo>
                <a:close/>
              </a:path>
              <a:path w="467994" h="407035">
                <a:moveTo>
                  <a:pt x="299988" y="57911"/>
                </a:moveTo>
                <a:lnTo>
                  <a:pt x="81000" y="57911"/>
                </a:lnTo>
                <a:lnTo>
                  <a:pt x="100914" y="58419"/>
                </a:lnTo>
                <a:lnTo>
                  <a:pt x="100063" y="58419"/>
                </a:lnTo>
                <a:lnTo>
                  <a:pt x="119684" y="59435"/>
                </a:lnTo>
                <a:lnTo>
                  <a:pt x="118948" y="59435"/>
                </a:lnTo>
                <a:lnTo>
                  <a:pt x="137836" y="60924"/>
                </a:lnTo>
                <a:lnTo>
                  <a:pt x="137083" y="60832"/>
                </a:lnTo>
                <a:lnTo>
                  <a:pt x="303692" y="60832"/>
                </a:lnTo>
                <a:lnTo>
                  <a:pt x="299988" y="57911"/>
                </a:lnTo>
                <a:close/>
              </a:path>
              <a:path w="467994" h="407035">
                <a:moveTo>
                  <a:pt x="82041" y="0"/>
                </a:moveTo>
                <a:lnTo>
                  <a:pt x="41046" y="0"/>
                </a:lnTo>
                <a:lnTo>
                  <a:pt x="0" y="888"/>
                </a:lnTo>
                <a:lnTo>
                  <a:pt x="1092" y="58673"/>
                </a:lnTo>
                <a:lnTo>
                  <a:pt x="41859" y="57911"/>
                </a:lnTo>
                <a:lnTo>
                  <a:pt x="299988" y="57911"/>
                </a:lnTo>
                <a:lnTo>
                  <a:pt x="259168" y="32765"/>
                </a:lnTo>
                <a:lnTo>
                  <a:pt x="222122" y="18287"/>
                </a:lnTo>
                <a:lnTo>
                  <a:pt x="183337" y="8889"/>
                </a:lnTo>
                <a:lnTo>
                  <a:pt x="143446" y="3301"/>
                </a:lnTo>
                <a:lnTo>
                  <a:pt x="102730" y="507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038344" y="1516380"/>
            <a:ext cx="3604259" cy="473202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512052" y="6208776"/>
            <a:ext cx="839724" cy="54864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627876" y="6149340"/>
            <a:ext cx="605027" cy="7086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71488" y="6248400"/>
            <a:ext cx="720851" cy="43129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6859269" y="6263030"/>
            <a:ext cx="146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558284" y="4479035"/>
            <a:ext cx="839724" cy="5486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651247" y="4419600"/>
            <a:ext cx="605027" cy="7589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617720" y="4518659"/>
            <a:ext cx="720851" cy="431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882134" y="4441190"/>
            <a:ext cx="19240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331707" y="3578352"/>
            <a:ext cx="812292" cy="5486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417052" y="3518915"/>
            <a:ext cx="605027" cy="75895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391143" y="3617976"/>
            <a:ext cx="720851" cy="431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8648827" y="3539997"/>
            <a:ext cx="20637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2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511040" y="1837944"/>
            <a:ext cx="838200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576571" y="1778507"/>
            <a:ext cx="644651" cy="7589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4570476" y="1877567"/>
            <a:ext cx="719327" cy="43281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4806822" y="1800097"/>
            <a:ext cx="24701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75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125285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dirty="0">
                <a:latin typeface="Calibri Light" panose="020F0302020204030204"/>
                <a:cs typeface="Calibri Light" panose="020F0302020204030204"/>
              </a:rPr>
              <a:t>L</a:t>
            </a:r>
            <a:r>
              <a:rPr sz="4400" b="0" spc="-25" dirty="0">
                <a:latin typeface="Calibri Light" panose="020F0302020204030204"/>
                <a:cs typeface="Calibri Light" panose="020F0302020204030204"/>
              </a:rPr>
              <a:t>S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TM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4757" y="5919978"/>
            <a:ext cx="721360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201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7083" y="4693920"/>
            <a:ext cx="839723" cy="5501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94432" y="4636008"/>
            <a:ext cx="605028" cy="758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36520" y="4733544"/>
            <a:ext cx="720852" cy="432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24048" y="4748783"/>
            <a:ext cx="146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5544" y="4693920"/>
            <a:ext cx="838200" cy="550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78507" y="4636008"/>
            <a:ext cx="605028" cy="758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44979" y="4733544"/>
            <a:ext cx="719328" cy="432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08123" y="4657344"/>
            <a:ext cx="19240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219456" y="0"/>
                </a:moveTo>
                <a:lnTo>
                  <a:pt x="169150" y="5776"/>
                </a:lnTo>
                <a:lnTo>
                  <a:pt x="122964" y="22229"/>
                </a:lnTo>
                <a:lnTo>
                  <a:pt x="82216" y="48045"/>
                </a:lnTo>
                <a:lnTo>
                  <a:pt x="48225" y="81913"/>
                </a:lnTo>
                <a:lnTo>
                  <a:pt x="22313" y="122519"/>
                </a:lnTo>
                <a:lnTo>
                  <a:pt x="5798" y="168550"/>
                </a:lnTo>
                <a:lnTo>
                  <a:pt x="0" y="218694"/>
                </a:lnTo>
                <a:lnTo>
                  <a:pt x="5798" y="268837"/>
                </a:lnTo>
                <a:lnTo>
                  <a:pt x="22313" y="314868"/>
                </a:lnTo>
                <a:lnTo>
                  <a:pt x="48225" y="355474"/>
                </a:lnTo>
                <a:lnTo>
                  <a:pt x="82216" y="389342"/>
                </a:lnTo>
                <a:lnTo>
                  <a:pt x="122964" y="415158"/>
                </a:lnTo>
                <a:lnTo>
                  <a:pt x="169150" y="431611"/>
                </a:lnTo>
                <a:lnTo>
                  <a:pt x="219456" y="437388"/>
                </a:lnTo>
                <a:lnTo>
                  <a:pt x="269761" y="431611"/>
                </a:lnTo>
                <a:lnTo>
                  <a:pt x="315947" y="415158"/>
                </a:lnTo>
                <a:lnTo>
                  <a:pt x="356695" y="389342"/>
                </a:lnTo>
                <a:lnTo>
                  <a:pt x="390686" y="355474"/>
                </a:lnTo>
                <a:lnTo>
                  <a:pt x="416598" y="314868"/>
                </a:lnTo>
                <a:lnTo>
                  <a:pt x="433113" y="268837"/>
                </a:lnTo>
                <a:lnTo>
                  <a:pt x="438912" y="218694"/>
                </a:lnTo>
                <a:lnTo>
                  <a:pt x="433113" y="168550"/>
                </a:lnTo>
                <a:lnTo>
                  <a:pt x="416598" y="122519"/>
                </a:lnTo>
                <a:lnTo>
                  <a:pt x="390686" y="81913"/>
                </a:lnTo>
                <a:lnTo>
                  <a:pt x="356695" y="48045"/>
                </a:lnTo>
                <a:lnTo>
                  <a:pt x="315947" y="22229"/>
                </a:lnTo>
                <a:lnTo>
                  <a:pt x="269761" y="5776"/>
                </a:lnTo>
                <a:lnTo>
                  <a:pt x="21945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38400" y="3724655"/>
            <a:ext cx="439420" cy="437515"/>
          </a:xfrm>
          <a:custGeom>
            <a:avLst/>
            <a:gdLst/>
            <a:ahLst/>
            <a:cxnLst/>
            <a:rect l="l" t="t" r="r" b="b"/>
            <a:pathLst>
              <a:path w="439419" h="437514">
                <a:moveTo>
                  <a:pt x="0" y="218694"/>
                </a:moveTo>
                <a:lnTo>
                  <a:pt x="5798" y="168550"/>
                </a:lnTo>
                <a:lnTo>
                  <a:pt x="22313" y="122519"/>
                </a:lnTo>
                <a:lnTo>
                  <a:pt x="48225" y="81913"/>
                </a:lnTo>
                <a:lnTo>
                  <a:pt x="82216" y="48045"/>
                </a:lnTo>
                <a:lnTo>
                  <a:pt x="122964" y="22229"/>
                </a:lnTo>
                <a:lnTo>
                  <a:pt x="169150" y="5776"/>
                </a:lnTo>
                <a:lnTo>
                  <a:pt x="219456" y="0"/>
                </a:lnTo>
                <a:lnTo>
                  <a:pt x="269761" y="5776"/>
                </a:lnTo>
                <a:lnTo>
                  <a:pt x="315947" y="22229"/>
                </a:lnTo>
                <a:lnTo>
                  <a:pt x="356695" y="48045"/>
                </a:lnTo>
                <a:lnTo>
                  <a:pt x="390686" y="81913"/>
                </a:lnTo>
                <a:lnTo>
                  <a:pt x="416598" y="122519"/>
                </a:lnTo>
                <a:lnTo>
                  <a:pt x="433113" y="168550"/>
                </a:lnTo>
                <a:lnTo>
                  <a:pt x="438912" y="218694"/>
                </a:lnTo>
                <a:lnTo>
                  <a:pt x="433113" y="268837"/>
                </a:lnTo>
                <a:lnTo>
                  <a:pt x="416598" y="314868"/>
                </a:lnTo>
                <a:lnTo>
                  <a:pt x="390686" y="355474"/>
                </a:lnTo>
                <a:lnTo>
                  <a:pt x="356695" y="389342"/>
                </a:lnTo>
                <a:lnTo>
                  <a:pt x="315947" y="415158"/>
                </a:lnTo>
                <a:lnTo>
                  <a:pt x="269761" y="431611"/>
                </a:lnTo>
                <a:lnTo>
                  <a:pt x="219456" y="437388"/>
                </a:lnTo>
                <a:lnTo>
                  <a:pt x="169150" y="431611"/>
                </a:lnTo>
                <a:lnTo>
                  <a:pt x="122964" y="415158"/>
                </a:lnTo>
                <a:lnTo>
                  <a:pt x="82216" y="389342"/>
                </a:lnTo>
                <a:lnTo>
                  <a:pt x="48225" y="355474"/>
                </a:lnTo>
                <a:lnTo>
                  <a:pt x="22313" y="314868"/>
                </a:lnTo>
                <a:lnTo>
                  <a:pt x="5798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64383" y="3820667"/>
            <a:ext cx="18923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×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0100" y="4693920"/>
            <a:ext cx="839724" cy="5501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5444" y="4636008"/>
            <a:ext cx="605028" cy="758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9536" y="4733544"/>
            <a:ext cx="720851" cy="432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15974" y="4657344"/>
            <a:ext cx="20637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2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62528" y="4700015"/>
            <a:ext cx="838200" cy="548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528059" y="4640579"/>
            <a:ext cx="644651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521964" y="4739640"/>
            <a:ext cx="719327" cy="431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758310" y="4662551"/>
            <a:ext cx="24701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75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218694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4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01267" y="2752344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25727" y="2848102"/>
            <a:ext cx="18923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×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18588" y="2738627"/>
            <a:ext cx="437388" cy="437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418588" y="2738627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543301" y="2834894"/>
            <a:ext cx="254000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3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3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77411" y="274777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3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3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802126" y="2843529"/>
            <a:ext cx="18923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×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79291" y="1370075"/>
            <a:ext cx="838200" cy="5486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38728" y="1409700"/>
            <a:ext cx="719327" cy="4312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794252" y="1329816"/>
            <a:ext cx="233679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2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94332" y="3761232"/>
            <a:ext cx="371856" cy="370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30224" y="3756659"/>
            <a:ext cx="371856" cy="37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91128" y="3756659"/>
            <a:ext cx="371855" cy="37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15055" y="2764535"/>
            <a:ext cx="371856" cy="37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26236" y="41391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3" y="144780"/>
                </a:moveTo>
                <a:lnTo>
                  <a:pt x="57911" y="144780"/>
                </a:lnTo>
                <a:lnTo>
                  <a:pt x="57911" y="576453"/>
                </a:lnTo>
                <a:lnTo>
                  <a:pt x="115823" y="576453"/>
                </a:lnTo>
                <a:lnTo>
                  <a:pt x="115823" y="144780"/>
                </a:lnTo>
                <a:close/>
              </a:path>
              <a:path w="173990" h="576579">
                <a:moveTo>
                  <a:pt x="86867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80"/>
                </a:lnTo>
                <a:lnTo>
                  <a:pt x="159257" y="144780"/>
                </a:lnTo>
                <a:lnTo>
                  <a:pt x="86867" y="0"/>
                </a:lnTo>
                <a:close/>
              </a:path>
              <a:path w="173990" h="576579">
                <a:moveTo>
                  <a:pt x="159257" y="144780"/>
                </a:moveTo>
                <a:lnTo>
                  <a:pt x="115823" y="144780"/>
                </a:lnTo>
                <a:lnTo>
                  <a:pt x="115823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132332" y="316687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64563" y="2871216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5" h="173989">
                <a:moveTo>
                  <a:pt x="780161" y="0"/>
                </a:moveTo>
                <a:lnTo>
                  <a:pt x="780161" y="173736"/>
                </a:lnTo>
                <a:lnTo>
                  <a:pt x="895985" y="115824"/>
                </a:lnTo>
                <a:lnTo>
                  <a:pt x="809117" y="115824"/>
                </a:lnTo>
                <a:lnTo>
                  <a:pt x="809117" y="57912"/>
                </a:lnTo>
                <a:lnTo>
                  <a:pt x="895984" y="57912"/>
                </a:lnTo>
                <a:lnTo>
                  <a:pt x="780161" y="0"/>
                </a:lnTo>
                <a:close/>
              </a:path>
              <a:path w="954405" h="173989">
                <a:moveTo>
                  <a:pt x="78016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1" y="115824"/>
                </a:lnTo>
                <a:lnTo>
                  <a:pt x="780161" y="57912"/>
                </a:lnTo>
                <a:close/>
              </a:path>
              <a:path w="954405" h="173989">
                <a:moveTo>
                  <a:pt x="895984" y="57912"/>
                </a:moveTo>
                <a:lnTo>
                  <a:pt x="809117" y="57912"/>
                </a:lnTo>
                <a:lnTo>
                  <a:pt x="809117" y="115824"/>
                </a:lnTo>
                <a:lnTo>
                  <a:pt x="895985" y="115824"/>
                </a:lnTo>
                <a:lnTo>
                  <a:pt x="953897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657855" y="4162044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4" h="562610">
                <a:moveTo>
                  <a:pt x="107959" y="139121"/>
                </a:moveTo>
                <a:lnTo>
                  <a:pt x="56913" y="166679"/>
                </a:lnTo>
                <a:lnTo>
                  <a:pt x="270510" y="562609"/>
                </a:lnTo>
                <a:lnTo>
                  <a:pt x="321437" y="535050"/>
                </a:lnTo>
                <a:lnTo>
                  <a:pt x="107959" y="139121"/>
                </a:lnTo>
                <a:close/>
              </a:path>
              <a:path w="321944" h="562610">
                <a:moveTo>
                  <a:pt x="0" y="0"/>
                </a:moveTo>
                <a:lnTo>
                  <a:pt x="5968" y="194182"/>
                </a:lnTo>
                <a:lnTo>
                  <a:pt x="56913" y="166679"/>
                </a:lnTo>
                <a:lnTo>
                  <a:pt x="43180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4" h="562610">
                <a:moveTo>
                  <a:pt x="94233" y="113664"/>
                </a:moveTo>
                <a:lnTo>
                  <a:pt x="43180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4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93392" y="4125467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567939" y="31104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239772" y="3843782"/>
            <a:ext cx="198755" cy="173355"/>
          </a:xfrm>
          <a:custGeom>
            <a:avLst/>
            <a:gdLst/>
            <a:ahLst/>
            <a:cxnLst/>
            <a:rect l="l" t="t" r="r" b="b"/>
            <a:pathLst>
              <a:path w="198755" h="173354">
                <a:moveTo>
                  <a:pt x="23452" y="115569"/>
                </a:moveTo>
                <a:lnTo>
                  <a:pt x="19430" y="173355"/>
                </a:lnTo>
                <a:lnTo>
                  <a:pt x="153314" y="117602"/>
                </a:lnTo>
                <a:lnTo>
                  <a:pt x="52323" y="117602"/>
                </a:lnTo>
                <a:lnTo>
                  <a:pt x="23452" y="115569"/>
                </a:lnTo>
                <a:close/>
              </a:path>
              <a:path w="198755" h="173354">
                <a:moveTo>
                  <a:pt x="27469" y="57851"/>
                </a:moveTo>
                <a:lnTo>
                  <a:pt x="23452" y="115569"/>
                </a:lnTo>
                <a:lnTo>
                  <a:pt x="52323" y="117602"/>
                </a:lnTo>
                <a:lnTo>
                  <a:pt x="56387" y="59817"/>
                </a:lnTo>
                <a:lnTo>
                  <a:pt x="27469" y="57851"/>
                </a:lnTo>
                <a:close/>
              </a:path>
              <a:path w="198755" h="173354">
                <a:moveTo>
                  <a:pt x="31495" y="0"/>
                </a:moveTo>
                <a:lnTo>
                  <a:pt x="27469" y="57851"/>
                </a:lnTo>
                <a:lnTo>
                  <a:pt x="56387" y="59817"/>
                </a:lnTo>
                <a:lnTo>
                  <a:pt x="52323" y="117602"/>
                </a:lnTo>
                <a:lnTo>
                  <a:pt x="153314" y="117602"/>
                </a:lnTo>
                <a:lnTo>
                  <a:pt x="198754" y="98679"/>
                </a:lnTo>
                <a:lnTo>
                  <a:pt x="31495" y="0"/>
                </a:lnTo>
                <a:close/>
              </a:path>
              <a:path w="198755" h="173354">
                <a:moveTo>
                  <a:pt x="4063" y="56261"/>
                </a:moveTo>
                <a:lnTo>
                  <a:pt x="0" y="113919"/>
                </a:lnTo>
                <a:lnTo>
                  <a:pt x="23452" y="115569"/>
                </a:lnTo>
                <a:lnTo>
                  <a:pt x="27469" y="57851"/>
                </a:lnTo>
                <a:lnTo>
                  <a:pt x="4063" y="56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794759" y="409803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805428" y="3186683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895092" y="287083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4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4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19" y="59689"/>
                </a:lnTo>
                <a:lnTo>
                  <a:pt x="105752" y="57724"/>
                </a:lnTo>
                <a:close/>
              </a:path>
              <a:path w="277494" h="173355">
                <a:moveTo>
                  <a:pt x="109727" y="0"/>
                </a:moveTo>
                <a:lnTo>
                  <a:pt x="105752" y="57724"/>
                </a:lnTo>
                <a:lnTo>
                  <a:pt x="134619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4" h="173355">
                <a:moveTo>
                  <a:pt x="4063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52876" y="2883026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5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31691" y="1895855"/>
            <a:ext cx="557784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91128" y="1935479"/>
            <a:ext cx="438912" cy="7482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235451" y="5239511"/>
            <a:ext cx="720851" cy="7360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294634" y="5279263"/>
            <a:ext cx="602741" cy="61827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47672" y="5205984"/>
            <a:ext cx="614172" cy="7040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06600" y="5247004"/>
            <a:ext cx="496188" cy="5850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628900" y="5201411"/>
            <a:ext cx="595884" cy="7010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688082" y="5242433"/>
            <a:ext cx="477393" cy="58140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39952" y="5233415"/>
            <a:ext cx="731520" cy="7239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199705" y="5274183"/>
            <a:ext cx="612965" cy="60455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305550" y="5923026"/>
            <a:ext cx="719455" cy="368935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192405">
              <a:lnSpc>
                <a:spcPts val="2005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t+1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27876" y="4696967"/>
            <a:ext cx="838200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743700" y="4637532"/>
            <a:ext cx="605027" cy="7589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687311" y="4736591"/>
            <a:ext cx="719327" cy="4328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6974205" y="4751578"/>
            <a:ext cx="146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734811" y="4696967"/>
            <a:ext cx="838199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827776" y="4637532"/>
            <a:ext cx="605027" cy="7589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794247" y="4736591"/>
            <a:ext cx="719327" cy="4328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6058661" y="4660138"/>
            <a:ext cx="19240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489191" y="3726179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20">
                <a:moveTo>
                  <a:pt x="218693" y="0"/>
                </a:moveTo>
                <a:lnTo>
                  <a:pt x="168550" y="5798"/>
                </a:lnTo>
                <a:lnTo>
                  <a:pt x="122519" y="22313"/>
                </a:lnTo>
                <a:lnTo>
                  <a:pt x="81913" y="48225"/>
                </a:lnTo>
                <a:lnTo>
                  <a:pt x="48045" y="82216"/>
                </a:lnTo>
                <a:lnTo>
                  <a:pt x="22229" y="122964"/>
                </a:lnTo>
                <a:lnTo>
                  <a:pt x="5776" y="169150"/>
                </a:lnTo>
                <a:lnTo>
                  <a:pt x="0" y="219456"/>
                </a:lnTo>
                <a:lnTo>
                  <a:pt x="5776" y="269761"/>
                </a:lnTo>
                <a:lnTo>
                  <a:pt x="22229" y="315947"/>
                </a:lnTo>
                <a:lnTo>
                  <a:pt x="48045" y="356695"/>
                </a:lnTo>
                <a:lnTo>
                  <a:pt x="81913" y="390686"/>
                </a:lnTo>
                <a:lnTo>
                  <a:pt x="122519" y="416598"/>
                </a:lnTo>
                <a:lnTo>
                  <a:pt x="168550" y="433113"/>
                </a:lnTo>
                <a:lnTo>
                  <a:pt x="218693" y="438912"/>
                </a:lnTo>
                <a:lnTo>
                  <a:pt x="268837" y="433113"/>
                </a:lnTo>
                <a:lnTo>
                  <a:pt x="314868" y="416598"/>
                </a:lnTo>
                <a:lnTo>
                  <a:pt x="355474" y="390686"/>
                </a:lnTo>
                <a:lnTo>
                  <a:pt x="389342" y="356695"/>
                </a:lnTo>
                <a:lnTo>
                  <a:pt x="415158" y="315947"/>
                </a:lnTo>
                <a:lnTo>
                  <a:pt x="431611" y="269761"/>
                </a:lnTo>
                <a:lnTo>
                  <a:pt x="437388" y="219456"/>
                </a:lnTo>
                <a:lnTo>
                  <a:pt x="431611" y="169150"/>
                </a:lnTo>
                <a:lnTo>
                  <a:pt x="415158" y="122964"/>
                </a:lnTo>
                <a:lnTo>
                  <a:pt x="389342" y="82216"/>
                </a:lnTo>
                <a:lnTo>
                  <a:pt x="355474" y="48225"/>
                </a:lnTo>
                <a:lnTo>
                  <a:pt x="314868" y="22313"/>
                </a:lnTo>
                <a:lnTo>
                  <a:pt x="268837" y="5798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489191" y="3726179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20">
                <a:moveTo>
                  <a:pt x="0" y="219456"/>
                </a:moveTo>
                <a:lnTo>
                  <a:pt x="5776" y="169150"/>
                </a:lnTo>
                <a:lnTo>
                  <a:pt x="22229" y="122964"/>
                </a:lnTo>
                <a:lnTo>
                  <a:pt x="48045" y="82216"/>
                </a:lnTo>
                <a:lnTo>
                  <a:pt x="81913" y="48225"/>
                </a:lnTo>
                <a:lnTo>
                  <a:pt x="122519" y="22313"/>
                </a:lnTo>
                <a:lnTo>
                  <a:pt x="168550" y="5798"/>
                </a:lnTo>
                <a:lnTo>
                  <a:pt x="218693" y="0"/>
                </a:lnTo>
                <a:lnTo>
                  <a:pt x="268837" y="5798"/>
                </a:lnTo>
                <a:lnTo>
                  <a:pt x="314868" y="22313"/>
                </a:lnTo>
                <a:lnTo>
                  <a:pt x="355474" y="48225"/>
                </a:lnTo>
                <a:lnTo>
                  <a:pt x="389342" y="82216"/>
                </a:lnTo>
                <a:lnTo>
                  <a:pt x="415158" y="122964"/>
                </a:lnTo>
                <a:lnTo>
                  <a:pt x="431611" y="169150"/>
                </a:lnTo>
                <a:lnTo>
                  <a:pt x="437388" y="219456"/>
                </a:lnTo>
                <a:lnTo>
                  <a:pt x="431611" y="269761"/>
                </a:lnTo>
                <a:lnTo>
                  <a:pt x="415158" y="315947"/>
                </a:lnTo>
                <a:lnTo>
                  <a:pt x="389342" y="356695"/>
                </a:lnTo>
                <a:lnTo>
                  <a:pt x="355474" y="390686"/>
                </a:lnTo>
                <a:lnTo>
                  <a:pt x="314868" y="416598"/>
                </a:lnTo>
                <a:lnTo>
                  <a:pt x="268837" y="433113"/>
                </a:lnTo>
                <a:lnTo>
                  <a:pt x="218693" y="438912"/>
                </a:lnTo>
                <a:lnTo>
                  <a:pt x="168550" y="433113"/>
                </a:lnTo>
                <a:lnTo>
                  <a:pt x="122519" y="416598"/>
                </a:lnTo>
                <a:lnTo>
                  <a:pt x="81913" y="390686"/>
                </a:lnTo>
                <a:lnTo>
                  <a:pt x="48045" y="356695"/>
                </a:lnTo>
                <a:lnTo>
                  <a:pt x="22229" y="315947"/>
                </a:lnTo>
                <a:lnTo>
                  <a:pt x="5776" y="269761"/>
                </a:lnTo>
                <a:lnTo>
                  <a:pt x="0" y="21945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6614921" y="3823461"/>
            <a:ext cx="18923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×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850891" y="4696967"/>
            <a:ext cx="838200" cy="550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936235" y="4637532"/>
            <a:ext cx="605027" cy="75895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910328" y="4736591"/>
            <a:ext cx="719327" cy="43281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5166105" y="4660138"/>
            <a:ext cx="20637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2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511795" y="4703064"/>
            <a:ext cx="839724" cy="54864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577328" y="4643628"/>
            <a:ext cx="644651" cy="75895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571231" y="4742688"/>
            <a:ext cx="720851" cy="43129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7808721" y="4665217"/>
            <a:ext cx="24701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75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050535" y="275539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218693" y="0"/>
                </a:moveTo>
                <a:lnTo>
                  <a:pt x="168550" y="5776"/>
                </a:lnTo>
                <a:lnTo>
                  <a:pt x="122519" y="22229"/>
                </a:lnTo>
                <a:lnTo>
                  <a:pt x="81913" y="48045"/>
                </a:lnTo>
                <a:lnTo>
                  <a:pt x="48045" y="81913"/>
                </a:lnTo>
                <a:lnTo>
                  <a:pt x="22229" y="122519"/>
                </a:lnTo>
                <a:lnTo>
                  <a:pt x="5776" y="168550"/>
                </a:lnTo>
                <a:lnTo>
                  <a:pt x="0" y="218694"/>
                </a:lnTo>
                <a:lnTo>
                  <a:pt x="5776" y="268837"/>
                </a:lnTo>
                <a:lnTo>
                  <a:pt x="22229" y="314868"/>
                </a:lnTo>
                <a:lnTo>
                  <a:pt x="48045" y="355474"/>
                </a:lnTo>
                <a:lnTo>
                  <a:pt x="81913" y="389342"/>
                </a:lnTo>
                <a:lnTo>
                  <a:pt x="122519" y="415158"/>
                </a:lnTo>
                <a:lnTo>
                  <a:pt x="168550" y="431611"/>
                </a:lnTo>
                <a:lnTo>
                  <a:pt x="218693" y="437388"/>
                </a:lnTo>
                <a:lnTo>
                  <a:pt x="268837" y="431611"/>
                </a:lnTo>
                <a:lnTo>
                  <a:pt x="314868" y="415158"/>
                </a:lnTo>
                <a:lnTo>
                  <a:pt x="355474" y="389342"/>
                </a:lnTo>
                <a:lnTo>
                  <a:pt x="389342" y="355474"/>
                </a:lnTo>
                <a:lnTo>
                  <a:pt x="415158" y="314868"/>
                </a:lnTo>
                <a:lnTo>
                  <a:pt x="431611" y="268837"/>
                </a:lnTo>
                <a:lnTo>
                  <a:pt x="437388" y="218694"/>
                </a:lnTo>
                <a:lnTo>
                  <a:pt x="431611" y="168550"/>
                </a:lnTo>
                <a:lnTo>
                  <a:pt x="415158" y="122519"/>
                </a:lnTo>
                <a:lnTo>
                  <a:pt x="389342" y="81913"/>
                </a:lnTo>
                <a:lnTo>
                  <a:pt x="355474" y="48045"/>
                </a:lnTo>
                <a:lnTo>
                  <a:pt x="314868" y="22229"/>
                </a:lnTo>
                <a:lnTo>
                  <a:pt x="268837" y="5776"/>
                </a:lnTo>
                <a:lnTo>
                  <a:pt x="21869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050535" y="2755392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4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3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3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5176265" y="2851150"/>
            <a:ext cx="18923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×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467855" y="2741676"/>
            <a:ext cx="437388" cy="437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467855" y="2741676"/>
            <a:ext cx="437515" cy="437515"/>
          </a:xfrm>
          <a:custGeom>
            <a:avLst/>
            <a:gdLst/>
            <a:ahLst/>
            <a:cxnLst/>
            <a:rect l="l" t="t" r="r" b="b"/>
            <a:pathLst>
              <a:path w="437515" h="437514">
                <a:moveTo>
                  <a:pt x="0" y="218694"/>
                </a:moveTo>
                <a:lnTo>
                  <a:pt x="5776" y="168550"/>
                </a:lnTo>
                <a:lnTo>
                  <a:pt x="22229" y="122519"/>
                </a:lnTo>
                <a:lnTo>
                  <a:pt x="48045" y="81913"/>
                </a:lnTo>
                <a:lnTo>
                  <a:pt x="81913" y="48045"/>
                </a:lnTo>
                <a:lnTo>
                  <a:pt x="122519" y="22229"/>
                </a:lnTo>
                <a:lnTo>
                  <a:pt x="168550" y="5776"/>
                </a:lnTo>
                <a:lnTo>
                  <a:pt x="218694" y="0"/>
                </a:lnTo>
                <a:lnTo>
                  <a:pt x="268837" y="5776"/>
                </a:lnTo>
                <a:lnTo>
                  <a:pt x="314868" y="22229"/>
                </a:lnTo>
                <a:lnTo>
                  <a:pt x="355474" y="48045"/>
                </a:lnTo>
                <a:lnTo>
                  <a:pt x="389342" y="81913"/>
                </a:lnTo>
                <a:lnTo>
                  <a:pt x="415158" y="122519"/>
                </a:lnTo>
                <a:lnTo>
                  <a:pt x="431611" y="168550"/>
                </a:lnTo>
                <a:lnTo>
                  <a:pt x="437388" y="218694"/>
                </a:lnTo>
                <a:lnTo>
                  <a:pt x="431611" y="268837"/>
                </a:lnTo>
                <a:lnTo>
                  <a:pt x="415158" y="314868"/>
                </a:lnTo>
                <a:lnTo>
                  <a:pt x="389342" y="355474"/>
                </a:lnTo>
                <a:lnTo>
                  <a:pt x="355474" y="389342"/>
                </a:lnTo>
                <a:lnTo>
                  <a:pt x="314868" y="415158"/>
                </a:lnTo>
                <a:lnTo>
                  <a:pt x="268837" y="431611"/>
                </a:lnTo>
                <a:lnTo>
                  <a:pt x="218694" y="437388"/>
                </a:lnTo>
                <a:lnTo>
                  <a:pt x="168550" y="431611"/>
                </a:lnTo>
                <a:lnTo>
                  <a:pt x="122519" y="415158"/>
                </a:lnTo>
                <a:lnTo>
                  <a:pt x="81913" y="389342"/>
                </a:lnTo>
                <a:lnTo>
                  <a:pt x="48045" y="355474"/>
                </a:lnTo>
                <a:lnTo>
                  <a:pt x="22229" y="314868"/>
                </a:lnTo>
                <a:lnTo>
                  <a:pt x="5776" y="268837"/>
                </a:lnTo>
                <a:lnTo>
                  <a:pt x="0" y="218694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6593840" y="2837688"/>
            <a:ext cx="25463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PMingLiU"/>
                <a:cs typeface="PMingLiU"/>
              </a:rPr>
              <a:t>＋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726680" y="2749295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19">
                <a:moveTo>
                  <a:pt x="218694" y="0"/>
                </a:moveTo>
                <a:lnTo>
                  <a:pt x="168550" y="5798"/>
                </a:lnTo>
                <a:lnTo>
                  <a:pt x="122519" y="22313"/>
                </a:lnTo>
                <a:lnTo>
                  <a:pt x="81913" y="48225"/>
                </a:lnTo>
                <a:lnTo>
                  <a:pt x="48045" y="82216"/>
                </a:lnTo>
                <a:lnTo>
                  <a:pt x="22229" y="122964"/>
                </a:lnTo>
                <a:lnTo>
                  <a:pt x="5776" y="169150"/>
                </a:lnTo>
                <a:lnTo>
                  <a:pt x="0" y="219455"/>
                </a:lnTo>
                <a:lnTo>
                  <a:pt x="5776" y="269761"/>
                </a:lnTo>
                <a:lnTo>
                  <a:pt x="22229" y="315947"/>
                </a:lnTo>
                <a:lnTo>
                  <a:pt x="48045" y="356695"/>
                </a:lnTo>
                <a:lnTo>
                  <a:pt x="81913" y="390686"/>
                </a:lnTo>
                <a:lnTo>
                  <a:pt x="122519" y="416598"/>
                </a:lnTo>
                <a:lnTo>
                  <a:pt x="168550" y="433113"/>
                </a:lnTo>
                <a:lnTo>
                  <a:pt x="218694" y="438912"/>
                </a:lnTo>
                <a:lnTo>
                  <a:pt x="268837" y="433113"/>
                </a:lnTo>
                <a:lnTo>
                  <a:pt x="314868" y="416598"/>
                </a:lnTo>
                <a:lnTo>
                  <a:pt x="355474" y="390686"/>
                </a:lnTo>
                <a:lnTo>
                  <a:pt x="389342" y="356695"/>
                </a:lnTo>
                <a:lnTo>
                  <a:pt x="415158" y="315947"/>
                </a:lnTo>
                <a:lnTo>
                  <a:pt x="431611" y="269761"/>
                </a:lnTo>
                <a:lnTo>
                  <a:pt x="437388" y="219455"/>
                </a:lnTo>
                <a:lnTo>
                  <a:pt x="431611" y="169150"/>
                </a:lnTo>
                <a:lnTo>
                  <a:pt x="415158" y="122964"/>
                </a:lnTo>
                <a:lnTo>
                  <a:pt x="389342" y="82216"/>
                </a:lnTo>
                <a:lnTo>
                  <a:pt x="355474" y="48225"/>
                </a:lnTo>
                <a:lnTo>
                  <a:pt x="314868" y="22313"/>
                </a:lnTo>
                <a:lnTo>
                  <a:pt x="268837" y="5798"/>
                </a:lnTo>
                <a:lnTo>
                  <a:pt x="21869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726680" y="2749295"/>
            <a:ext cx="437515" cy="439420"/>
          </a:xfrm>
          <a:custGeom>
            <a:avLst/>
            <a:gdLst/>
            <a:ahLst/>
            <a:cxnLst/>
            <a:rect l="l" t="t" r="r" b="b"/>
            <a:pathLst>
              <a:path w="437515" h="439419">
                <a:moveTo>
                  <a:pt x="0" y="219455"/>
                </a:moveTo>
                <a:lnTo>
                  <a:pt x="5776" y="169150"/>
                </a:lnTo>
                <a:lnTo>
                  <a:pt x="22229" y="122964"/>
                </a:lnTo>
                <a:lnTo>
                  <a:pt x="48045" y="82216"/>
                </a:lnTo>
                <a:lnTo>
                  <a:pt x="81913" y="48225"/>
                </a:lnTo>
                <a:lnTo>
                  <a:pt x="122519" y="22313"/>
                </a:lnTo>
                <a:lnTo>
                  <a:pt x="168550" y="5798"/>
                </a:lnTo>
                <a:lnTo>
                  <a:pt x="218694" y="0"/>
                </a:lnTo>
                <a:lnTo>
                  <a:pt x="268837" y="5798"/>
                </a:lnTo>
                <a:lnTo>
                  <a:pt x="314868" y="22313"/>
                </a:lnTo>
                <a:lnTo>
                  <a:pt x="355474" y="48225"/>
                </a:lnTo>
                <a:lnTo>
                  <a:pt x="389342" y="82216"/>
                </a:lnTo>
                <a:lnTo>
                  <a:pt x="415158" y="122964"/>
                </a:lnTo>
                <a:lnTo>
                  <a:pt x="431611" y="169150"/>
                </a:lnTo>
                <a:lnTo>
                  <a:pt x="437388" y="219455"/>
                </a:lnTo>
                <a:lnTo>
                  <a:pt x="431611" y="269761"/>
                </a:lnTo>
                <a:lnTo>
                  <a:pt x="415158" y="315947"/>
                </a:lnTo>
                <a:lnTo>
                  <a:pt x="389342" y="356695"/>
                </a:lnTo>
                <a:lnTo>
                  <a:pt x="355474" y="390686"/>
                </a:lnTo>
                <a:lnTo>
                  <a:pt x="314868" y="416598"/>
                </a:lnTo>
                <a:lnTo>
                  <a:pt x="268837" y="433113"/>
                </a:lnTo>
                <a:lnTo>
                  <a:pt x="218694" y="438912"/>
                </a:lnTo>
                <a:lnTo>
                  <a:pt x="168550" y="433113"/>
                </a:lnTo>
                <a:lnTo>
                  <a:pt x="122519" y="416598"/>
                </a:lnTo>
                <a:lnTo>
                  <a:pt x="81913" y="390686"/>
                </a:lnTo>
                <a:lnTo>
                  <a:pt x="48045" y="356695"/>
                </a:lnTo>
                <a:lnTo>
                  <a:pt x="22229" y="315947"/>
                </a:lnTo>
                <a:lnTo>
                  <a:pt x="5776" y="269761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7852664" y="2846196"/>
            <a:ext cx="189230" cy="292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×</a:t>
            </a:r>
            <a:endParaRPr sz="1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528559" y="1373124"/>
            <a:ext cx="839724" cy="5486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587995" y="1412747"/>
            <a:ext cx="720851" cy="4312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7769732" y="1332610"/>
            <a:ext cx="43815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t+1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943600" y="3764279"/>
            <a:ext cx="371855" cy="3703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079491" y="3759708"/>
            <a:ext cx="371856" cy="37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741919" y="3759708"/>
            <a:ext cx="370331" cy="3718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165847" y="2767583"/>
            <a:ext cx="370331" cy="3703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175503" y="4140708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3"/>
                </a:lnTo>
                <a:lnTo>
                  <a:pt x="115824" y="576453"/>
                </a:lnTo>
                <a:lnTo>
                  <a:pt x="115824" y="144780"/>
                </a:lnTo>
                <a:close/>
              </a:path>
              <a:path w="173989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181600" y="316839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7" y="0"/>
                </a:lnTo>
                <a:close/>
              </a:path>
              <a:path w="173989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513832" y="2874264"/>
            <a:ext cx="954405" cy="173990"/>
          </a:xfrm>
          <a:custGeom>
            <a:avLst/>
            <a:gdLst/>
            <a:ahLst/>
            <a:cxnLst/>
            <a:rect l="l" t="t" r="r" b="b"/>
            <a:pathLst>
              <a:path w="954404" h="173989">
                <a:moveTo>
                  <a:pt x="780160" y="0"/>
                </a:moveTo>
                <a:lnTo>
                  <a:pt x="780160" y="173736"/>
                </a:lnTo>
                <a:lnTo>
                  <a:pt x="895985" y="115824"/>
                </a:lnTo>
                <a:lnTo>
                  <a:pt x="809116" y="115824"/>
                </a:lnTo>
                <a:lnTo>
                  <a:pt x="809116" y="57912"/>
                </a:lnTo>
                <a:lnTo>
                  <a:pt x="895984" y="57912"/>
                </a:lnTo>
                <a:lnTo>
                  <a:pt x="780160" y="0"/>
                </a:lnTo>
                <a:close/>
              </a:path>
              <a:path w="954404" h="173989">
                <a:moveTo>
                  <a:pt x="7801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780160" y="115824"/>
                </a:lnTo>
                <a:lnTo>
                  <a:pt x="780160" y="57912"/>
                </a:lnTo>
                <a:close/>
              </a:path>
              <a:path w="954404" h="173989">
                <a:moveTo>
                  <a:pt x="895984" y="57912"/>
                </a:moveTo>
                <a:lnTo>
                  <a:pt x="809116" y="57912"/>
                </a:lnTo>
                <a:lnTo>
                  <a:pt x="809116" y="115824"/>
                </a:lnTo>
                <a:lnTo>
                  <a:pt x="895985" y="115824"/>
                </a:lnTo>
                <a:lnTo>
                  <a:pt x="953896" y="86868"/>
                </a:lnTo>
                <a:lnTo>
                  <a:pt x="89598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708647" y="4165091"/>
            <a:ext cx="321945" cy="562610"/>
          </a:xfrm>
          <a:custGeom>
            <a:avLst/>
            <a:gdLst/>
            <a:ahLst/>
            <a:cxnLst/>
            <a:rect l="l" t="t" r="r" b="b"/>
            <a:pathLst>
              <a:path w="321945" h="562610">
                <a:moveTo>
                  <a:pt x="107959" y="139121"/>
                </a:moveTo>
                <a:lnTo>
                  <a:pt x="56913" y="166679"/>
                </a:lnTo>
                <a:lnTo>
                  <a:pt x="270509" y="562609"/>
                </a:lnTo>
                <a:lnTo>
                  <a:pt x="321436" y="535050"/>
                </a:lnTo>
                <a:lnTo>
                  <a:pt x="107959" y="139121"/>
                </a:lnTo>
                <a:close/>
              </a:path>
              <a:path w="321945" h="562610">
                <a:moveTo>
                  <a:pt x="0" y="0"/>
                </a:moveTo>
                <a:lnTo>
                  <a:pt x="5969" y="194182"/>
                </a:lnTo>
                <a:lnTo>
                  <a:pt x="56913" y="166679"/>
                </a:lnTo>
                <a:lnTo>
                  <a:pt x="43179" y="141223"/>
                </a:lnTo>
                <a:lnTo>
                  <a:pt x="94233" y="113664"/>
                </a:lnTo>
                <a:lnTo>
                  <a:pt x="155113" y="113664"/>
                </a:lnTo>
                <a:lnTo>
                  <a:pt x="158876" y="111632"/>
                </a:lnTo>
                <a:lnTo>
                  <a:pt x="0" y="0"/>
                </a:lnTo>
                <a:close/>
              </a:path>
              <a:path w="321945" h="562610">
                <a:moveTo>
                  <a:pt x="94233" y="113664"/>
                </a:moveTo>
                <a:lnTo>
                  <a:pt x="43179" y="141223"/>
                </a:lnTo>
                <a:lnTo>
                  <a:pt x="56913" y="166679"/>
                </a:lnTo>
                <a:lnTo>
                  <a:pt x="107959" y="139121"/>
                </a:lnTo>
                <a:lnTo>
                  <a:pt x="94233" y="113664"/>
                </a:lnTo>
                <a:close/>
              </a:path>
              <a:path w="321945" h="562610">
                <a:moveTo>
                  <a:pt x="155113" y="113664"/>
                </a:moveTo>
                <a:lnTo>
                  <a:pt x="94233" y="113664"/>
                </a:lnTo>
                <a:lnTo>
                  <a:pt x="107959" y="139121"/>
                </a:lnTo>
                <a:lnTo>
                  <a:pt x="155113" y="1136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042659" y="4128515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89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89" h="576579">
                <a:moveTo>
                  <a:pt x="86867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7" y="0"/>
                </a:lnTo>
                <a:close/>
              </a:path>
              <a:path w="173989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618731" y="311353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2" y="144779"/>
                </a:lnTo>
                <a:lnTo>
                  <a:pt x="57912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290564" y="3846829"/>
            <a:ext cx="198755" cy="173355"/>
          </a:xfrm>
          <a:custGeom>
            <a:avLst/>
            <a:gdLst/>
            <a:ahLst/>
            <a:cxnLst/>
            <a:rect l="l" t="t" r="r" b="b"/>
            <a:pathLst>
              <a:path w="198754" h="173354">
                <a:moveTo>
                  <a:pt x="23452" y="115569"/>
                </a:moveTo>
                <a:lnTo>
                  <a:pt x="19431" y="173355"/>
                </a:lnTo>
                <a:lnTo>
                  <a:pt x="153314" y="117602"/>
                </a:lnTo>
                <a:lnTo>
                  <a:pt x="52324" y="117602"/>
                </a:lnTo>
                <a:lnTo>
                  <a:pt x="23452" y="115569"/>
                </a:lnTo>
                <a:close/>
              </a:path>
              <a:path w="198754" h="173354">
                <a:moveTo>
                  <a:pt x="27469" y="57851"/>
                </a:moveTo>
                <a:lnTo>
                  <a:pt x="23452" y="115569"/>
                </a:lnTo>
                <a:lnTo>
                  <a:pt x="52324" y="117602"/>
                </a:lnTo>
                <a:lnTo>
                  <a:pt x="56387" y="59817"/>
                </a:lnTo>
                <a:lnTo>
                  <a:pt x="27469" y="57851"/>
                </a:lnTo>
                <a:close/>
              </a:path>
              <a:path w="198754" h="173354">
                <a:moveTo>
                  <a:pt x="31496" y="0"/>
                </a:moveTo>
                <a:lnTo>
                  <a:pt x="27469" y="57851"/>
                </a:lnTo>
                <a:lnTo>
                  <a:pt x="56387" y="59817"/>
                </a:lnTo>
                <a:lnTo>
                  <a:pt x="52324" y="117602"/>
                </a:lnTo>
                <a:lnTo>
                  <a:pt x="153314" y="117602"/>
                </a:lnTo>
                <a:lnTo>
                  <a:pt x="198755" y="98679"/>
                </a:lnTo>
                <a:lnTo>
                  <a:pt x="31496" y="0"/>
                </a:lnTo>
                <a:close/>
              </a:path>
              <a:path w="198754" h="173354">
                <a:moveTo>
                  <a:pt x="4063" y="56261"/>
                </a:moveTo>
                <a:lnTo>
                  <a:pt x="0" y="113919"/>
                </a:lnTo>
                <a:lnTo>
                  <a:pt x="23452" y="115569"/>
                </a:lnTo>
                <a:lnTo>
                  <a:pt x="27469" y="57851"/>
                </a:lnTo>
                <a:lnTo>
                  <a:pt x="4063" y="56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844028" y="4101084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80"/>
                </a:moveTo>
                <a:lnTo>
                  <a:pt x="57912" y="144780"/>
                </a:lnTo>
                <a:lnTo>
                  <a:pt x="57912" y="576453"/>
                </a:lnTo>
                <a:lnTo>
                  <a:pt x="115824" y="576453"/>
                </a:lnTo>
                <a:lnTo>
                  <a:pt x="115824" y="144780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5765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856219" y="3189732"/>
            <a:ext cx="173990" cy="576580"/>
          </a:xfrm>
          <a:custGeom>
            <a:avLst/>
            <a:gdLst/>
            <a:ahLst/>
            <a:cxnLst/>
            <a:rect l="l" t="t" r="r" b="b"/>
            <a:pathLst>
              <a:path w="173990" h="576579">
                <a:moveTo>
                  <a:pt x="115824" y="144779"/>
                </a:moveTo>
                <a:lnTo>
                  <a:pt x="57911" y="144779"/>
                </a:lnTo>
                <a:lnTo>
                  <a:pt x="57911" y="576452"/>
                </a:lnTo>
                <a:lnTo>
                  <a:pt x="115824" y="576452"/>
                </a:lnTo>
                <a:lnTo>
                  <a:pt x="115824" y="144779"/>
                </a:lnTo>
                <a:close/>
              </a:path>
              <a:path w="173990" h="576579">
                <a:moveTo>
                  <a:pt x="86868" y="0"/>
                </a:moveTo>
                <a:lnTo>
                  <a:pt x="0" y="173735"/>
                </a:lnTo>
                <a:lnTo>
                  <a:pt x="57911" y="173735"/>
                </a:lnTo>
                <a:lnTo>
                  <a:pt x="57911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76579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944359" y="2873882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90" y="173354"/>
                </a:lnTo>
                <a:lnTo>
                  <a:pt x="231750" y="117475"/>
                </a:lnTo>
                <a:lnTo>
                  <a:pt x="130683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3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8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3" y="117475"/>
                </a:lnTo>
                <a:lnTo>
                  <a:pt x="231750" y="117475"/>
                </a:lnTo>
                <a:lnTo>
                  <a:pt x="277114" y="98551"/>
                </a:lnTo>
                <a:lnTo>
                  <a:pt x="109728" y="0"/>
                </a:lnTo>
                <a:close/>
              </a:path>
              <a:path w="277495" h="173355">
                <a:moveTo>
                  <a:pt x="4064" y="50800"/>
                </a:moveTo>
                <a:lnTo>
                  <a:pt x="0" y="108457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4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503668" y="2886075"/>
            <a:ext cx="277495" cy="173355"/>
          </a:xfrm>
          <a:custGeom>
            <a:avLst/>
            <a:gdLst/>
            <a:ahLst/>
            <a:cxnLst/>
            <a:rect l="l" t="t" r="r" b="b"/>
            <a:pathLst>
              <a:path w="277495" h="173355">
                <a:moveTo>
                  <a:pt x="101775" y="115480"/>
                </a:moveTo>
                <a:lnTo>
                  <a:pt x="97789" y="173354"/>
                </a:lnTo>
                <a:lnTo>
                  <a:pt x="231750" y="117475"/>
                </a:lnTo>
                <a:lnTo>
                  <a:pt x="130682" y="117475"/>
                </a:lnTo>
                <a:lnTo>
                  <a:pt x="101775" y="115480"/>
                </a:lnTo>
                <a:close/>
              </a:path>
              <a:path w="277495" h="173355">
                <a:moveTo>
                  <a:pt x="105752" y="57724"/>
                </a:moveTo>
                <a:lnTo>
                  <a:pt x="101775" y="115480"/>
                </a:lnTo>
                <a:lnTo>
                  <a:pt x="130682" y="117475"/>
                </a:lnTo>
                <a:lnTo>
                  <a:pt x="134620" y="59689"/>
                </a:lnTo>
                <a:lnTo>
                  <a:pt x="105752" y="57724"/>
                </a:lnTo>
                <a:close/>
              </a:path>
              <a:path w="277495" h="173355">
                <a:moveTo>
                  <a:pt x="109727" y="0"/>
                </a:moveTo>
                <a:lnTo>
                  <a:pt x="105752" y="57724"/>
                </a:lnTo>
                <a:lnTo>
                  <a:pt x="134620" y="59689"/>
                </a:lnTo>
                <a:lnTo>
                  <a:pt x="130682" y="117475"/>
                </a:lnTo>
                <a:lnTo>
                  <a:pt x="231750" y="117475"/>
                </a:lnTo>
                <a:lnTo>
                  <a:pt x="277113" y="98551"/>
                </a:lnTo>
                <a:lnTo>
                  <a:pt x="109727" y="0"/>
                </a:lnTo>
                <a:close/>
              </a:path>
              <a:path w="277495" h="173355">
                <a:moveTo>
                  <a:pt x="4063" y="50800"/>
                </a:moveTo>
                <a:lnTo>
                  <a:pt x="0" y="108458"/>
                </a:lnTo>
                <a:lnTo>
                  <a:pt x="101775" y="115480"/>
                </a:lnTo>
                <a:lnTo>
                  <a:pt x="105752" y="57724"/>
                </a:lnTo>
                <a:lnTo>
                  <a:pt x="4063" y="508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682483" y="1898904"/>
            <a:ext cx="556259" cy="86563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741919" y="1938527"/>
            <a:ext cx="437387" cy="74828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284719" y="5241035"/>
            <a:ext cx="722376" cy="73761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344409" y="5282184"/>
            <a:ext cx="602742" cy="61821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996940" y="5209032"/>
            <a:ext cx="615695" cy="70408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056376" y="5249926"/>
            <a:ext cx="496062" cy="5849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6678168" y="5204459"/>
            <a:ext cx="595883" cy="70103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737857" y="5245227"/>
            <a:ext cx="477266" cy="58146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5189220" y="5236464"/>
            <a:ext cx="733044" cy="72390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5249417" y="5276977"/>
            <a:ext cx="612902" cy="60462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485638" y="5933694"/>
            <a:ext cx="719455" cy="367665"/>
          </a:xfrm>
          <a:custGeom>
            <a:avLst/>
            <a:gdLst/>
            <a:ahLst/>
            <a:cxnLst/>
            <a:rect l="l" t="t" r="r" b="b"/>
            <a:pathLst>
              <a:path w="719454" h="367664">
                <a:moveTo>
                  <a:pt x="0" y="367283"/>
                </a:moveTo>
                <a:lnTo>
                  <a:pt x="719327" y="367283"/>
                </a:lnTo>
                <a:lnTo>
                  <a:pt x="719327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5485638" y="5933694"/>
            <a:ext cx="719455" cy="36766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0" rIns="0" bIns="0" rtlCol="0">
            <a:spAutoFit/>
          </a:bodyPr>
          <a:lstStyle/>
          <a:p>
            <a:pPr marL="281940">
              <a:lnSpc>
                <a:spcPts val="2000"/>
              </a:lnSpc>
            </a:pPr>
            <a:r>
              <a:rPr sz="3600" spc="-22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16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4439411" y="496823"/>
            <a:ext cx="3156204" cy="58826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387596" y="455676"/>
            <a:ext cx="3259836" cy="75895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>
            <a:spLocks noGrp="1"/>
          </p:cNvSpPr>
          <p:nvPr>
            <p:ph type="title"/>
          </p:nvPr>
        </p:nvSpPr>
        <p:spPr>
          <a:xfrm>
            <a:off x="4498847" y="536448"/>
            <a:ext cx="3037840" cy="471170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1115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245"/>
              </a:spcBef>
            </a:pPr>
            <a:r>
              <a:rPr sz="24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Extension:</a:t>
            </a:r>
            <a:r>
              <a:rPr sz="2400" b="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“peephole”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1459230" y="5910834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7"/>
                </a:moveTo>
                <a:lnTo>
                  <a:pt x="720851" y="368807"/>
                </a:lnTo>
                <a:lnTo>
                  <a:pt x="720851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1459230" y="5910834"/>
            <a:ext cx="721360" cy="368935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0" rIns="0" bIns="0" rtlCol="0">
            <a:spAutoFit/>
          </a:bodyPr>
          <a:lstStyle/>
          <a:p>
            <a:pPr marL="200025">
              <a:lnSpc>
                <a:spcPts val="2005"/>
              </a:lnSpc>
            </a:pPr>
            <a:r>
              <a:rPr sz="3600" spc="-15" baseline="-1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16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t-1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648200" y="5919215"/>
            <a:ext cx="719327" cy="36880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648200" y="5919215"/>
            <a:ext cx="719455" cy="368935"/>
          </a:xfrm>
          <a:custGeom>
            <a:avLst/>
            <a:gdLst/>
            <a:ahLst/>
            <a:cxnLst/>
            <a:rect l="l" t="t" r="r" b="b"/>
            <a:pathLst>
              <a:path w="719454" h="368935">
                <a:moveTo>
                  <a:pt x="0" y="368808"/>
                </a:moveTo>
                <a:lnTo>
                  <a:pt x="719327" y="368808"/>
                </a:lnTo>
                <a:lnTo>
                  <a:pt x="719327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 txBox="1"/>
          <p:nvPr/>
        </p:nvSpPr>
        <p:spPr>
          <a:xfrm>
            <a:off x="4941823" y="5809183"/>
            <a:ext cx="2228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c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8177021" y="2883661"/>
            <a:ext cx="967105" cy="2728595"/>
          </a:xfrm>
          <a:custGeom>
            <a:avLst/>
            <a:gdLst/>
            <a:ahLst/>
            <a:cxnLst/>
            <a:rect l="l" t="t" r="r" b="b"/>
            <a:pathLst>
              <a:path w="967104" h="2728595">
                <a:moveTo>
                  <a:pt x="499377" y="1193545"/>
                </a:moveTo>
                <a:lnTo>
                  <a:pt x="441451" y="1193545"/>
                </a:lnTo>
                <a:lnTo>
                  <a:pt x="443356" y="1311656"/>
                </a:lnTo>
                <a:lnTo>
                  <a:pt x="445261" y="1431544"/>
                </a:lnTo>
                <a:lnTo>
                  <a:pt x="448309" y="1551813"/>
                </a:lnTo>
                <a:lnTo>
                  <a:pt x="453135" y="1670939"/>
                </a:lnTo>
                <a:lnTo>
                  <a:pt x="460375" y="1787398"/>
                </a:lnTo>
                <a:lnTo>
                  <a:pt x="470916" y="1899665"/>
                </a:lnTo>
                <a:lnTo>
                  <a:pt x="477520" y="1954021"/>
                </a:lnTo>
                <a:lnTo>
                  <a:pt x="485394" y="2006727"/>
                </a:lnTo>
                <a:lnTo>
                  <a:pt x="494283" y="2057654"/>
                </a:lnTo>
                <a:lnTo>
                  <a:pt x="504571" y="2106676"/>
                </a:lnTo>
                <a:lnTo>
                  <a:pt x="516254" y="2153666"/>
                </a:lnTo>
                <a:lnTo>
                  <a:pt x="529589" y="2198370"/>
                </a:lnTo>
                <a:lnTo>
                  <a:pt x="544449" y="2240661"/>
                </a:lnTo>
                <a:lnTo>
                  <a:pt x="561085" y="2280158"/>
                </a:lnTo>
                <a:lnTo>
                  <a:pt x="579120" y="2317242"/>
                </a:lnTo>
                <a:lnTo>
                  <a:pt x="598043" y="2352675"/>
                </a:lnTo>
                <a:lnTo>
                  <a:pt x="618235" y="2386838"/>
                </a:lnTo>
                <a:lnTo>
                  <a:pt x="639318" y="2419477"/>
                </a:lnTo>
                <a:lnTo>
                  <a:pt x="661416" y="2450846"/>
                </a:lnTo>
                <a:lnTo>
                  <a:pt x="708405" y="2510028"/>
                </a:lnTo>
                <a:lnTo>
                  <a:pt x="758951" y="2564511"/>
                </a:lnTo>
                <a:lnTo>
                  <a:pt x="812673" y="2614549"/>
                </a:lnTo>
                <a:lnTo>
                  <a:pt x="869187" y="2660650"/>
                </a:lnTo>
                <a:lnTo>
                  <a:pt x="928243" y="2703068"/>
                </a:lnTo>
                <a:lnTo>
                  <a:pt x="966977" y="2728200"/>
                </a:lnTo>
                <a:lnTo>
                  <a:pt x="966977" y="2659262"/>
                </a:lnTo>
                <a:lnTo>
                  <a:pt x="960374" y="2654935"/>
                </a:lnTo>
                <a:lnTo>
                  <a:pt x="932651" y="2635504"/>
                </a:lnTo>
                <a:lnTo>
                  <a:pt x="903985" y="2614295"/>
                </a:lnTo>
                <a:lnTo>
                  <a:pt x="877615" y="2593466"/>
                </a:lnTo>
                <a:lnTo>
                  <a:pt x="850392" y="2570607"/>
                </a:lnTo>
                <a:lnTo>
                  <a:pt x="825335" y="2548128"/>
                </a:lnTo>
                <a:lnTo>
                  <a:pt x="800377" y="2523998"/>
                </a:lnTo>
                <a:lnTo>
                  <a:pt x="800226" y="2523998"/>
                </a:lnTo>
                <a:lnTo>
                  <a:pt x="775334" y="2498090"/>
                </a:lnTo>
                <a:lnTo>
                  <a:pt x="751967" y="2471928"/>
                </a:lnTo>
                <a:lnTo>
                  <a:pt x="752098" y="2471928"/>
                </a:lnTo>
                <a:lnTo>
                  <a:pt x="730224" y="2445512"/>
                </a:lnTo>
                <a:lnTo>
                  <a:pt x="708448" y="2417064"/>
                </a:lnTo>
                <a:lnTo>
                  <a:pt x="707771" y="2416175"/>
                </a:lnTo>
                <a:lnTo>
                  <a:pt x="687781" y="2387600"/>
                </a:lnTo>
                <a:lnTo>
                  <a:pt x="667789" y="2356866"/>
                </a:lnTo>
                <a:lnTo>
                  <a:pt x="667130" y="2355850"/>
                </a:lnTo>
                <a:lnTo>
                  <a:pt x="648207" y="2323846"/>
                </a:lnTo>
                <a:lnTo>
                  <a:pt x="630427" y="2290445"/>
                </a:lnTo>
                <a:lnTo>
                  <a:pt x="614277" y="2257044"/>
                </a:lnTo>
                <a:lnTo>
                  <a:pt x="598863" y="2220595"/>
                </a:lnTo>
                <a:lnTo>
                  <a:pt x="598170" y="2218944"/>
                </a:lnTo>
                <a:lnTo>
                  <a:pt x="584945" y="2181225"/>
                </a:lnTo>
                <a:lnTo>
                  <a:pt x="572007" y="2137791"/>
                </a:lnTo>
                <a:lnTo>
                  <a:pt x="560958" y="2093214"/>
                </a:lnTo>
                <a:lnTo>
                  <a:pt x="551052" y="2046224"/>
                </a:lnTo>
                <a:lnTo>
                  <a:pt x="542677" y="1997837"/>
                </a:lnTo>
                <a:lnTo>
                  <a:pt x="535037" y="1946656"/>
                </a:lnTo>
                <a:lnTo>
                  <a:pt x="534957" y="1945894"/>
                </a:lnTo>
                <a:lnTo>
                  <a:pt x="528540" y="1893824"/>
                </a:lnTo>
                <a:lnTo>
                  <a:pt x="528502" y="1893062"/>
                </a:lnTo>
                <a:lnTo>
                  <a:pt x="518243" y="1783461"/>
                </a:lnTo>
                <a:lnTo>
                  <a:pt x="510960" y="1668271"/>
                </a:lnTo>
                <a:lnTo>
                  <a:pt x="511022" y="1667637"/>
                </a:lnTo>
                <a:lnTo>
                  <a:pt x="506212" y="1549781"/>
                </a:lnTo>
                <a:lnTo>
                  <a:pt x="503169" y="1430274"/>
                </a:lnTo>
                <a:lnTo>
                  <a:pt x="501142" y="1310767"/>
                </a:lnTo>
                <a:lnTo>
                  <a:pt x="499377" y="1193545"/>
                </a:lnTo>
                <a:close/>
              </a:path>
              <a:path w="967104" h="2728595">
                <a:moveTo>
                  <a:pt x="960942" y="2655307"/>
                </a:moveTo>
                <a:lnTo>
                  <a:pt x="961135" y="2655443"/>
                </a:lnTo>
                <a:lnTo>
                  <a:pt x="960942" y="2655307"/>
                </a:lnTo>
                <a:close/>
              </a:path>
              <a:path w="967104" h="2728595">
                <a:moveTo>
                  <a:pt x="960410" y="2654935"/>
                </a:moveTo>
                <a:lnTo>
                  <a:pt x="960942" y="2655307"/>
                </a:lnTo>
                <a:lnTo>
                  <a:pt x="960410" y="2654935"/>
                </a:lnTo>
                <a:close/>
              </a:path>
              <a:path w="967104" h="2728595">
                <a:moveTo>
                  <a:pt x="931926" y="2634996"/>
                </a:moveTo>
                <a:lnTo>
                  <a:pt x="932560" y="2635504"/>
                </a:lnTo>
                <a:lnTo>
                  <a:pt x="931926" y="2634996"/>
                </a:lnTo>
                <a:close/>
              </a:path>
              <a:path w="967104" h="2728595">
                <a:moveTo>
                  <a:pt x="904101" y="2614295"/>
                </a:moveTo>
                <a:lnTo>
                  <a:pt x="904748" y="2614803"/>
                </a:lnTo>
                <a:lnTo>
                  <a:pt x="904101" y="2614295"/>
                </a:lnTo>
                <a:close/>
              </a:path>
              <a:path w="967104" h="2728595">
                <a:moveTo>
                  <a:pt x="876916" y="2592917"/>
                </a:moveTo>
                <a:lnTo>
                  <a:pt x="877570" y="2593466"/>
                </a:lnTo>
                <a:lnTo>
                  <a:pt x="876916" y="2592917"/>
                </a:lnTo>
                <a:close/>
              </a:path>
              <a:path w="967104" h="2728595">
                <a:moveTo>
                  <a:pt x="876815" y="2592832"/>
                </a:moveTo>
                <a:close/>
              </a:path>
              <a:path w="967104" h="2728595">
                <a:moveTo>
                  <a:pt x="850459" y="2570607"/>
                </a:moveTo>
                <a:lnTo>
                  <a:pt x="851026" y="2571115"/>
                </a:lnTo>
                <a:lnTo>
                  <a:pt x="850459" y="2570607"/>
                </a:lnTo>
                <a:close/>
              </a:path>
              <a:path w="967104" h="2728595">
                <a:moveTo>
                  <a:pt x="824483" y="2547366"/>
                </a:moveTo>
                <a:lnTo>
                  <a:pt x="825246" y="2548128"/>
                </a:lnTo>
                <a:lnTo>
                  <a:pt x="824483" y="2547366"/>
                </a:lnTo>
                <a:close/>
              </a:path>
              <a:path w="967104" h="2728595">
                <a:moveTo>
                  <a:pt x="799592" y="2523236"/>
                </a:moveTo>
                <a:lnTo>
                  <a:pt x="800226" y="2523998"/>
                </a:lnTo>
                <a:lnTo>
                  <a:pt x="800377" y="2523998"/>
                </a:lnTo>
                <a:lnTo>
                  <a:pt x="799592" y="2523236"/>
                </a:lnTo>
                <a:close/>
              </a:path>
              <a:path w="967104" h="2728595">
                <a:moveTo>
                  <a:pt x="775414" y="2498090"/>
                </a:moveTo>
                <a:lnTo>
                  <a:pt x="776097" y="2498852"/>
                </a:lnTo>
                <a:lnTo>
                  <a:pt x="775414" y="2498090"/>
                </a:lnTo>
                <a:close/>
              </a:path>
              <a:path w="967104" h="2728595">
                <a:moveTo>
                  <a:pt x="752098" y="2471928"/>
                </a:moveTo>
                <a:lnTo>
                  <a:pt x="751967" y="2471928"/>
                </a:lnTo>
                <a:lnTo>
                  <a:pt x="752728" y="2472690"/>
                </a:lnTo>
                <a:lnTo>
                  <a:pt x="752098" y="2471928"/>
                </a:lnTo>
                <a:close/>
              </a:path>
              <a:path w="967104" h="2728595">
                <a:moveTo>
                  <a:pt x="729487" y="2444623"/>
                </a:moveTo>
                <a:lnTo>
                  <a:pt x="730123" y="2445512"/>
                </a:lnTo>
                <a:lnTo>
                  <a:pt x="729487" y="2444623"/>
                </a:lnTo>
                <a:close/>
              </a:path>
              <a:path w="967104" h="2728595">
                <a:moveTo>
                  <a:pt x="707927" y="2416380"/>
                </a:moveTo>
                <a:lnTo>
                  <a:pt x="708405" y="2417064"/>
                </a:lnTo>
                <a:lnTo>
                  <a:pt x="707927" y="2416380"/>
                </a:lnTo>
                <a:close/>
              </a:path>
              <a:path w="967104" h="2728595">
                <a:moveTo>
                  <a:pt x="707783" y="2416175"/>
                </a:moveTo>
                <a:lnTo>
                  <a:pt x="707927" y="2416380"/>
                </a:lnTo>
                <a:lnTo>
                  <a:pt x="707783" y="2416175"/>
                </a:lnTo>
                <a:close/>
              </a:path>
              <a:path w="967104" h="2728595">
                <a:moveTo>
                  <a:pt x="687070" y="2386584"/>
                </a:moveTo>
                <a:lnTo>
                  <a:pt x="687704" y="2387600"/>
                </a:lnTo>
                <a:lnTo>
                  <a:pt x="687070" y="2386584"/>
                </a:lnTo>
                <a:close/>
              </a:path>
              <a:path w="967104" h="2728595">
                <a:moveTo>
                  <a:pt x="667517" y="2356446"/>
                </a:moveTo>
                <a:lnTo>
                  <a:pt x="667766" y="2356866"/>
                </a:lnTo>
                <a:lnTo>
                  <a:pt x="667517" y="2356446"/>
                </a:lnTo>
                <a:close/>
              </a:path>
              <a:path w="967104" h="2728595">
                <a:moveTo>
                  <a:pt x="667164" y="2355850"/>
                </a:moveTo>
                <a:lnTo>
                  <a:pt x="667517" y="2356446"/>
                </a:lnTo>
                <a:lnTo>
                  <a:pt x="667164" y="2355850"/>
                </a:lnTo>
                <a:close/>
              </a:path>
              <a:path w="967104" h="2728595">
                <a:moveTo>
                  <a:pt x="648299" y="2323846"/>
                </a:moveTo>
                <a:lnTo>
                  <a:pt x="648843" y="2324862"/>
                </a:lnTo>
                <a:lnTo>
                  <a:pt x="648299" y="2323846"/>
                </a:lnTo>
                <a:close/>
              </a:path>
              <a:path w="967104" h="2728595">
                <a:moveTo>
                  <a:pt x="630504" y="2290445"/>
                </a:moveTo>
                <a:lnTo>
                  <a:pt x="630935" y="2291334"/>
                </a:lnTo>
                <a:lnTo>
                  <a:pt x="630504" y="2290445"/>
                </a:lnTo>
                <a:close/>
              </a:path>
              <a:path w="967104" h="2728595">
                <a:moveTo>
                  <a:pt x="613536" y="2255520"/>
                </a:moveTo>
                <a:lnTo>
                  <a:pt x="614172" y="2257044"/>
                </a:lnTo>
                <a:lnTo>
                  <a:pt x="613536" y="2255520"/>
                </a:lnTo>
                <a:close/>
              </a:path>
              <a:path w="967104" h="2728595">
                <a:moveTo>
                  <a:pt x="598170" y="2218944"/>
                </a:moveTo>
                <a:lnTo>
                  <a:pt x="598804" y="2220595"/>
                </a:lnTo>
                <a:lnTo>
                  <a:pt x="598502" y="2219735"/>
                </a:lnTo>
                <a:lnTo>
                  <a:pt x="598170" y="2218944"/>
                </a:lnTo>
                <a:close/>
              </a:path>
              <a:path w="967104" h="2728595">
                <a:moveTo>
                  <a:pt x="598502" y="2219735"/>
                </a:moveTo>
                <a:lnTo>
                  <a:pt x="598804" y="2220595"/>
                </a:lnTo>
                <a:lnTo>
                  <a:pt x="598502" y="2219735"/>
                </a:lnTo>
                <a:close/>
              </a:path>
              <a:path w="967104" h="2728595">
                <a:moveTo>
                  <a:pt x="598223" y="2218944"/>
                </a:moveTo>
                <a:lnTo>
                  <a:pt x="598502" y="2219735"/>
                </a:lnTo>
                <a:lnTo>
                  <a:pt x="598223" y="2218944"/>
                </a:lnTo>
                <a:close/>
              </a:path>
              <a:path w="967104" h="2728595">
                <a:moveTo>
                  <a:pt x="584453" y="2179828"/>
                </a:moveTo>
                <a:lnTo>
                  <a:pt x="584834" y="2181225"/>
                </a:lnTo>
                <a:lnTo>
                  <a:pt x="584453" y="2179828"/>
                </a:lnTo>
                <a:close/>
              </a:path>
              <a:path w="967104" h="2728595">
                <a:moveTo>
                  <a:pt x="572072" y="2137791"/>
                </a:moveTo>
                <a:lnTo>
                  <a:pt x="572388" y="2139061"/>
                </a:lnTo>
                <a:lnTo>
                  <a:pt x="572072" y="2137791"/>
                </a:lnTo>
                <a:close/>
              </a:path>
              <a:path w="967104" h="2728595">
                <a:moveTo>
                  <a:pt x="560997" y="2093214"/>
                </a:moveTo>
                <a:lnTo>
                  <a:pt x="561212" y="2094230"/>
                </a:lnTo>
                <a:lnTo>
                  <a:pt x="560997" y="2093214"/>
                </a:lnTo>
                <a:close/>
              </a:path>
              <a:path w="967104" h="2728595">
                <a:moveTo>
                  <a:pt x="551129" y="2046224"/>
                </a:moveTo>
                <a:lnTo>
                  <a:pt x="551306" y="2047239"/>
                </a:lnTo>
                <a:lnTo>
                  <a:pt x="551129" y="2046224"/>
                </a:lnTo>
                <a:close/>
              </a:path>
              <a:path w="967104" h="2728595">
                <a:moveTo>
                  <a:pt x="542635" y="1997597"/>
                </a:moveTo>
                <a:lnTo>
                  <a:pt x="542671" y="1997837"/>
                </a:lnTo>
                <a:lnTo>
                  <a:pt x="542635" y="1997597"/>
                </a:lnTo>
                <a:close/>
              </a:path>
              <a:path w="967104" h="2728595">
                <a:moveTo>
                  <a:pt x="542557" y="1997075"/>
                </a:moveTo>
                <a:lnTo>
                  <a:pt x="542635" y="1997597"/>
                </a:lnTo>
                <a:lnTo>
                  <a:pt x="542557" y="1997075"/>
                </a:lnTo>
                <a:close/>
              </a:path>
              <a:path w="967104" h="2728595">
                <a:moveTo>
                  <a:pt x="534957" y="1945894"/>
                </a:moveTo>
                <a:lnTo>
                  <a:pt x="535051" y="1946656"/>
                </a:lnTo>
                <a:lnTo>
                  <a:pt x="534957" y="1945894"/>
                </a:lnTo>
                <a:close/>
              </a:path>
              <a:path w="967104" h="2728595">
                <a:moveTo>
                  <a:pt x="528502" y="1893062"/>
                </a:moveTo>
                <a:lnTo>
                  <a:pt x="528574" y="1893824"/>
                </a:lnTo>
                <a:lnTo>
                  <a:pt x="528502" y="1893062"/>
                </a:lnTo>
                <a:close/>
              </a:path>
              <a:path w="967104" h="2728595">
                <a:moveTo>
                  <a:pt x="518159" y="1782571"/>
                </a:moveTo>
                <a:lnTo>
                  <a:pt x="518159" y="1783461"/>
                </a:lnTo>
                <a:lnTo>
                  <a:pt x="518159" y="1782571"/>
                </a:lnTo>
                <a:close/>
              </a:path>
              <a:path w="967104" h="2728595">
                <a:moveTo>
                  <a:pt x="511022" y="1667637"/>
                </a:moveTo>
                <a:lnTo>
                  <a:pt x="511048" y="1668271"/>
                </a:lnTo>
                <a:lnTo>
                  <a:pt x="511022" y="1667637"/>
                </a:lnTo>
                <a:close/>
              </a:path>
              <a:path w="967104" h="2728595">
                <a:moveTo>
                  <a:pt x="506222" y="1549781"/>
                </a:moveTo>
                <a:lnTo>
                  <a:pt x="506222" y="1550162"/>
                </a:lnTo>
                <a:lnTo>
                  <a:pt x="506222" y="1549781"/>
                </a:lnTo>
                <a:close/>
              </a:path>
              <a:path w="967104" h="2728595">
                <a:moveTo>
                  <a:pt x="497103" y="1078992"/>
                </a:moveTo>
                <a:lnTo>
                  <a:pt x="439166" y="1078992"/>
                </a:lnTo>
                <a:lnTo>
                  <a:pt x="441451" y="1193673"/>
                </a:lnTo>
                <a:lnTo>
                  <a:pt x="441451" y="1193545"/>
                </a:lnTo>
                <a:lnTo>
                  <a:pt x="499377" y="1193545"/>
                </a:lnTo>
                <a:lnTo>
                  <a:pt x="497103" y="1078992"/>
                </a:lnTo>
                <a:close/>
              </a:path>
              <a:path w="967104" h="2728595">
                <a:moveTo>
                  <a:pt x="495598" y="1023365"/>
                </a:moveTo>
                <a:lnTo>
                  <a:pt x="437642" y="1023365"/>
                </a:lnTo>
                <a:lnTo>
                  <a:pt x="439166" y="1079119"/>
                </a:lnTo>
                <a:lnTo>
                  <a:pt x="497103" y="1078992"/>
                </a:lnTo>
                <a:lnTo>
                  <a:pt x="495598" y="1023365"/>
                </a:lnTo>
                <a:close/>
              </a:path>
              <a:path w="967104" h="2728595">
                <a:moveTo>
                  <a:pt x="493724" y="969263"/>
                </a:moveTo>
                <a:lnTo>
                  <a:pt x="435736" y="969263"/>
                </a:lnTo>
                <a:lnTo>
                  <a:pt x="437642" y="1023619"/>
                </a:lnTo>
                <a:lnTo>
                  <a:pt x="437642" y="1023365"/>
                </a:lnTo>
                <a:lnTo>
                  <a:pt x="495598" y="1023365"/>
                </a:lnTo>
                <a:lnTo>
                  <a:pt x="493724" y="969263"/>
                </a:lnTo>
                <a:close/>
              </a:path>
              <a:path w="967104" h="2728595">
                <a:moveTo>
                  <a:pt x="491242" y="916813"/>
                </a:moveTo>
                <a:lnTo>
                  <a:pt x="433324" y="916813"/>
                </a:lnTo>
                <a:lnTo>
                  <a:pt x="435736" y="969644"/>
                </a:lnTo>
                <a:lnTo>
                  <a:pt x="435736" y="969263"/>
                </a:lnTo>
                <a:lnTo>
                  <a:pt x="493724" y="969263"/>
                </a:lnTo>
                <a:lnTo>
                  <a:pt x="493649" y="967105"/>
                </a:lnTo>
                <a:lnTo>
                  <a:pt x="491242" y="916813"/>
                </a:lnTo>
                <a:close/>
              </a:path>
              <a:path w="967104" h="2728595">
                <a:moveTo>
                  <a:pt x="488389" y="866139"/>
                </a:moveTo>
                <a:lnTo>
                  <a:pt x="430402" y="866139"/>
                </a:lnTo>
                <a:lnTo>
                  <a:pt x="433324" y="917194"/>
                </a:lnTo>
                <a:lnTo>
                  <a:pt x="433324" y="916813"/>
                </a:lnTo>
                <a:lnTo>
                  <a:pt x="491242" y="916813"/>
                </a:lnTo>
                <a:lnTo>
                  <a:pt x="491108" y="914019"/>
                </a:lnTo>
                <a:lnTo>
                  <a:pt x="488389" y="866139"/>
                </a:lnTo>
                <a:close/>
              </a:path>
              <a:path w="967104" h="2728595">
                <a:moveTo>
                  <a:pt x="484843" y="817371"/>
                </a:moveTo>
                <a:lnTo>
                  <a:pt x="426847" y="817371"/>
                </a:lnTo>
                <a:lnTo>
                  <a:pt x="430402" y="866520"/>
                </a:lnTo>
                <a:lnTo>
                  <a:pt x="430402" y="866139"/>
                </a:lnTo>
                <a:lnTo>
                  <a:pt x="488389" y="866139"/>
                </a:lnTo>
                <a:lnTo>
                  <a:pt x="488187" y="862583"/>
                </a:lnTo>
                <a:lnTo>
                  <a:pt x="484843" y="817371"/>
                </a:lnTo>
                <a:close/>
              </a:path>
              <a:path w="967104" h="2728595">
                <a:moveTo>
                  <a:pt x="480483" y="771017"/>
                </a:moveTo>
                <a:lnTo>
                  <a:pt x="422401" y="771017"/>
                </a:lnTo>
                <a:lnTo>
                  <a:pt x="426847" y="818007"/>
                </a:lnTo>
                <a:lnTo>
                  <a:pt x="426847" y="817371"/>
                </a:lnTo>
                <a:lnTo>
                  <a:pt x="484843" y="817371"/>
                </a:lnTo>
                <a:lnTo>
                  <a:pt x="484504" y="812800"/>
                </a:lnTo>
                <a:lnTo>
                  <a:pt x="480483" y="771017"/>
                </a:lnTo>
                <a:close/>
              </a:path>
              <a:path w="967104" h="2728595">
                <a:moveTo>
                  <a:pt x="469687" y="685673"/>
                </a:moveTo>
                <a:lnTo>
                  <a:pt x="411099" y="685673"/>
                </a:lnTo>
                <a:lnTo>
                  <a:pt x="417322" y="727837"/>
                </a:lnTo>
                <a:lnTo>
                  <a:pt x="422401" y="771651"/>
                </a:lnTo>
                <a:lnTo>
                  <a:pt x="422401" y="771017"/>
                </a:lnTo>
                <a:lnTo>
                  <a:pt x="480483" y="771017"/>
                </a:lnTo>
                <a:lnTo>
                  <a:pt x="479932" y="765301"/>
                </a:lnTo>
                <a:lnTo>
                  <a:pt x="474725" y="719836"/>
                </a:lnTo>
                <a:lnTo>
                  <a:pt x="469687" y="685673"/>
                </a:lnTo>
                <a:close/>
              </a:path>
              <a:path w="967104" h="2728595">
                <a:moveTo>
                  <a:pt x="417195" y="727075"/>
                </a:moveTo>
                <a:lnTo>
                  <a:pt x="417284" y="727837"/>
                </a:lnTo>
                <a:lnTo>
                  <a:pt x="417195" y="727075"/>
                </a:lnTo>
                <a:close/>
              </a:path>
              <a:path w="967104" h="2728595">
                <a:moveTo>
                  <a:pt x="463012" y="647191"/>
                </a:moveTo>
                <a:lnTo>
                  <a:pt x="404113" y="647191"/>
                </a:lnTo>
                <a:lnTo>
                  <a:pt x="404368" y="648462"/>
                </a:lnTo>
                <a:lnTo>
                  <a:pt x="411225" y="686562"/>
                </a:lnTo>
                <a:lnTo>
                  <a:pt x="411099" y="685673"/>
                </a:lnTo>
                <a:lnTo>
                  <a:pt x="469687" y="685673"/>
                </a:lnTo>
                <a:lnTo>
                  <a:pt x="468375" y="676783"/>
                </a:lnTo>
                <a:lnTo>
                  <a:pt x="463012" y="647191"/>
                </a:lnTo>
                <a:close/>
              </a:path>
              <a:path w="967104" h="2728595">
                <a:moveTo>
                  <a:pt x="404251" y="647955"/>
                </a:moveTo>
                <a:lnTo>
                  <a:pt x="404343" y="648462"/>
                </a:lnTo>
                <a:lnTo>
                  <a:pt x="404251" y="647955"/>
                </a:lnTo>
                <a:close/>
              </a:path>
              <a:path w="967104" h="2728595">
                <a:moveTo>
                  <a:pt x="404113" y="647191"/>
                </a:moveTo>
                <a:lnTo>
                  <a:pt x="404251" y="647955"/>
                </a:lnTo>
                <a:lnTo>
                  <a:pt x="404368" y="648462"/>
                </a:lnTo>
                <a:lnTo>
                  <a:pt x="404113" y="647191"/>
                </a:lnTo>
                <a:close/>
              </a:path>
              <a:path w="967104" h="2728595">
                <a:moveTo>
                  <a:pt x="455456" y="611886"/>
                </a:moveTo>
                <a:lnTo>
                  <a:pt x="395985" y="611886"/>
                </a:lnTo>
                <a:lnTo>
                  <a:pt x="396239" y="612901"/>
                </a:lnTo>
                <a:lnTo>
                  <a:pt x="404251" y="647955"/>
                </a:lnTo>
                <a:lnTo>
                  <a:pt x="404113" y="647191"/>
                </a:lnTo>
                <a:lnTo>
                  <a:pt x="463012" y="647191"/>
                </a:lnTo>
                <a:lnTo>
                  <a:pt x="461009" y="636142"/>
                </a:lnTo>
                <a:lnTo>
                  <a:pt x="455456" y="611886"/>
                </a:lnTo>
                <a:close/>
              </a:path>
              <a:path w="967104" h="2728595">
                <a:moveTo>
                  <a:pt x="396089" y="612337"/>
                </a:moveTo>
                <a:lnTo>
                  <a:pt x="396218" y="612901"/>
                </a:lnTo>
                <a:lnTo>
                  <a:pt x="396089" y="612337"/>
                </a:lnTo>
                <a:close/>
              </a:path>
              <a:path w="967104" h="2728595">
                <a:moveTo>
                  <a:pt x="447062" y="578612"/>
                </a:moveTo>
                <a:lnTo>
                  <a:pt x="387096" y="578612"/>
                </a:lnTo>
                <a:lnTo>
                  <a:pt x="396089" y="612337"/>
                </a:lnTo>
                <a:lnTo>
                  <a:pt x="395985" y="611886"/>
                </a:lnTo>
                <a:lnTo>
                  <a:pt x="455456" y="611886"/>
                </a:lnTo>
                <a:lnTo>
                  <a:pt x="452374" y="598424"/>
                </a:lnTo>
                <a:lnTo>
                  <a:pt x="447062" y="578612"/>
                </a:lnTo>
                <a:close/>
              </a:path>
              <a:path w="967104" h="2728595">
                <a:moveTo>
                  <a:pt x="419517" y="486663"/>
                </a:moveTo>
                <a:lnTo>
                  <a:pt x="358394" y="486663"/>
                </a:lnTo>
                <a:lnTo>
                  <a:pt x="368426" y="516382"/>
                </a:lnTo>
                <a:lnTo>
                  <a:pt x="378078" y="547115"/>
                </a:lnTo>
                <a:lnTo>
                  <a:pt x="387223" y="579120"/>
                </a:lnTo>
                <a:lnTo>
                  <a:pt x="387096" y="578612"/>
                </a:lnTo>
                <a:lnTo>
                  <a:pt x="447062" y="578612"/>
                </a:lnTo>
                <a:lnTo>
                  <a:pt x="442975" y="563372"/>
                </a:lnTo>
                <a:lnTo>
                  <a:pt x="433450" y="530098"/>
                </a:lnTo>
                <a:lnTo>
                  <a:pt x="423418" y="498221"/>
                </a:lnTo>
                <a:lnTo>
                  <a:pt x="419517" y="486663"/>
                </a:lnTo>
                <a:close/>
              </a:path>
              <a:path w="967104" h="2728595">
                <a:moveTo>
                  <a:pt x="377825" y="546353"/>
                </a:moveTo>
                <a:lnTo>
                  <a:pt x="378043" y="547115"/>
                </a:lnTo>
                <a:lnTo>
                  <a:pt x="377825" y="546353"/>
                </a:lnTo>
                <a:close/>
              </a:path>
              <a:path w="967104" h="2728595">
                <a:moveTo>
                  <a:pt x="368173" y="515874"/>
                </a:moveTo>
                <a:lnTo>
                  <a:pt x="368334" y="516382"/>
                </a:lnTo>
                <a:lnTo>
                  <a:pt x="368173" y="515874"/>
                </a:lnTo>
                <a:close/>
              </a:path>
              <a:path w="967104" h="2728595">
                <a:moveTo>
                  <a:pt x="409870" y="458850"/>
                </a:moveTo>
                <a:lnTo>
                  <a:pt x="348233" y="458850"/>
                </a:lnTo>
                <a:lnTo>
                  <a:pt x="358521" y="487299"/>
                </a:lnTo>
                <a:lnTo>
                  <a:pt x="358394" y="486663"/>
                </a:lnTo>
                <a:lnTo>
                  <a:pt x="419517" y="486663"/>
                </a:lnTo>
                <a:lnTo>
                  <a:pt x="413130" y="467740"/>
                </a:lnTo>
                <a:lnTo>
                  <a:pt x="409870" y="458850"/>
                </a:lnTo>
                <a:close/>
              </a:path>
              <a:path w="967104" h="2728595">
                <a:moveTo>
                  <a:pt x="400002" y="432435"/>
                </a:moveTo>
                <a:lnTo>
                  <a:pt x="337693" y="432435"/>
                </a:lnTo>
                <a:lnTo>
                  <a:pt x="348487" y="459613"/>
                </a:lnTo>
                <a:lnTo>
                  <a:pt x="348233" y="458850"/>
                </a:lnTo>
                <a:lnTo>
                  <a:pt x="409870" y="458850"/>
                </a:lnTo>
                <a:lnTo>
                  <a:pt x="402462" y="438658"/>
                </a:lnTo>
                <a:lnTo>
                  <a:pt x="400002" y="432435"/>
                </a:lnTo>
                <a:close/>
              </a:path>
              <a:path w="967104" h="2728595">
                <a:moveTo>
                  <a:pt x="379693" y="383539"/>
                </a:moveTo>
                <a:lnTo>
                  <a:pt x="315975" y="383539"/>
                </a:lnTo>
                <a:lnTo>
                  <a:pt x="327278" y="408050"/>
                </a:lnTo>
                <a:lnTo>
                  <a:pt x="337947" y="433197"/>
                </a:lnTo>
                <a:lnTo>
                  <a:pt x="337693" y="432435"/>
                </a:lnTo>
                <a:lnTo>
                  <a:pt x="400002" y="432435"/>
                </a:lnTo>
                <a:lnTo>
                  <a:pt x="391413" y="410717"/>
                </a:lnTo>
                <a:lnTo>
                  <a:pt x="379983" y="384175"/>
                </a:lnTo>
                <a:lnTo>
                  <a:pt x="379693" y="383539"/>
                </a:lnTo>
                <a:close/>
              </a:path>
              <a:path w="967104" h="2728595">
                <a:moveTo>
                  <a:pt x="326898" y="407415"/>
                </a:moveTo>
                <a:lnTo>
                  <a:pt x="327170" y="408050"/>
                </a:lnTo>
                <a:lnTo>
                  <a:pt x="326898" y="407415"/>
                </a:lnTo>
                <a:close/>
              </a:path>
              <a:path w="967104" h="2728595">
                <a:moveTo>
                  <a:pt x="369356" y="360934"/>
                </a:moveTo>
                <a:lnTo>
                  <a:pt x="304800" y="360934"/>
                </a:lnTo>
                <a:lnTo>
                  <a:pt x="305180" y="361696"/>
                </a:lnTo>
                <a:lnTo>
                  <a:pt x="316229" y="384175"/>
                </a:lnTo>
                <a:lnTo>
                  <a:pt x="315975" y="383539"/>
                </a:lnTo>
                <a:lnTo>
                  <a:pt x="379693" y="383539"/>
                </a:lnTo>
                <a:lnTo>
                  <a:pt x="369356" y="360934"/>
                </a:lnTo>
                <a:close/>
              </a:path>
              <a:path w="967104" h="2728595">
                <a:moveTo>
                  <a:pt x="305090" y="361525"/>
                </a:moveTo>
                <a:lnTo>
                  <a:pt x="305174" y="361696"/>
                </a:lnTo>
                <a:lnTo>
                  <a:pt x="305090" y="361525"/>
                </a:lnTo>
                <a:close/>
              </a:path>
              <a:path w="967104" h="2728595">
                <a:moveTo>
                  <a:pt x="358699" y="339343"/>
                </a:moveTo>
                <a:lnTo>
                  <a:pt x="293370" y="339343"/>
                </a:lnTo>
                <a:lnTo>
                  <a:pt x="305090" y="361525"/>
                </a:lnTo>
                <a:lnTo>
                  <a:pt x="304800" y="360934"/>
                </a:lnTo>
                <a:lnTo>
                  <a:pt x="369356" y="360934"/>
                </a:lnTo>
                <a:lnTo>
                  <a:pt x="368426" y="358901"/>
                </a:lnTo>
                <a:lnTo>
                  <a:pt x="358699" y="339343"/>
                </a:lnTo>
                <a:close/>
              </a:path>
              <a:path w="967104" h="2728595">
                <a:moveTo>
                  <a:pt x="348115" y="319024"/>
                </a:moveTo>
                <a:lnTo>
                  <a:pt x="281685" y="319024"/>
                </a:lnTo>
                <a:lnTo>
                  <a:pt x="293750" y="340105"/>
                </a:lnTo>
                <a:lnTo>
                  <a:pt x="293370" y="339343"/>
                </a:lnTo>
                <a:lnTo>
                  <a:pt x="358699" y="339343"/>
                </a:lnTo>
                <a:lnTo>
                  <a:pt x="356488" y="334899"/>
                </a:lnTo>
                <a:lnTo>
                  <a:pt x="348115" y="319024"/>
                </a:lnTo>
                <a:close/>
              </a:path>
              <a:path w="967104" h="2728595">
                <a:moveTo>
                  <a:pt x="337279" y="299592"/>
                </a:moveTo>
                <a:lnTo>
                  <a:pt x="269748" y="299592"/>
                </a:lnTo>
                <a:lnTo>
                  <a:pt x="282067" y="319786"/>
                </a:lnTo>
                <a:lnTo>
                  <a:pt x="281685" y="319024"/>
                </a:lnTo>
                <a:lnTo>
                  <a:pt x="348115" y="319024"/>
                </a:lnTo>
                <a:lnTo>
                  <a:pt x="344297" y="311785"/>
                </a:lnTo>
                <a:lnTo>
                  <a:pt x="337279" y="299592"/>
                </a:lnTo>
                <a:close/>
              </a:path>
              <a:path w="967104" h="2728595">
                <a:moveTo>
                  <a:pt x="326490" y="281304"/>
                </a:moveTo>
                <a:lnTo>
                  <a:pt x="257682" y="281304"/>
                </a:lnTo>
                <a:lnTo>
                  <a:pt x="258191" y="282066"/>
                </a:lnTo>
                <a:lnTo>
                  <a:pt x="270255" y="300482"/>
                </a:lnTo>
                <a:lnTo>
                  <a:pt x="269748" y="299592"/>
                </a:lnTo>
                <a:lnTo>
                  <a:pt x="337279" y="299592"/>
                </a:lnTo>
                <a:lnTo>
                  <a:pt x="331724" y="289940"/>
                </a:lnTo>
                <a:lnTo>
                  <a:pt x="326490" y="281304"/>
                </a:lnTo>
                <a:close/>
              </a:path>
              <a:path w="967104" h="2728595">
                <a:moveTo>
                  <a:pt x="258040" y="281850"/>
                </a:moveTo>
                <a:lnTo>
                  <a:pt x="258182" y="282066"/>
                </a:lnTo>
                <a:lnTo>
                  <a:pt x="258040" y="281850"/>
                </a:lnTo>
                <a:close/>
              </a:path>
              <a:path w="967104" h="2728595">
                <a:moveTo>
                  <a:pt x="315586" y="263778"/>
                </a:moveTo>
                <a:lnTo>
                  <a:pt x="245491" y="263778"/>
                </a:lnTo>
                <a:lnTo>
                  <a:pt x="258040" y="281850"/>
                </a:lnTo>
                <a:lnTo>
                  <a:pt x="257682" y="281304"/>
                </a:lnTo>
                <a:lnTo>
                  <a:pt x="326490" y="281304"/>
                </a:lnTo>
                <a:lnTo>
                  <a:pt x="319024" y="268986"/>
                </a:lnTo>
                <a:lnTo>
                  <a:pt x="315586" y="263778"/>
                </a:lnTo>
                <a:close/>
              </a:path>
              <a:path w="967104" h="2728595">
                <a:moveTo>
                  <a:pt x="304511" y="247141"/>
                </a:moveTo>
                <a:lnTo>
                  <a:pt x="233045" y="247141"/>
                </a:lnTo>
                <a:lnTo>
                  <a:pt x="245999" y="264540"/>
                </a:lnTo>
                <a:lnTo>
                  <a:pt x="245491" y="263778"/>
                </a:lnTo>
                <a:lnTo>
                  <a:pt x="315586" y="263778"/>
                </a:lnTo>
                <a:lnTo>
                  <a:pt x="305943" y="249174"/>
                </a:lnTo>
                <a:lnTo>
                  <a:pt x="304511" y="247141"/>
                </a:lnTo>
                <a:close/>
              </a:path>
              <a:path w="967104" h="2728595">
                <a:moveTo>
                  <a:pt x="293592" y="231648"/>
                </a:moveTo>
                <a:lnTo>
                  <a:pt x="220472" y="231648"/>
                </a:lnTo>
                <a:lnTo>
                  <a:pt x="233679" y="248030"/>
                </a:lnTo>
                <a:lnTo>
                  <a:pt x="233045" y="247141"/>
                </a:lnTo>
                <a:lnTo>
                  <a:pt x="304511" y="247141"/>
                </a:lnTo>
                <a:lnTo>
                  <a:pt x="293592" y="231648"/>
                </a:lnTo>
                <a:close/>
              </a:path>
              <a:path w="967104" h="2728595">
                <a:moveTo>
                  <a:pt x="282440" y="216535"/>
                </a:moveTo>
                <a:lnTo>
                  <a:pt x="207645" y="216535"/>
                </a:lnTo>
                <a:lnTo>
                  <a:pt x="220979" y="232283"/>
                </a:lnTo>
                <a:lnTo>
                  <a:pt x="220472" y="231648"/>
                </a:lnTo>
                <a:lnTo>
                  <a:pt x="293592" y="231648"/>
                </a:lnTo>
                <a:lnTo>
                  <a:pt x="292607" y="230250"/>
                </a:lnTo>
                <a:lnTo>
                  <a:pt x="282440" y="216535"/>
                </a:lnTo>
                <a:close/>
              </a:path>
              <a:path w="967104" h="2728595">
                <a:moveTo>
                  <a:pt x="271162" y="202184"/>
                </a:moveTo>
                <a:lnTo>
                  <a:pt x="194818" y="202184"/>
                </a:lnTo>
                <a:lnTo>
                  <a:pt x="208152" y="217170"/>
                </a:lnTo>
                <a:lnTo>
                  <a:pt x="207645" y="216535"/>
                </a:lnTo>
                <a:lnTo>
                  <a:pt x="282440" y="216535"/>
                </a:lnTo>
                <a:lnTo>
                  <a:pt x="279146" y="212089"/>
                </a:lnTo>
                <a:lnTo>
                  <a:pt x="271162" y="202184"/>
                </a:lnTo>
                <a:close/>
              </a:path>
              <a:path w="967104" h="2728595">
                <a:moveTo>
                  <a:pt x="260064" y="188722"/>
                </a:moveTo>
                <a:lnTo>
                  <a:pt x="181736" y="188722"/>
                </a:lnTo>
                <a:lnTo>
                  <a:pt x="182245" y="189229"/>
                </a:lnTo>
                <a:lnTo>
                  <a:pt x="195452" y="202946"/>
                </a:lnTo>
                <a:lnTo>
                  <a:pt x="194818" y="202184"/>
                </a:lnTo>
                <a:lnTo>
                  <a:pt x="271162" y="202184"/>
                </a:lnTo>
                <a:lnTo>
                  <a:pt x="265429" y="195072"/>
                </a:lnTo>
                <a:lnTo>
                  <a:pt x="260064" y="188722"/>
                </a:lnTo>
                <a:close/>
              </a:path>
              <a:path w="967104" h="2728595">
                <a:moveTo>
                  <a:pt x="181905" y="188896"/>
                </a:moveTo>
                <a:lnTo>
                  <a:pt x="182226" y="189229"/>
                </a:lnTo>
                <a:lnTo>
                  <a:pt x="181905" y="188896"/>
                </a:lnTo>
                <a:close/>
              </a:path>
              <a:path w="967104" h="2728595">
                <a:moveTo>
                  <a:pt x="237604" y="163195"/>
                </a:moveTo>
                <a:lnTo>
                  <a:pt x="155194" y="163195"/>
                </a:lnTo>
                <a:lnTo>
                  <a:pt x="169036" y="176149"/>
                </a:lnTo>
                <a:lnTo>
                  <a:pt x="181905" y="188896"/>
                </a:lnTo>
                <a:lnTo>
                  <a:pt x="181736" y="188722"/>
                </a:lnTo>
                <a:lnTo>
                  <a:pt x="260064" y="188722"/>
                </a:lnTo>
                <a:lnTo>
                  <a:pt x="251586" y="178688"/>
                </a:lnTo>
                <a:lnTo>
                  <a:pt x="237604" y="163195"/>
                </a:lnTo>
                <a:close/>
              </a:path>
              <a:path w="967104" h="2728595">
                <a:moveTo>
                  <a:pt x="168401" y="175640"/>
                </a:moveTo>
                <a:lnTo>
                  <a:pt x="168919" y="176149"/>
                </a:lnTo>
                <a:lnTo>
                  <a:pt x="168401" y="175640"/>
                </a:lnTo>
                <a:close/>
              </a:path>
              <a:path w="967104" h="2728595">
                <a:moveTo>
                  <a:pt x="225960" y="151129"/>
                </a:moveTo>
                <a:lnTo>
                  <a:pt x="141604" y="151129"/>
                </a:lnTo>
                <a:lnTo>
                  <a:pt x="142494" y="151891"/>
                </a:lnTo>
                <a:lnTo>
                  <a:pt x="155575" y="163702"/>
                </a:lnTo>
                <a:lnTo>
                  <a:pt x="155194" y="163195"/>
                </a:lnTo>
                <a:lnTo>
                  <a:pt x="237604" y="163195"/>
                </a:lnTo>
                <a:lnTo>
                  <a:pt x="225960" y="151129"/>
                </a:lnTo>
                <a:close/>
              </a:path>
              <a:path w="967104" h="2728595">
                <a:moveTo>
                  <a:pt x="142009" y="151493"/>
                </a:moveTo>
                <a:lnTo>
                  <a:pt x="142451" y="151891"/>
                </a:lnTo>
                <a:lnTo>
                  <a:pt x="142009" y="151493"/>
                </a:lnTo>
                <a:close/>
              </a:path>
              <a:path w="967104" h="2728595">
                <a:moveTo>
                  <a:pt x="141604" y="151129"/>
                </a:moveTo>
                <a:lnTo>
                  <a:pt x="142009" y="151493"/>
                </a:lnTo>
                <a:lnTo>
                  <a:pt x="142494" y="151891"/>
                </a:lnTo>
                <a:lnTo>
                  <a:pt x="141604" y="151129"/>
                </a:lnTo>
                <a:close/>
              </a:path>
              <a:path w="967104" h="2728595">
                <a:moveTo>
                  <a:pt x="202830" y="128524"/>
                </a:moveTo>
                <a:lnTo>
                  <a:pt x="114046" y="128524"/>
                </a:lnTo>
                <a:lnTo>
                  <a:pt x="142009" y="151493"/>
                </a:lnTo>
                <a:lnTo>
                  <a:pt x="141604" y="151129"/>
                </a:lnTo>
                <a:lnTo>
                  <a:pt x="225960" y="151129"/>
                </a:lnTo>
                <a:lnTo>
                  <a:pt x="223138" y="148209"/>
                </a:lnTo>
                <a:lnTo>
                  <a:pt x="208787" y="134112"/>
                </a:lnTo>
                <a:lnTo>
                  <a:pt x="202830" y="128524"/>
                </a:lnTo>
                <a:close/>
              </a:path>
              <a:path w="967104" h="2728595">
                <a:moveTo>
                  <a:pt x="154845" y="87122"/>
                </a:moveTo>
                <a:lnTo>
                  <a:pt x="57784" y="87122"/>
                </a:lnTo>
                <a:lnTo>
                  <a:pt x="86868" y="107823"/>
                </a:lnTo>
                <a:lnTo>
                  <a:pt x="114807" y="129159"/>
                </a:lnTo>
                <a:lnTo>
                  <a:pt x="114046" y="128524"/>
                </a:lnTo>
                <a:lnTo>
                  <a:pt x="202830" y="128524"/>
                </a:lnTo>
                <a:lnTo>
                  <a:pt x="194436" y="120650"/>
                </a:lnTo>
                <a:lnTo>
                  <a:pt x="179704" y="107568"/>
                </a:lnTo>
                <a:lnTo>
                  <a:pt x="154845" y="87122"/>
                </a:lnTo>
                <a:close/>
              </a:path>
              <a:path w="967104" h="2728595">
                <a:moveTo>
                  <a:pt x="86105" y="107314"/>
                </a:moveTo>
                <a:lnTo>
                  <a:pt x="86773" y="107823"/>
                </a:lnTo>
                <a:lnTo>
                  <a:pt x="86105" y="107314"/>
                </a:lnTo>
                <a:close/>
              </a:path>
              <a:path w="967104" h="2728595">
                <a:moveTo>
                  <a:pt x="129470" y="67563"/>
                </a:moveTo>
                <a:lnTo>
                  <a:pt x="29082" y="67563"/>
                </a:lnTo>
                <a:lnTo>
                  <a:pt x="58293" y="87502"/>
                </a:lnTo>
                <a:lnTo>
                  <a:pt x="57784" y="87122"/>
                </a:lnTo>
                <a:lnTo>
                  <a:pt x="154845" y="87122"/>
                </a:lnTo>
                <a:lnTo>
                  <a:pt x="150368" y="83438"/>
                </a:lnTo>
                <a:lnTo>
                  <a:pt x="129470" y="67563"/>
                </a:lnTo>
                <a:close/>
              </a:path>
              <a:path w="967104" h="2728595">
                <a:moveTo>
                  <a:pt x="32003" y="0"/>
                </a:moveTo>
                <a:lnTo>
                  <a:pt x="0" y="48260"/>
                </a:lnTo>
                <a:lnTo>
                  <a:pt x="29336" y="67817"/>
                </a:lnTo>
                <a:lnTo>
                  <a:pt x="29082" y="67563"/>
                </a:lnTo>
                <a:lnTo>
                  <a:pt x="129470" y="67563"/>
                </a:lnTo>
                <a:lnTo>
                  <a:pt x="120776" y="60960"/>
                </a:lnTo>
                <a:lnTo>
                  <a:pt x="91185" y="39750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0" y="2947818"/>
            <a:ext cx="1428115" cy="2932430"/>
          </a:xfrm>
          <a:custGeom>
            <a:avLst/>
            <a:gdLst/>
            <a:ahLst/>
            <a:cxnLst/>
            <a:rect l="l" t="t" r="r" b="b"/>
            <a:pathLst>
              <a:path w="1428115" h="2932429">
                <a:moveTo>
                  <a:pt x="1255882" y="2877761"/>
                </a:moveTo>
                <a:lnTo>
                  <a:pt x="1234478" y="2931811"/>
                </a:lnTo>
                <a:lnTo>
                  <a:pt x="1427988" y="2915009"/>
                </a:lnTo>
                <a:lnTo>
                  <a:pt x="1404298" y="2888542"/>
                </a:lnTo>
                <a:lnTo>
                  <a:pt x="1282446" y="2888542"/>
                </a:lnTo>
                <a:lnTo>
                  <a:pt x="1255882" y="2877761"/>
                </a:lnTo>
                <a:close/>
              </a:path>
              <a:path w="1428115" h="2932429">
                <a:moveTo>
                  <a:pt x="1277213" y="2823898"/>
                </a:moveTo>
                <a:lnTo>
                  <a:pt x="1255882" y="2877761"/>
                </a:lnTo>
                <a:lnTo>
                  <a:pt x="1282446" y="2888542"/>
                </a:lnTo>
                <a:lnTo>
                  <a:pt x="1304290" y="2834872"/>
                </a:lnTo>
                <a:lnTo>
                  <a:pt x="1277213" y="2823898"/>
                </a:lnTo>
                <a:close/>
              </a:path>
              <a:path w="1428115" h="2932429">
                <a:moveTo>
                  <a:pt x="1298448" y="2770280"/>
                </a:moveTo>
                <a:lnTo>
                  <a:pt x="1277213" y="2823898"/>
                </a:lnTo>
                <a:lnTo>
                  <a:pt x="1304290" y="2834872"/>
                </a:lnTo>
                <a:lnTo>
                  <a:pt x="1282446" y="2888542"/>
                </a:lnTo>
                <a:lnTo>
                  <a:pt x="1404298" y="2888542"/>
                </a:lnTo>
                <a:lnTo>
                  <a:pt x="1298448" y="2770280"/>
                </a:lnTo>
                <a:close/>
              </a:path>
              <a:path w="1428115" h="2932429">
                <a:moveTo>
                  <a:pt x="424447" y="1164441"/>
                </a:moveTo>
                <a:lnTo>
                  <a:pt x="366522" y="1164441"/>
                </a:lnTo>
                <a:lnTo>
                  <a:pt x="368338" y="1282551"/>
                </a:lnTo>
                <a:lnTo>
                  <a:pt x="370332" y="1402439"/>
                </a:lnTo>
                <a:lnTo>
                  <a:pt x="373392" y="1522708"/>
                </a:lnTo>
                <a:lnTo>
                  <a:pt x="378180" y="1641834"/>
                </a:lnTo>
                <a:lnTo>
                  <a:pt x="385470" y="1758293"/>
                </a:lnTo>
                <a:lnTo>
                  <a:pt x="395935" y="1870561"/>
                </a:lnTo>
                <a:lnTo>
                  <a:pt x="402691" y="1924917"/>
                </a:lnTo>
                <a:lnTo>
                  <a:pt x="410425" y="1977622"/>
                </a:lnTo>
                <a:lnTo>
                  <a:pt x="419430" y="2028549"/>
                </a:lnTo>
                <a:lnTo>
                  <a:pt x="429742" y="2077571"/>
                </a:lnTo>
                <a:lnTo>
                  <a:pt x="441452" y="2124561"/>
                </a:lnTo>
                <a:lnTo>
                  <a:pt x="454799" y="2169265"/>
                </a:lnTo>
                <a:lnTo>
                  <a:pt x="469709" y="2211556"/>
                </a:lnTo>
                <a:lnTo>
                  <a:pt x="486346" y="2251053"/>
                </a:lnTo>
                <a:lnTo>
                  <a:pt x="504355" y="2288137"/>
                </a:lnTo>
                <a:lnTo>
                  <a:pt x="523290" y="2323570"/>
                </a:lnTo>
                <a:lnTo>
                  <a:pt x="543454" y="2357767"/>
                </a:lnTo>
                <a:lnTo>
                  <a:pt x="564553" y="2390372"/>
                </a:lnTo>
                <a:lnTo>
                  <a:pt x="586727" y="2421741"/>
                </a:lnTo>
                <a:lnTo>
                  <a:pt x="633755" y="2481050"/>
                </a:lnTo>
                <a:lnTo>
                  <a:pt x="684352" y="2535406"/>
                </a:lnTo>
                <a:lnTo>
                  <a:pt x="738174" y="2585571"/>
                </a:lnTo>
                <a:lnTo>
                  <a:pt x="794715" y="2631545"/>
                </a:lnTo>
                <a:lnTo>
                  <a:pt x="853782" y="2674001"/>
                </a:lnTo>
                <a:lnTo>
                  <a:pt x="915225" y="2713180"/>
                </a:lnTo>
                <a:lnTo>
                  <a:pt x="978522" y="2749528"/>
                </a:lnTo>
                <a:lnTo>
                  <a:pt x="1076477" y="2799490"/>
                </a:lnTo>
                <a:lnTo>
                  <a:pt x="1143292" y="2830300"/>
                </a:lnTo>
                <a:lnTo>
                  <a:pt x="1211160" y="2859611"/>
                </a:lnTo>
                <a:lnTo>
                  <a:pt x="1255882" y="2877761"/>
                </a:lnTo>
                <a:lnTo>
                  <a:pt x="1277213" y="2823898"/>
                </a:lnTo>
                <a:lnTo>
                  <a:pt x="1233220" y="2806068"/>
                </a:lnTo>
                <a:lnTo>
                  <a:pt x="1167259" y="2777557"/>
                </a:lnTo>
                <a:lnTo>
                  <a:pt x="1101115" y="2747077"/>
                </a:lnTo>
                <a:lnTo>
                  <a:pt x="1037031" y="2715162"/>
                </a:lnTo>
                <a:lnTo>
                  <a:pt x="1006061" y="2698588"/>
                </a:lnTo>
                <a:lnTo>
                  <a:pt x="975207" y="2681329"/>
                </a:lnTo>
                <a:lnTo>
                  <a:pt x="944924" y="2663460"/>
                </a:lnTo>
                <a:lnTo>
                  <a:pt x="915098" y="2644943"/>
                </a:lnTo>
                <a:lnTo>
                  <a:pt x="886652" y="2626338"/>
                </a:lnTo>
                <a:lnTo>
                  <a:pt x="885875" y="2625830"/>
                </a:lnTo>
                <a:lnTo>
                  <a:pt x="858190" y="2606399"/>
                </a:lnTo>
                <a:lnTo>
                  <a:pt x="829513" y="2585190"/>
                </a:lnTo>
                <a:lnTo>
                  <a:pt x="803116" y="2564362"/>
                </a:lnTo>
                <a:lnTo>
                  <a:pt x="775754" y="2541502"/>
                </a:lnTo>
                <a:lnTo>
                  <a:pt x="775896" y="2541502"/>
                </a:lnTo>
                <a:lnTo>
                  <a:pt x="750749" y="2519023"/>
                </a:lnTo>
                <a:lnTo>
                  <a:pt x="749896" y="2518261"/>
                </a:lnTo>
                <a:lnTo>
                  <a:pt x="725766" y="2494893"/>
                </a:lnTo>
                <a:lnTo>
                  <a:pt x="701481" y="2469747"/>
                </a:lnTo>
                <a:lnTo>
                  <a:pt x="700747" y="2468985"/>
                </a:lnTo>
                <a:lnTo>
                  <a:pt x="678047" y="2443585"/>
                </a:lnTo>
                <a:lnTo>
                  <a:pt x="677252" y="2442696"/>
                </a:lnTo>
                <a:lnTo>
                  <a:pt x="655510" y="2416407"/>
                </a:lnTo>
                <a:lnTo>
                  <a:pt x="654773" y="2415518"/>
                </a:lnTo>
                <a:lnTo>
                  <a:pt x="633773" y="2387959"/>
                </a:lnTo>
                <a:lnTo>
                  <a:pt x="612921" y="2358495"/>
                </a:lnTo>
                <a:lnTo>
                  <a:pt x="612203" y="2357479"/>
                </a:lnTo>
                <a:lnTo>
                  <a:pt x="593047" y="2327761"/>
                </a:lnTo>
                <a:lnTo>
                  <a:pt x="573481" y="2294741"/>
                </a:lnTo>
                <a:lnTo>
                  <a:pt x="555713" y="2261340"/>
                </a:lnTo>
                <a:lnTo>
                  <a:pt x="539513" y="2227939"/>
                </a:lnTo>
                <a:lnTo>
                  <a:pt x="524111" y="2191490"/>
                </a:lnTo>
                <a:lnTo>
                  <a:pt x="523417" y="2189839"/>
                </a:lnTo>
                <a:lnTo>
                  <a:pt x="510144" y="2152120"/>
                </a:lnTo>
                <a:lnTo>
                  <a:pt x="509651" y="2150723"/>
                </a:lnTo>
                <a:lnTo>
                  <a:pt x="497520" y="2109956"/>
                </a:lnTo>
                <a:lnTo>
                  <a:pt x="497141" y="2108686"/>
                </a:lnTo>
                <a:lnTo>
                  <a:pt x="486054" y="2064109"/>
                </a:lnTo>
                <a:lnTo>
                  <a:pt x="476322" y="2017733"/>
                </a:lnTo>
                <a:lnTo>
                  <a:pt x="467659" y="1968732"/>
                </a:lnTo>
                <a:lnTo>
                  <a:pt x="460042" y="1916916"/>
                </a:lnTo>
                <a:lnTo>
                  <a:pt x="453563" y="1864719"/>
                </a:lnTo>
                <a:lnTo>
                  <a:pt x="443249" y="1754356"/>
                </a:lnTo>
                <a:lnTo>
                  <a:pt x="436043" y="1639167"/>
                </a:lnTo>
                <a:lnTo>
                  <a:pt x="431269" y="1520676"/>
                </a:lnTo>
                <a:lnTo>
                  <a:pt x="428239" y="1401169"/>
                </a:lnTo>
                <a:lnTo>
                  <a:pt x="426237" y="1281662"/>
                </a:lnTo>
                <a:lnTo>
                  <a:pt x="424447" y="1164441"/>
                </a:lnTo>
                <a:close/>
              </a:path>
              <a:path w="1428115" h="2932429">
                <a:moveTo>
                  <a:pt x="1233571" y="2806210"/>
                </a:moveTo>
                <a:lnTo>
                  <a:pt x="1233830" y="2806322"/>
                </a:lnTo>
                <a:lnTo>
                  <a:pt x="1233571" y="2806210"/>
                </a:lnTo>
                <a:close/>
              </a:path>
              <a:path w="1428115" h="2932429">
                <a:moveTo>
                  <a:pt x="1233242" y="2806068"/>
                </a:moveTo>
                <a:lnTo>
                  <a:pt x="1233571" y="2806210"/>
                </a:lnTo>
                <a:lnTo>
                  <a:pt x="1233242" y="2806068"/>
                </a:lnTo>
                <a:close/>
              </a:path>
              <a:path w="1428115" h="2932429">
                <a:moveTo>
                  <a:pt x="1166607" y="2777275"/>
                </a:moveTo>
                <a:lnTo>
                  <a:pt x="1167218" y="2777557"/>
                </a:lnTo>
                <a:lnTo>
                  <a:pt x="1166607" y="2777275"/>
                </a:lnTo>
                <a:close/>
              </a:path>
              <a:path w="1428115" h="2932429">
                <a:moveTo>
                  <a:pt x="1166585" y="2777265"/>
                </a:moveTo>
                <a:close/>
              </a:path>
              <a:path w="1428115" h="2932429">
                <a:moveTo>
                  <a:pt x="1101759" y="2747374"/>
                </a:moveTo>
                <a:lnTo>
                  <a:pt x="1101902" y="2747445"/>
                </a:lnTo>
                <a:lnTo>
                  <a:pt x="1101759" y="2747374"/>
                </a:lnTo>
                <a:close/>
              </a:path>
              <a:path w="1428115" h="2932429">
                <a:moveTo>
                  <a:pt x="1101162" y="2747077"/>
                </a:moveTo>
                <a:lnTo>
                  <a:pt x="1101759" y="2747374"/>
                </a:lnTo>
                <a:lnTo>
                  <a:pt x="1101162" y="2747077"/>
                </a:lnTo>
                <a:close/>
              </a:path>
              <a:path w="1428115" h="2932429">
                <a:moveTo>
                  <a:pt x="1037559" y="2715425"/>
                </a:moveTo>
                <a:lnTo>
                  <a:pt x="1037780" y="2715543"/>
                </a:lnTo>
                <a:lnTo>
                  <a:pt x="1037559" y="2715425"/>
                </a:lnTo>
                <a:close/>
              </a:path>
              <a:path w="1428115" h="2932429">
                <a:moveTo>
                  <a:pt x="1037067" y="2715162"/>
                </a:moveTo>
                <a:lnTo>
                  <a:pt x="1037559" y="2715425"/>
                </a:lnTo>
                <a:lnTo>
                  <a:pt x="1037067" y="2715162"/>
                </a:lnTo>
                <a:close/>
              </a:path>
              <a:path w="1428115" h="2932429">
                <a:moveTo>
                  <a:pt x="1006186" y="2698658"/>
                </a:moveTo>
                <a:lnTo>
                  <a:pt x="1006538" y="2698855"/>
                </a:lnTo>
                <a:lnTo>
                  <a:pt x="1006186" y="2698658"/>
                </a:lnTo>
                <a:close/>
              </a:path>
              <a:path w="1428115" h="2932429">
                <a:moveTo>
                  <a:pt x="1006061" y="2698588"/>
                </a:moveTo>
                <a:close/>
              </a:path>
              <a:path w="1428115" h="2932429">
                <a:moveTo>
                  <a:pt x="975432" y="2681455"/>
                </a:moveTo>
                <a:lnTo>
                  <a:pt x="975779" y="2681659"/>
                </a:lnTo>
                <a:lnTo>
                  <a:pt x="975432" y="2681455"/>
                </a:lnTo>
                <a:close/>
              </a:path>
              <a:path w="1428115" h="2932429">
                <a:moveTo>
                  <a:pt x="975219" y="2681329"/>
                </a:moveTo>
                <a:lnTo>
                  <a:pt x="975432" y="2681455"/>
                </a:lnTo>
                <a:lnTo>
                  <a:pt x="975219" y="2681329"/>
                </a:lnTo>
                <a:close/>
              </a:path>
              <a:path w="1428115" h="2932429">
                <a:moveTo>
                  <a:pt x="945047" y="2663536"/>
                </a:moveTo>
                <a:lnTo>
                  <a:pt x="945476" y="2663803"/>
                </a:lnTo>
                <a:lnTo>
                  <a:pt x="945047" y="2663536"/>
                </a:lnTo>
                <a:close/>
              </a:path>
              <a:path w="1428115" h="2932429">
                <a:moveTo>
                  <a:pt x="944924" y="2663460"/>
                </a:moveTo>
                <a:close/>
              </a:path>
              <a:path w="1428115" h="2932429">
                <a:moveTo>
                  <a:pt x="915378" y="2645117"/>
                </a:moveTo>
                <a:lnTo>
                  <a:pt x="915695" y="2645324"/>
                </a:lnTo>
                <a:lnTo>
                  <a:pt x="915378" y="2645117"/>
                </a:lnTo>
                <a:close/>
              </a:path>
              <a:path w="1428115" h="2932429">
                <a:moveTo>
                  <a:pt x="915112" y="2644943"/>
                </a:moveTo>
                <a:lnTo>
                  <a:pt x="915378" y="2645117"/>
                </a:lnTo>
                <a:lnTo>
                  <a:pt x="915112" y="2644943"/>
                </a:lnTo>
                <a:close/>
              </a:path>
              <a:path w="1428115" h="2932429">
                <a:moveTo>
                  <a:pt x="886058" y="2625949"/>
                </a:moveTo>
                <a:lnTo>
                  <a:pt x="886612" y="2626338"/>
                </a:lnTo>
                <a:lnTo>
                  <a:pt x="886058" y="2625949"/>
                </a:lnTo>
                <a:close/>
              </a:path>
              <a:path w="1428115" h="2932429">
                <a:moveTo>
                  <a:pt x="885888" y="2625830"/>
                </a:moveTo>
                <a:lnTo>
                  <a:pt x="886058" y="2625949"/>
                </a:lnTo>
                <a:lnTo>
                  <a:pt x="885888" y="2625830"/>
                </a:lnTo>
                <a:close/>
              </a:path>
              <a:path w="1428115" h="2932429">
                <a:moveTo>
                  <a:pt x="857465" y="2605891"/>
                </a:moveTo>
                <a:lnTo>
                  <a:pt x="858088" y="2606399"/>
                </a:lnTo>
                <a:lnTo>
                  <a:pt x="857465" y="2605891"/>
                </a:lnTo>
                <a:close/>
              </a:path>
              <a:path w="1428115" h="2932429">
                <a:moveTo>
                  <a:pt x="829578" y="2585190"/>
                </a:moveTo>
                <a:lnTo>
                  <a:pt x="830224" y="2585698"/>
                </a:lnTo>
                <a:lnTo>
                  <a:pt x="829578" y="2585190"/>
                </a:lnTo>
                <a:close/>
              </a:path>
              <a:path w="1428115" h="2932429">
                <a:moveTo>
                  <a:pt x="802309" y="2563727"/>
                </a:moveTo>
                <a:lnTo>
                  <a:pt x="802995" y="2564362"/>
                </a:lnTo>
                <a:lnTo>
                  <a:pt x="802309" y="2563727"/>
                </a:lnTo>
                <a:close/>
              </a:path>
              <a:path w="1428115" h="2932429">
                <a:moveTo>
                  <a:pt x="775896" y="2541502"/>
                </a:moveTo>
                <a:lnTo>
                  <a:pt x="775754" y="2541502"/>
                </a:lnTo>
                <a:lnTo>
                  <a:pt x="776465" y="2542010"/>
                </a:lnTo>
                <a:lnTo>
                  <a:pt x="775896" y="2541502"/>
                </a:lnTo>
                <a:close/>
              </a:path>
              <a:path w="1428115" h="2932429">
                <a:moveTo>
                  <a:pt x="750064" y="2518411"/>
                </a:moveTo>
                <a:lnTo>
                  <a:pt x="750697" y="2519023"/>
                </a:lnTo>
                <a:lnTo>
                  <a:pt x="750064" y="2518411"/>
                </a:lnTo>
                <a:close/>
              </a:path>
              <a:path w="1428115" h="2932429">
                <a:moveTo>
                  <a:pt x="749909" y="2518261"/>
                </a:moveTo>
                <a:lnTo>
                  <a:pt x="750064" y="2518411"/>
                </a:lnTo>
                <a:lnTo>
                  <a:pt x="749909" y="2518261"/>
                </a:lnTo>
                <a:close/>
              </a:path>
              <a:path w="1428115" h="2932429">
                <a:moveTo>
                  <a:pt x="724979" y="2494131"/>
                </a:moveTo>
                <a:lnTo>
                  <a:pt x="725703" y="2494893"/>
                </a:lnTo>
                <a:lnTo>
                  <a:pt x="724979" y="2494131"/>
                </a:lnTo>
                <a:close/>
              </a:path>
              <a:path w="1428115" h="2932429">
                <a:moveTo>
                  <a:pt x="700985" y="2469232"/>
                </a:moveTo>
                <a:lnTo>
                  <a:pt x="701446" y="2469747"/>
                </a:lnTo>
                <a:lnTo>
                  <a:pt x="700985" y="2469232"/>
                </a:lnTo>
                <a:close/>
              </a:path>
              <a:path w="1428115" h="2932429">
                <a:moveTo>
                  <a:pt x="700764" y="2468985"/>
                </a:moveTo>
                <a:lnTo>
                  <a:pt x="700985" y="2469232"/>
                </a:lnTo>
                <a:lnTo>
                  <a:pt x="700764" y="2468985"/>
                </a:lnTo>
                <a:close/>
              </a:path>
              <a:path w="1428115" h="2932429">
                <a:moveTo>
                  <a:pt x="677601" y="2443086"/>
                </a:moveTo>
                <a:lnTo>
                  <a:pt x="678014" y="2443585"/>
                </a:lnTo>
                <a:lnTo>
                  <a:pt x="677601" y="2443086"/>
                </a:lnTo>
                <a:close/>
              </a:path>
              <a:path w="1428115" h="2932429">
                <a:moveTo>
                  <a:pt x="677278" y="2442696"/>
                </a:moveTo>
                <a:lnTo>
                  <a:pt x="677601" y="2443086"/>
                </a:lnTo>
                <a:lnTo>
                  <a:pt x="677278" y="2442696"/>
                </a:lnTo>
                <a:close/>
              </a:path>
              <a:path w="1428115" h="2932429">
                <a:moveTo>
                  <a:pt x="655191" y="2416022"/>
                </a:moveTo>
                <a:lnTo>
                  <a:pt x="655485" y="2416407"/>
                </a:lnTo>
                <a:lnTo>
                  <a:pt x="655191" y="2416022"/>
                </a:lnTo>
                <a:close/>
              </a:path>
              <a:path w="1428115" h="2932429">
                <a:moveTo>
                  <a:pt x="654806" y="2415518"/>
                </a:moveTo>
                <a:lnTo>
                  <a:pt x="655191" y="2416022"/>
                </a:lnTo>
                <a:lnTo>
                  <a:pt x="654806" y="2415518"/>
                </a:lnTo>
                <a:close/>
              </a:path>
              <a:path w="1428115" h="2932429">
                <a:moveTo>
                  <a:pt x="633190" y="2387195"/>
                </a:moveTo>
                <a:lnTo>
                  <a:pt x="633730" y="2387959"/>
                </a:lnTo>
                <a:lnTo>
                  <a:pt x="633190" y="2387195"/>
                </a:lnTo>
                <a:close/>
              </a:path>
              <a:path w="1428115" h="2932429">
                <a:moveTo>
                  <a:pt x="633102" y="2387070"/>
                </a:moveTo>
                <a:close/>
              </a:path>
              <a:path w="1428115" h="2932429">
                <a:moveTo>
                  <a:pt x="612406" y="2357767"/>
                </a:moveTo>
                <a:lnTo>
                  <a:pt x="612876" y="2358495"/>
                </a:lnTo>
                <a:lnTo>
                  <a:pt x="612406" y="2357767"/>
                </a:lnTo>
                <a:close/>
              </a:path>
              <a:path w="1428115" h="2932429">
                <a:moveTo>
                  <a:pt x="612221" y="2357479"/>
                </a:moveTo>
                <a:lnTo>
                  <a:pt x="612406" y="2357767"/>
                </a:lnTo>
                <a:lnTo>
                  <a:pt x="612221" y="2357479"/>
                </a:lnTo>
                <a:close/>
              </a:path>
              <a:path w="1428115" h="2932429">
                <a:moveTo>
                  <a:pt x="592498" y="2326911"/>
                </a:moveTo>
                <a:lnTo>
                  <a:pt x="593001" y="2327761"/>
                </a:lnTo>
                <a:lnTo>
                  <a:pt x="592498" y="2326911"/>
                </a:lnTo>
                <a:close/>
              </a:path>
              <a:path w="1428115" h="2932429">
                <a:moveTo>
                  <a:pt x="592400" y="2326745"/>
                </a:moveTo>
                <a:lnTo>
                  <a:pt x="592498" y="2326911"/>
                </a:lnTo>
                <a:lnTo>
                  <a:pt x="592400" y="2326745"/>
                </a:lnTo>
                <a:close/>
              </a:path>
              <a:path w="1428115" h="2932429">
                <a:moveTo>
                  <a:pt x="573548" y="2294741"/>
                </a:moveTo>
                <a:lnTo>
                  <a:pt x="574090" y="2295757"/>
                </a:lnTo>
                <a:lnTo>
                  <a:pt x="573548" y="2294741"/>
                </a:lnTo>
                <a:close/>
              </a:path>
              <a:path w="1428115" h="2932429">
                <a:moveTo>
                  <a:pt x="555763" y="2261340"/>
                </a:moveTo>
                <a:lnTo>
                  <a:pt x="556196" y="2262229"/>
                </a:lnTo>
                <a:lnTo>
                  <a:pt x="555763" y="2261340"/>
                </a:lnTo>
                <a:close/>
              </a:path>
              <a:path w="1428115" h="2932429">
                <a:moveTo>
                  <a:pt x="538827" y="2226529"/>
                </a:moveTo>
                <a:lnTo>
                  <a:pt x="539419" y="2227939"/>
                </a:lnTo>
                <a:lnTo>
                  <a:pt x="538827" y="2226529"/>
                </a:lnTo>
                <a:close/>
              </a:path>
              <a:path w="1428115" h="2932429">
                <a:moveTo>
                  <a:pt x="538779" y="2226415"/>
                </a:moveTo>
                <a:close/>
              </a:path>
              <a:path w="1428115" h="2932429">
                <a:moveTo>
                  <a:pt x="523417" y="2189839"/>
                </a:moveTo>
                <a:lnTo>
                  <a:pt x="524040" y="2191490"/>
                </a:lnTo>
                <a:lnTo>
                  <a:pt x="523665" y="2190429"/>
                </a:lnTo>
                <a:lnTo>
                  <a:pt x="523417" y="2189839"/>
                </a:lnTo>
                <a:close/>
              </a:path>
              <a:path w="1428115" h="2932429">
                <a:moveTo>
                  <a:pt x="523665" y="2190429"/>
                </a:moveTo>
                <a:lnTo>
                  <a:pt x="524040" y="2191490"/>
                </a:lnTo>
                <a:lnTo>
                  <a:pt x="523665" y="2190429"/>
                </a:lnTo>
                <a:close/>
              </a:path>
              <a:path w="1428115" h="2932429">
                <a:moveTo>
                  <a:pt x="523457" y="2189839"/>
                </a:moveTo>
                <a:lnTo>
                  <a:pt x="523665" y="2190429"/>
                </a:lnTo>
                <a:lnTo>
                  <a:pt x="523457" y="2189839"/>
                </a:lnTo>
                <a:close/>
              </a:path>
              <a:path w="1428115" h="2932429">
                <a:moveTo>
                  <a:pt x="509651" y="2150723"/>
                </a:moveTo>
                <a:lnTo>
                  <a:pt x="510095" y="2152120"/>
                </a:lnTo>
                <a:lnTo>
                  <a:pt x="509830" y="2151232"/>
                </a:lnTo>
                <a:lnTo>
                  <a:pt x="509651" y="2150723"/>
                </a:lnTo>
                <a:close/>
              </a:path>
              <a:path w="1428115" h="2932429">
                <a:moveTo>
                  <a:pt x="509830" y="2151232"/>
                </a:moveTo>
                <a:lnTo>
                  <a:pt x="510095" y="2152120"/>
                </a:lnTo>
                <a:lnTo>
                  <a:pt x="509830" y="2151232"/>
                </a:lnTo>
                <a:close/>
              </a:path>
              <a:path w="1428115" h="2932429">
                <a:moveTo>
                  <a:pt x="509678" y="2150723"/>
                </a:moveTo>
                <a:lnTo>
                  <a:pt x="509830" y="2151232"/>
                </a:lnTo>
                <a:lnTo>
                  <a:pt x="509678" y="2150723"/>
                </a:lnTo>
                <a:close/>
              </a:path>
              <a:path w="1428115" h="2932429">
                <a:moveTo>
                  <a:pt x="497141" y="2108686"/>
                </a:moveTo>
                <a:lnTo>
                  <a:pt x="497484" y="2109956"/>
                </a:lnTo>
                <a:lnTo>
                  <a:pt x="497301" y="2109223"/>
                </a:lnTo>
                <a:lnTo>
                  <a:pt x="497141" y="2108686"/>
                </a:lnTo>
                <a:close/>
              </a:path>
              <a:path w="1428115" h="2932429">
                <a:moveTo>
                  <a:pt x="497301" y="2109223"/>
                </a:moveTo>
                <a:lnTo>
                  <a:pt x="497484" y="2109956"/>
                </a:lnTo>
                <a:lnTo>
                  <a:pt x="497301" y="2109223"/>
                </a:lnTo>
                <a:close/>
              </a:path>
              <a:path w="1428115" h="2932429">
                <a:moveTo>
                  <a:pt x="497167" y="2108686"/>
                </a:moveTo>
                <a:lnTo>
                  <a:pt x="497301" y="2109223"/>
                </a:lnTo>
                <a:lnTo>
                  <a:pt x="497167" y="2108686"/>
                </a:lnTo>
                <a:close/>
              </a:path>
              <a:path w="1428115" h="2932429">
                <a:moveTo>
                  <a:pt x="486230" y="2064817"/>
                </a:moveTo>
                <a:lnTo>
                  <a:pt x="486295" y="2065125"/>
                </a:lnTo>
                <a:lnTo>
                  <a:pt x="486230" y="2064817"/>
                </a:lnTo>
                <a:close/>
              </a:path>
              <a:path w="1428115" h="2932429">
                <a:moveTo>
                  <a:pt x="486082" y="2064109"/>
                </a:moveTo>
                <a:lnTo>
                  <a:pt x="486230" y="2064817"/>
                </a:lnTo>
                <a:lnTo>
                  <a:pt x="486082" y="2064109"/>
                </a:lnTo>
                <a:close/>
              </a:path>
              <a:path w="1428115" h="2932429">
                <a:moveTo>
                  <a:pt x="476328" y="2017733"/>
                </a:moveTo>
                <a:lnTo>
                  <a:pt x="476377" y="2018008"/>
                </a:lnTo>
                <a:lnTo>
                  <a:pt x="476328" y="2017733"/>
                </a:lnTo>
                <a:close/>
              </a:path>
              <a:path w="1428115" h="2932429">
                <a:moveTo>
                  <a:pt x="476219" y="2017119"/>
                </a:moveTo>
                <a:lnTo>
                  <a:pt x="476328" y="2017733"/>
                </a:lnTo>
                <a:lnTo>
                  <a:pt x="476219" y="2017119"/>
                </a:lnTo>
                <a:close/>
              </a:path>
              <a:path w="1428115" h="2932429">
                <a:moveTo>
                  <a:pt x="467613" y="1968470"/>
                </a:moveTo>
                <a:lnTo>
                  <a:pt x="467652" y="1968732"/>
                </a:lnTo>
                <a:lnTo>
                  <a:pt x="467613" y="1968470"/>
                </a:lnTo>
                <a:close/>
              </a:path>
              <a:path w="1428115" h="2932429">
                <a:moveTo>
                  <a:pt x="467540" y="1967970"/>
                </a:moveTo>
                <a:lnTo>
                  <a:pt x="467613" y="1968470"/>
                </a:lnTo>
                <a:lnTo>
                  <a:pt x="467540" y="1967970"/>
                </a:lnTo>
                <a:close/>
              </a:path>
              <a:path w="1428115" h="2932429">
                <a:moveTo>
                  <a:pt x="460096" y="1917355"/>
                </a:moveTo>
                <a:lnTo>
                  <a:pt x="460120" y="1917551"/>
                </a:lnTo>
                <a:lnTo>
                  <a:pt x="460096" y="1917355"/>
                </a:lnTo>
                <a:close/>
              </a:path>
              <a:path w="1428115" h="2932429">
                <a:moveTo>
                  <a:pt x="460042" y="1916916"/>
                </a:moveTo>
                <a:lnTo>
                  <a:pt x="460096" y="1917355"/>
                </a:lnTo>
                <a:lnTo>
                  <a:pt x="460042" y="1916916"/>
                </a:lnTo>
                <a:close/>
              </a:path>
              <a:path w="1428115" h="2932429">
                <a:moveTo>
                  <a:pt x="453528" y="1864435"/>
                </a:moveTo>
                <a:lnTo>
                  <a:pt x="453555" y="1864719"/>
                </a:lnTo>
                <a:lnTo>
                  <a:pt x="453528" y="1864435"/>
                </a:lnTo>
                <a:close/>
              </a:path>
              <a:path w="1428115" h="2932429">
                <a:moveTo>
                  <a:pt x="453472" y="1863830"/>
                </a:moveTo>
                <a:lnTo>
                  <a:pt x="453528" y="1864435"/>
                </a:lnTo>
                <a:lnTo>
                  <a:pt x="453472" y="1863830"/>
                </a:lnTo>
                <a:close/>
              </a:path>
              <a:path w="1428115" h="2932429">
                <a:moveTo>
                  <a:pt x="443228" y="1754135"/>
                </a:moveTo>
                <a:lnTo>
                  <a:pt x="443242" y="1754356"/>
                </a:lnTo>
                <a:lnTo>
                  <a:pt x="443228" y="1754135"/>
                </a:lnTo>
                <a:close/>
              </a:path>
              <a:path w="1428115" h="2932429">
                <a:moveTo>
                  <a:pt x="443187" y="1753467"/>
                </a:moveTo>
                <a:lnTo>
                  <a:pt x="443228" y="1754135"/>
                </a:lnTo>
                <a:lnTo>
                  <a:pt x="443187" y="1753467"/>
                </a:lnTo>
                <a:close/>
              </a:path>
              <a:path w="1428115" h="2932429">
                <a:moveTo>
                  <a:pt x="436003" y="1638532"/>
                </a:moveTo>
                <a:lnTo>
                  <a:pt x="436029" y="1639167"/>
                </a:lnTo>
                <a:lnTo>
                  <a:pt x="436003" y="1638532"/>
                </a:lnTo>
                <a:close/>
              </a:path>
              <a:path w="1428115" h="2932429">
                <a:moveTo>
                  <a:pt x="431274" y="1520880"/>
                </a:moveTo>
                <a:lnTo>
                  <a:pt x="431279" y="1521057"/>
                </a:lnTo>
                <a:lnTo>
                  <a:pt x="431274" y="1520880"/>
                </a:lnTo>
                <a:close/>
              </a:path>
              <a:path w="1428115" h="2932429">
                <a:moveTo>
                  <a:pt x="431269" y="1520676"/>
                </a:moveTo>
                <a:lnTo>
                  <a:pt x="431274" y="1520880"/>
                </a:lnTo>
                <a:lnTo>
                  <a:pt x="431269" y="1520676"/>
                </a:lnTo>
                <a:close/>
              </a:path>
              <a:path w="1428115" h="2932429">
                <a:moveTo>
                  <a:pt x="428239" y="1401169"/>
                </a:moveTo>
                <a:lnTo>
                  <a:pt x="428244" y="1401423"/>
                </a:lnTo>
                <a:lnTo>
                  <a:pt x="428239" y="1401169"/>
                </a:lnTo>
                <a:close/>
              </a:path>
              <a:path w="1428115" h="2932429">
                <a:moveTo>
                  <a:pt x="420656" y="994261"/>
                </a:moveTo>
                <a:lnTo>
                  <a:pt x="362724" y="994261"/>
                </a:lnTo>
                <a:lnTo>
                  <a:pt x="364248" y="1050014"/>
                </a:lnTo>
                <a:lnTo>
                  <a:pt x="366522" y="1164568"/>
                </a:lnTo>
                <a:lnTo>
                  <a:pt x="424447" y="1164441"/>
                </a:lnTo>
                <a:lnTo>
                  <a:pt x="422135" y="1048617"/>
                </a:lnTo>
                <a:lnTo>
                  <a:pt x="420656" y="994261"/>
                </a:lnTo>
                <a:close/>
              </a:path>
              <a:path w="1428115" h="2932429">
                <a:moveTo>
                  <a:pt x="364236" y="1049887"/>
                </a:moveTo>
                <a:close/>
              </a:path>
              <a:path w="1428115" h="2932429">
                <a:moveTo>
                  <a:pt x="413439" y="837035"/>
                </a:moveTo>
                <a:lnTo>
                  <a:pt x="355434" y="837035"/>
                </a:lnTo>
                <a:lnTo>
                  <a:pt x="355460" y="837416"/>
                </a:lnTo>
                <a:lnTo>
                  <a:pt x="358482" y="888089"/>
                </a:lnTo>
                <a:lnTo>
                  <a:pt x="360832" y="940413"/>
                </a:lnTo>
                <a:lnTo>
                  <a:pt x="362724" y="994515"/>
                </a:lnTo>
                <a:lnTo>
                  <a:pt x="362724" y="994261"/>
                </a:lnTo>
                <a:lnTo>
                  <a:pt x="420656" y="994261"/>
                </a:lnTo>
                <a:lnTo>
                  <a:pt x="418693" y="938000"/>
                </a:lnTo>
                <a:lnTo>
                  <a:pt x="416293" y="884914"/>
                </a:lnTo>
                <a:lnTo>
                  <a:pt x="413439" y="837035"/>
                </a:lnTo>
                <a:close/>
              </a:path>
              <a:path w="1428115" h="2932429">
                <a:moveTo>
                  <a:pt x="360819" y="940159"/>
                </a:moveTo>
                <a:lnTo>
                  <a:pt x="360828" y="940413"/>
                </a:lnTo>
                <a:lnTo>
                  <a:pt x="360819" y="940159"/>
                </a:lnTo>
                <a:close/>
              </a:path>
              <a:path w="1428115" h="2932429">
                <a:moveTo>
                  <a:pt x="358457" y="887708"/>
                </a:moveTo>
                <a:lnTo>
                  <a:pt x="358474" y="888089"/>
                </a:lnTo>
                <a:lnTo>
                  <a:pt x="358457" y="887708"/>
                </a:lnTo>
                <a:close/>
              </a:path>
              <a:path w="1428115" h="2932429">
                <a:moveTo>
                  <a:pt x="355446" y="837225"/>
                </a:moveTo>
                <a:lnTo>
                  <a:pt x="355457" y="837416"/>
                </a:lnTo>
                <a:lnTo>
                  <a:pt x="355446" y="837225"/>
                </a:lnTo>
                <a:close/>
              </a:path>
              <a:path w="1428115" h="2932429">
                <a:moveTo>
                  <a:pt x="409902" y="788267"/>
                </a:moveTo>
                <a:lnTo>
                  <a:pt x="351840" y="788267"/>
                </a:lnTo>
                <a:lnTo>
                  <a:pt x="355446" y="837225"/>
                </a:lnTo>
                <a:lnTo>
                  <a:pt x="355434" y="837035"/>
                </a:lnTo>
                <a:lnTo>
                  <a:pt x="413439" y="837035"/>
                </a:lnTo>
                <a:lnTo>
                  <a:pt x="413219" y="833352"/>
                </a:lnTo>
                <a:lnTo>
                  <a:pt x="409902" y="788267"/>
                </a:lnTo>
                <a:close/>
              </a:path>
              <a:path w="1428115" h="2932429">
                <a:moveTo>
                  <a:pt x="400645" y="697970"/>
                </a:moveTo>
                <a:lnTo>
                  <a:pt x="342341" y="697970"/>
                </a:lnTo>
                <a:lnTo>
                  <a:pt x="342455" y="698859"/>
                </a:lnTo>
                <a:lnTo>
                  <a:pt x="347573" y="742547"/>
                </a:lnTo>
                <a:lnTo>
                  <a:pt x="351878" y="788902"/>
                </a:lnTo>
                <a:lnTo>
                  <a:pt x="351840" y="788267"/>
                </a:lnTo>
                <a:lnTo>
                  <a:pt x="409902" y="788267"/>
                </a:lnTo>
                <a:lnTo>
                  <a:pt x="409575" y="783822"/>
                </a:lnTo>
                <a:lnTo>
                  <a:pt x="405130" y="736197"/>
                </a:lnTo>
                <a:lnTo>
                  <a:pt x="400645" y="697970"/>
                </a:lnTo>
                <a:close/>
              </a:path>
              <a:path w="1428115" h="2932429">
                <a:moveTo>
                  <a:pt x="347497" y="741912"/>
                </a:moveTo>
                <a:lnTo>
                  <a:pt x="347556" y="742547"/>
                </a:lnTo>
                <a:lnTo>
                  <a:pt x="347497" y="741912"/>
                </a:lnTo>
                <a:close/>
              </a:path>
              <a:path w="1428115" h="2932429">
                <a:moveTo>
                  <a:pt x="342408" y="698541"/>
                </a:moveTo>
                <a:lnTo>
                  <a:pt x="342445" y="698859"/>
                </a:lnTo>
                <a:lnTo>
                  <a:pt x="342408" y="698541"/>
                </a:lnTo>
                <a:close/>
              </a:path>
              <a:path w="1428115" h="2932429">
                <a:moveTo>
                  <a:pt x="394706" y="656568"/>
                </a:moveTo>
                <a:lnTo>
                  <a:pt x="336169" y="656568"/>
                </a:lnTo>
                <a:lnTo>
                  <a:pt x="336321" y="657457"/>
                </a:lnTo>
                <a:lnTo>
                  <a:pt x="342408" y="698541"/>
                </a:lnTo>
                <a:lnTo>
                  <a:pt x="342341" y="697970"/>
                </a:lnTo>
                <a:lnTo>
                  <a:pt x="400645" y="697970"/>
                </a:lnTo>
                <a:lnTo>
                  <a:pt x="399796" y="690731"/>
                </a:lnTo>
                <a:lnTo>
                  <a:pt x="394706" y="656568"/>
                </a:lnTo>
                <a:close/>
              </a:path>
              <a:path w="1428115" h="2932429">
                <a:moveTo>
                  <a:pt x="336209" y="656842"/>
                </a:moveTo>
                <a:lnTo>
                  <a:pt x="336301" y="657457"/>
                </a:lnTo>
                <a:lnTo>
                  <a:pt x="336209" y="656842"/>
                </a:lnTo>
                <a:close/>
              </a:path>
              <a:path w="1428115" h="2932429">
                <a:moveTo>
                  <a:pt x="388037" y="618087"/>
                </a:moveTo>
                <a:lnTo>
                  <a:pt x="329171" y="618087"/>
                </a:lnTo>
                <a:lnTo>
                  <a:pt x="329438" y="619357"/>
                </a:lnTo>
                <a:lnTo>
                  <a:pt x="336209" y="656842"/>
                </a:lnTo>
                <a:lnTo>
                  <a:pt x="336169" y="656568"/>
                </a:lnTo>
                <a:lnTo>
                  <a:pt x="394706" y="656568"/>
                </a:lnTo>
                <a:lnTo>
                  <a:pt x="393382" y="647678"/>
                </a:lnTo>
                <a:lnTo>
                  <a:pt x="388037" y="618087"/>
                </a:lnTo>
                <a:close/>
              </a:path>
              <a:path w="1428115" h="2932429">
                <a:moveTo>
                  <a:pt x="329264" y="618599"/>
                </a:moveTo>
                <a:lnTo>
                  <a:pt x="329401" y="619357"/>
                </a:lnTo>
                <a:lnTo>
                  <a:pt x="329264" y="618599"/>
                </a:lnTo>
                <a:close/>
              </a:path>
              <a:path w="1428115" h="2932429">
                <a:moveTo>
                  <a:pt x="329171" y="618087"/>
                </a:moveTo>
                <a:lnTo>
                  <a:pt x="329264" y="618599"/>
                </a:lnTo>
                <a:lnTo>
                  <a:pt x="329438" y="619357"/>
                </a:lnTo>
                <a:lnTo>
                  <a:pt x="329171" y="618087"/>
                </a:lnTo>
                <a:close/>
              </a:path>
              <a:path w="1428115" h="2932429">
                <a:moveTo>
                  <a:pt x="380479" y="582781"/>
                </a:moveTo>
                <a:lnTo>
                  <a:pt x="321056" y="582781"/>
                </a:lnTo>
                <a:lnTo>
                  <a:pt x="321297" y="583797"/>
                </a:lnTo>
                <a:lnTo>
                  <a:pt x="329264" y="618599"/>
                </a:lnTo>
                <a:lnTo>
                  <a:pt x="329171" y="618087"/>
                </a:lnTo>
                <a:lnTo>
                  <a:pt x="388037" y="618087"/>
                </a:lnTo>
                <a:lnTo>
                  <a:pt x="386041" y="607038"/>
                </a:lnTo>
                <a:lnTo>
                  <a:pt x="380479" y="582781"/>
                </a:lnTo>
                <a:close/>
              </a:path>
              <a:path w="1428115" h="2932429">
                <a:moveTo>
                  <a:pt x="321237" y="583571"/>
                </a:moveTo>
                <a:lnTo>
                  <a:pt x="321288" y="583797"/>
                </a:lnTo>
                <a:lnTo>
                  <a:pt x="321237" y="583571"/>
                </a:lnTo>
                <a:close/>
              </a:path>
              <a:path w="1428115" h="2932429">
                <a:moveTo>
                  <a:pt x="363128" y="517249"/>
                </a:moveTo>
                <a:lnTo>
                  <a:pt x="302882" y="517249"/>
                </a:lnTo>
                <a:lnTo>
                  <a:pt x="312305" y="550015"/>
                </a:lnTo>
                <a:lnTo>
                  <a:pt x="321237" y="583571"/>
                </a:lnTo>
                <a:lnTo>
                  <a:pt x="321056" y="582781"/>
                </a:lnTo>
                <a:lnTo>
                  <a:pt x="380479" y="582781"/>
                </a:lnTo>
                <a:lnTo>
                  <a:pt x="377393" y="569319"/>
                </a:lnTo>
                <a:lnTo>
                  <a:pt x="368046" y="534267"/>
                </a:lnTo>
                <a:lnTo>
                  <a:pt x="363128" y="517249"/>
                </a:lnTo>
                <a:close/>
              </a:path>
              <a:path w="1428115" h="2932429">
                <a:moveTo>
                  <a:pt x="312153" y="549507"/>
                </a:moveTo>
                <a:lnTo>
                  <a:pt x="312288" y="550015"/>
                </a:lnTo>
                <a:lnTo>
                  <a:pt x="312153" y="549507"/>
                </a:lnTo>
                <a:close/>
              </a:path>
              <a:path w="1428115" h="2932429">
                <a:moveTo>
                  <a:pt x="334912" y="429873"/>
                </a:moveTo>
                <a:lnTo>
                  <a:pt x="273164" y="429873"/>
                </a:lnTo>
                <a:lnTo>
                  <a:pt x="273405" y="430508"/>
                </a:lnTo>
                <a:lnTo>
                  <a:pt x="283641" y="458194"/>
                </a:lnTo>
                <a:lnTo>
                  <a:pt x="293471" y="487277"/>
                </a:lnTo>
                <a:lnTo>
                  <a:pt x="303085" y="518011"/>
                </a:lnTo>
                <a:lnTo>
                  <a:pt x="302882" y="517249"/>
                </a:lnTo>
                <a:lnTo>
                  <a:pt x="363128" y="517249"/>
                </a:lnTo>
                <a:lnTo>
                  <a:pt x="358432" y="500993"/>
                </a:lnTo>
                <a:lnTo>
                  <a:pt x="348424" y="469116"/>
                </a:lnTo>
                <a:lnTo>
                  <a:pt x="338099" y="438509"/>
                </a:lnTo>
                <a:lnTo>
                  <a:pt x="334912" y="429873"/>
                </a:lnTo>
                <a:close/>
              </a:path>
              <a:path w="1428115" h="2932429">
                <a:moveTo>
                  <a:pt x="293268" y="486769"/>
                </a:moveTo>
                <a:lnTo>
                  <a:pt x="293428" y="487277"/>
                </a:lnTo>
                <a:lnTo>
                  <a:pt x="293268" y="486769"/>
                </a:lnTo>
                <a:close/>
              </a:path>
              <a:path w="1428115" h="2932429">
                <a:moveTo>
                  <a:pt x="283375" y="457559"/>
                </a:moveTo>
                <a:lnTo>
                  <a:pt x="283590" y="458194"/>
                </a:lnTo>
                <a:lnTo>
                  <a:pt x="283375" y="457559"/>
                </a:lnTo>
                <a:close/>
              </a:path>
              <a:path w="1428115" h="2932429">
                <a:moveTo>
                  <a:pt x="273307" y="430261"/>
                </a:moveTo>
                <a:lnTo>
                  <a:pt x="273399" y="430508"/>
                </a:lnTo>
                <a:lnTo>
                  <a:pt x="273307" y="430261"/>
                </a:lnTo>
                <a:close/>
              </a:path>
              <a:path w="1428115" h="2932429">
                <a:moveTo>
                  <a:pt x="324948" y="403330"/>
                </a:moveTo>
                <a:lnTo>
                  <a:pt x="262648" y="403330"/>
                </a:lnTo>
                <a:lnTo>
                  <a:pt x="273307" y="430261"/>
                </a:lnTo>
                <a:lnTo>
                  <a:pt x="273164" y="429873"/>
                </a:lnTo>
                <a:lnTo>
                  <a:pt x="334912" y="429873"/>
                </a:lnTo>
                <a:lnTo>
                  <a:pt x="327367" y="409426"/>
                </a:lnTo>
                <a:lnTo>
                  <a:pt x="324948" y="403330"/>
                </a:lnTo>
                <a:close/>
              </a:path>
              <a:path w="1428115" h="2932429">
                <a:moveTo>
                  <a:pt x="304585" y="354308"/>
                </a:moveTo>
                <a:lnTo>
                  <a:pt x="240944" y="354308"/>
                </a:lnTo>
                <a:lnTo>
                  <a:pt x="241350" y="355197"/>
                </a:lnTo>
                <a:lnTo>
                  <a:pt x="252183" y="378946"/>
                </a:lnTo>
                <a:lnTo>
                  <a:pt x="262940" y="404092"/>
                </a:lnTo>
                <a:lnTo>
                  <a:pt x="262648" y="403330"/>
                </a:lnTo>
                <a:lnTo>
                  <a:pt x="324948" y="403330"/>
                </a:lnTo>
                <a:lnTo>
                  <a:pt x="316331" y="381613"/>
                </a:lnTo>
                <a:lnTo>
                  <a:pt x="304981" y="355176"/>
                </a:lnTo>
                <a:lnTo>
                  <a:pt x="304585" y="354308"/>
                </a:lnTo>
                <a:close/>
              </a:path>
              <a:path w="1428115" h="2932429">
                <a:moveTo>
                  <a:pt x="251891" y="378311"/>
                </a:moveTo>
                <a:lnTo>
                  <a:pt x="252163" y="378946"/>
                </a:lnTo>
                <a:lnTo>
                  <a:pt x="251891" y="378311"/>
                </a:lnTo>
                <a:close/>
              </a:path>
              <a:path w="1428115" h="2932429">
                <a:moveTo>
                  <a:pt x="241340" y="355176"/>
                </a:moveTo>
                <a:close/>
              </a:path>
              <a:path w="1428115" h="2932429">
                <a:moveTo>
                  <a:pt x="294334" y="331829"/>
                </a:moveTo>
                <a:lnTo>
                  <a:pt x="229730" y="331829"/>
                </a:lnTo>
                <a:lnTo>
                  <a:pt x="241340" y="355176"/>
                </a:lnTo>
                <a:lnTo>
                  <a:pt x="240944" y="354308"/>
                </a:lnTo>
                <a:lnTo>
                  <a:pt x="304585" y="354308"/>
                </a:lnTo>
                <a:lnTo>
                  <a:pt x="294334" y="331829"/>
                </a:lnTo>
                <a:close/>
              </a:path>
              <a:path w="1428115" h="2932429">
                <a:moveTo>
                  <a:pt x="262304" y="270615"/>
                </a:moveTo>
                <a:lnTo>
                  <a:pt x="194703" y="270615"/>
                </a:lnTo>
                <a:lnTo>
                  <a:pt x="207086" y="290681"/>
                </a:lnTo>
                <a:lnTo>
                  <a:pt x="218706" y="311001"/>
                </a:lnTo>
                <a:lnTo>
                  <a:pt x="230060" y="332591"/>
                </a:lnTo>
                <a:lnTo>
                  <a:pt x="229730" y="331829"/>
                </a:lnTo>
                <a:lnTo>
                  <a:pt x="294334" y="331829"/>
                </a:lnTo>
                <a:lnTo>
                  <a:pt x="293408" y="329797"/>
                </a:lnTo>
                <a:lnTo>
                  <a:pt x="281406" y="305794"/>
                </a:lnTo>
                <a:lnTo>
                  <a:pt x="269201" y="282680"/>
                </a:lnTo>
                <a:lnTo>
                  <a:pt x="262304" y="270615"/>
                </a:lnTo>
                <a:close/>
              </a:path>
              <a:path w="1428115" h="2932429">
                <a:moveTo>
                  <a:pt x="218249" y="310239"/>
                </a:moveTo>
                <a:lnTo>
                  <a:pt x="218652" y="311001"/>
                </a:lnTo>
                <a:lnTo>
                  <a:pt x="218249" y="310239"/>
                </a:lnTo>
                <a:close/>
              </a:path>
              <a:path w="1428115" h="2932429">
                <a:moveTo>
                  <a:pt x="206603" y="289919"/>
                </a:moveTo>
                <a:lnTo>
                  <a:pt x="207041" y="290681"/>
                </a:lnTo>
                <a:lnTo>
                  <a:pt x="206603" y="289919"/>
                </a:lnTo>
                <a:close/>
              </a:path>
              <a:path w="1428115" h="2932429">
                <a:moveTo>
                  <a:pt x="251390" y="252200"/>
                </a:moveTo>
                <a:lnTo>
                  <a:pt x="182587" y="252200"/>
                </a:lnTo>
                <a:lnTo>
                  <a:pt x="195160" y="271377"/>
                </a:lnTo>
                <a:lnTo>
                  <a:pt x="194703" y="270615"/>
                </a:lnTo>
                <a:lnTo>
                  <a:pt x="262304" y="270615"/>
                </a:lnTo>
                <a:lnTo>
                  <a:pt x="256641" y="260709"/>
                </a:lnTo>
                <a:lnTo>
                  <a:pt x="251390" y="252200"/>
                </a:lnTo>
                <a:close/>
              </a:path>
              <a:path w="1428115" h="2932429">
                <a:moveTo>
                  <a:pt x="240361" y="234674"/>
                </a:moveTo>
                <a:lnTo>
                  <a:pt x="170319" y="234674"/>
                </a:lnTo>
                <a:lnTo>
                  <a:pt x="183083" y="252962"/>
                </a:lnTo>
                <a:lnTo>
                  <a:pt x="182587" y="252200"/>
                </a:lnTo>
                <a:lnTo>
                  <a:pt x="251390" y="252200"/>
                </a:lnTo>
                <a:lnTo>
                  <a:pt x="243789" y="239881"/>
                </a:lnTo>
                <a:lnTo>
                  <a:pt x="240361" y="234674"/>
                </a:lnTo>
                <a:close/>
              </a:path>
              <a:path w="1428115" h="2932429">
                <a:moveTo>
                  <a:pt x="229321" y="218037"/>
                </a:moveTo>
                <a:lnTo>
                  <a:pt x="157873" y="218037"/>
                </a:lnTo>
                <a:lnTo>
                  <a:pt x="170827" y="235436"/>
                </a:lnTo>
                <a:lnTo>
                  <a:pt x="170319" y="234674"/>
                </a:lnTo>
                <a:lnTo>
                  <a:pt x="240361" y="234674"/>
                </a:lnTo>
                <a:lnTo>
                  <a:pt x="230746" y="220069"/>
                </a:lnTo>
                <a:lnTo>
                  <a:pt x="229321" y="218037"/>
                </a:lnTo>
                <a:close/>
              </a:path>
              <a:path w="1428115" h="2932429">
                <a:moveTo>
                  <a:pt x="218454" y="202543"/>
                </a:moveTo>
                <a:lnTo>
                  <a:pt x="145338" y="202543"/>
                </a:lnTo>
                <a:lnTo>
                  <a:pt x="158483" y="218926"/>
                </a:lnTo>
                <a:lnTo>
                  <a:pt x="157873" y="218037"/>
                </a:lnTo>
                <a:lnTo>
                  <a:pt x="229321" y="218037"/>
                </a:lnTo>
                <a:lnTo>
                  <a:pt x="218454" y="202543"/>
                </a:lnTo>
                <a:close/>
              </a:path>
              <a:path w="1428115" h="2932429">
                <a:moveTo>
                  <a:pt x="195985" y="173079"/>
                </a:moveTo>
                <a:lnTo>
                  <a:pt x="119589" y="173079"/>
                </a:lnTo>
                <a:lnTo>
                  <a:pt x="120173" y="173714"/>
                </a:lnTo>
                <a:lnTo>
                  <a:pt x="133121" y="188065"/>
                </a:lnTo>
                <a:lnTo>
                  <a:pt x="145846" y="203178"/>
                </a:lnTo>
                <a:lnTo>
                  <a:pt x="145338" y="202543"/>
                </a:lnTo>
                <a:lnTo>
                  <a:pt x="218454" y="202543"/>
                </a:lnTo>
                <a:lnTo>
                  <a:pt x="217474" y="201146"/>
                </a:lnTo>
                <a:lnTo>
                  <a:pt x="203961" y="182985"/>
                </a:lnTo>
                <a:lnTo>
                  <a:pt x="195985" y="173079"/>
                </a:lnTo>
                <a:close/>
              </a:path>
              <a:path w="1428115" h="2932429">
                <a:moveTo>
                  <a:pt x="132511" y="187430"/>
                </a:moveTo>
                <a:lnTo>
                  <a:pt x="133049" y="188065"/>
                </a:lnTo>
                <a:lnTo>
                  <a:pt x="132511" y="187430"/>
                </a:lnTo>
                <a:close/>
              </a:path>
              <a:path w="1428115" h="2932429">
                <a:moveTo>
                  <a:pt x="120008" y="173543"/>
                </a:moveTo>
                <a:lnTo>
                  <a:pt x="120162" y="173714"/>
                </a:lnTo>
                <a:lnTo>
                  <a:pt x="120008" y="173543"/>
                </a:lnTo>
                <a:close/>
              </a:path>
              <a:path w="1428115" h="2932429">
                <a:moveTo>
                  <a:pt x="173622" y="146536"/>
                </a:moveTo>
                <a:lnTo>
                  <a:pt x="93300" y="146536"/>
                </a:lnTo>
                <a:lnTo>
                  <a:pt x="93968" y="147171"/>
                </a:lnTo>
                <a:lnTo>
                  <a:pt x="107111" y="160125"/>
                </a:lnTo>
                <a:lnTo>
                  <a:pt x="120008" y="173543"/>
                </a:lnTo>
                <a:lnTo>
                  <a:pt x="119589" y="173079"/>
                </a:lnTo>
                <a:lnTo>
                  <a:pt x="195985" y="173079"/>
                </a:lnTo>
                <a:lnTo>
                  <a:pt x="190258" y="165967"/>
                </a:lnTo>
                <a:lnTo>
                  <a:pt x="176377" y="149584"/>
                </a:lnTo>
                <a:lnTo>
                  <a:pt x="173622" y="146536"/>
                </a:lnTo>
                <a:close/>
              </a:path>
              <a:path w="1428115" h="2932429">
                <a:moveTo>
                  <a:pt x="106553" y="159617"/>
                </a:moveTo>
                <a:lnTo>
                  <a:pt x="107043" y="160125"/>
                </a:lnTo>
                <a:lnTo>
                  <a:pt x="106553" y="159617"/>
                </a:lnTo>
                <a:close/>
              </a:path>
              <a:path w="1428115" h="2932429">
                <a:moveTo>
                  <a:pt x="93589" y="146820"/>
                </a:moveTo>
                <a:lnTo>
                  <a:pt x="93945" y="147171"/>
                </a:lnTo>
                <a:lnTo>
                  <a:pt x="93589" y="146820"/>
                </a:lnTo>
                <a:close/>
              </a:path>
              <a:path w="1428115" h="2932429">
                <a:moveTo>
                  <a:pt x="162484" y="134217"/>
                </a:moveTo>
                <a:lnTo>
                  <a:pt x="79966" y="134217"/>
                </a:lnTo>
                <a:lnTo>
                  <a:pt x="93589" y="146820"/>
                </a:lnTo>
                <a:lnTo>
                  <a:pt x="93300" y="146536"/>
                </a:lnTo>
                <a:lnTo>
                  <a:pt x="173622" y="146536"/>
                </a:lnTo>
                <a:lnTo>
                  <a:pt x="162484" y="134217"/>
                </a:lnTo>
                <a:close/>
              </a:path>
              <a:path w="1428115" h="2932429">
                <a:moveTo>
                  <a:pt x="150749" y="122025"/>
                </a:moveTo>
                <a:lnTo>
                  <a:pt x="66365" y="122025"/>
                </a:lnTo>
                <a:lnTo>
                  <a:pt x="67232" y="122787"/>
                </a:lnTo>
                <a:lnTo>
                  <a:pt x="80366" y="134598"/>
                </a:lnTo>
                <a:lnTo>
                  <a:pt x="79966" y="134217"/>
                </a:lnTo>
                <a:lnTo>
                  <a:pt x="162484" y="134217"/>
                </a:lnTo>
                <a:lnTo>
                  <a:pt x="150749" y="122025"/>
                </a:lnTo>
                <a:close/>
              </a:path>
              <a:path w="1428115" h="2932429">
                <a:moveTo>
                  <a:pt x="67014" y="122608"/>
                </a:moveTo>
                <a:lnTo>
                  <a:pt x="67213" y="122787"/>
                </a:lnTo>
                <a:lnTo>
                  <a:pt x="67014" y="122608"/>
                </a:lnTo>
                <a:close/>
              </a:path>
              <a:path w="1428115" h="2932429">
                <a:moveTo>
                  <a:pt x="0" y="0"/>
                </a:moveTo>
                <a:lnTo>
                  <a:pt x="0" y="70521"/>
                </a:lnTo>
                <a:lnTo>
                  <a:pt x="11502" y="78718"/>
                </a:lnTo>
                <a:lnTo>
                  <a:pt x="39643" y="100054"/>
                </a:lnTo>
                <a:lnTo>
                  <a:pt x="67014" y="122608"/>
                </a:lnTo>
                <a:lnTo>
                  <a:pt x="66365" y="122025"/>
                </a:lnTo>
                <a:lnTo>
                  <a:pt x="150749" y="122025"/>
                </a:lnTo>
                <a:lnTo>
                  <a:pt x="148056" y="119231"/>
                </a:lnTo>
                <a:lnTo>
                  <a:pt x="119098" y="91545"/>
                </a:lnTo>
                <a:lnTo>
                  <a:pt x="75109" y="54334"/>
                </a:lnTo>
                <a:lnTo>
                  <a:pt x="15763" y="10646"/>
                </a:lnTo>
                <a:lnTo>
                  <a:pt x="0" y="0"/>
                </a:lnTo>
                <a:close/>
              </a:path>
              <a:path w="1428115" h="2932429">
                <a:moveTo>
                  <a:pt x="38752" y="99419"/>
                </a:moveTo>
                <a:lnTo>
                  <a:pt x="39526" y="100054"/>
                </a:lnTo>
                <a:lnTo>
                  <a:pt x="38752" y="99419"/>
                </a:lnTo>
                <a:close/>
              </a:path>
              <a:path w="1428115" h="2932429">
                <a:moveTo>
                  <a:pt x="10781" y="78210"/>
                </a:moveTo>
                <a:lnTo>
                  <a:pt x="11453" y="78718"/>
                </a:lnTo>
                <a:lnTo>
                  <a:pt x="10781" y="782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34923" y="5896355"/>
            <a:ext cx="720852" cy="36880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534923" y="5896355"/>
            <a:ext cx="721360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0345">
              <a:lnSpc>
                <a:spcPts val="1985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c</a:t>
            </a:r>
            <a:r>
              <a:rPr sz="1600" dirty="0">
                <a:latin typeface="Calibri" panose="020F0502020204030204"/>
                <a:cs typeface="Calibri" panose="020F0502020204030204"/>
              </a:rPr>
              <a:t>t-1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4142994" y="2987294"/>
            <a:ext cx="1503680" cy="2962910"/>
          </a:xfrm>
          <a:custGeom>
            <a:avLst/>
            <a:gdLst/>
            <a:ahLst/>
            <a:cxnLst/>
            <a:rect l="l" t="t" r="r" b="b"/>
            <a:pathLst>
              <a:path w="1503679" h="2962910">
                <a:moveTo>
                  <a:pt x="1331299" y="2908320"/>
                </a:moveTo>
                <a:lnTo>
                  <a:pt x="1309877" y="2962376"/>
                </a:lnTo>
                <a:lnTo>
                  <a:pt x="1503426" y="2945637"/>
                </a:lnTo>
                <a:lnTo>
                  <a:pt x="1479711" y="2919133"/>
                </a:lnTo>
                <a:lnTo>
                  <a:pt x="1358010" y="2919133"/>
                </a:lnTo>
                <a:lnTo>
                  <a:pt x="1331299" y="2908320"/>
                </a:lnTo>
                <a:close/>
              </a:path>
              <a:path w="1503679" h="2962910">
                <a:moveTo>
                  <a:pt x="1352631" y="2854490"/>
                </a:moveTo>
                <a:lnTo>
                  <a:pt x="1331299" y="2908320"/>
                </a:lnTo>
                <a:lnTo>
                  <a:pt x="1358010" y="2919133"/>
                </a:lnTo>
                <a:lnTo>
                  <a:pt x="1379727" y="2865450"/>
                </a:lnTo>
                <a:lnTo>
                  <a:pt x="1352631" y="2854490"/>
                </a:lnTo>
                <a:close/>
              </a:path>
              <a:path w="1503679" h="2962910">
                <a:moveTo>
                  <a:pt x="1373885" y="2800857"/>
                </a:moveTo>
                <a:lnTo>
                  <a:pt x="1352631" y="2854490"/>
                </a:lnTo>
                <a:lnTo>
                  <a:pt x="1379727" y="2865450"/>
                </a:lnTo>
                <a:lnTo>
                  <a:pt x="1358010" y="2919133"/>
                </a:lnTo>
                <a:lnTo>
                  <a:pt x="1479711" y="2919133"/>
                </a:lnTo>
                <a:lnTo>
                  <a:pt x="1373885" y="2800857"/>
                </a:lnTo>
                <a:close/>
              </a:path>
              <a:path w="1503679" h="2962910">
                <a:moveTo>
                  <a:pt x="499887" y="1194180"/>
                </a:moveTo>
                <a:lnTo>
                  <a:pt x="441959" y="1194180"/>
                </a:lnTo>
                <a:lnTo>
                  <a:pt x="443738" y="1312290"/>
                </a:lnTo>
                <a:lnTo>
                  <a:pt x="445769" y="1432305"/>
                </a:lnTo>
                <a:lnTo>
                  <a:pt x="448817" y="1552574"/>
                </a:lnTo>
                <a:lnTo>
                  <a:pt x="453643" y="1671700"/>
                </a:lnTo>
                <a:lnTo>
                  <a:pt x="460882" y="1788286"/>
                </a:lnTo>
                <a:lnTo>
                  <a:pt x="471423" y="1900681"/>
                </a:lnTo>
                <a:lnTo>
                  <a:pt x="478154" y="1955037"/>
                </a:lnTo>
                <a:lnTo>
                  <a:pt x="485901" y="2007742"/>
                </a:lnTo>
                <a:lnTo>
                  <a:pt x="494918" y="2058796"/>
                </a:lnTo>
                <a:lnTo>
                  <a:pt x="505205" y="2107691"/>
                </a:lnTo>
                <a:lnTo>
                  <a:pt x="516889" y="2154681"/>
                </a:lnTo>
                <a:lnTo>
                  <a:pt x="530225" y="2199385"/>
                </a:lnTo>
                <a:lnTo>
                  <a:pt x="545083" y="2241804"/>
                </a:lnTo>
                <a:lnTo>
                  <a:pt x="561847" y="2281300"/>
                </a:lnTo>
                <a:lnTo>
                  <a:pt x="579754" y="2318384"/>
                </a:lnTo>
                <a:lnTo>
                  <a:pt x="598677" y="2353817"/>
                </a:lnTo>
                <a:lnTo>
                  <a:pt x="618870" y="2387980"/>
                </a:lnTo>
                <a:lnTo>
                  <a:pt x="639952" y="2420746"/>
                </a:lnTo>
                <a:lnTo>
                  <a:pt x="662177" y="2452242"/>
                </a:lnTo>
                <a:lnTo>
                  <a:pt x="709167" y="2511297"/>
                </a:lnTo>
                <a:lnTo>
                  <a:pt x="759840" y="2565907"/>
                </a:lnTo>
                <a:lnTo>
                  <a:pt x="813561" y="2615933"/>
                </a:lnTo>
                <a:lnTo>
                  <a:pt x="870203" y="2662034"/>
                </a:lnTo>
                <a:lnTo>
                  <a:pt x="929258" y="2704541"/>
                </a:lnTo>
                <a:lnTo>
                  <a:pt x="990600" y="2743720"/>
                </a:lnTo>
                <a:lnTo>
                  <a:pt x="1053972" y="2780068"/>
                </a:lnTo>
                <a:lnTo>
                  <a:pt x="1151889" y="2830017"/>
                </a:lnTo>
                <a:lnTo>
                  <a:pt x="1218691" y="2860916"/>
                </a:lnTo>
                <a:lnTo>
                  <a:pt x="1286636" y="2890240"/>
                </a:lnTo>
                <a:lnTo>
                  <a:pt x="1331299" y="2908320"/>
                </a:lnTo>
                <a:lnTo>
                  <a:pt x="1352631" y="2854490"/>
                </a:lnTo>
                <a:lnTo>
                  <a:pt x="1308607" y="2836684"/>
                </a:lnTo>
                <a:lnTo>
                  <a:pt x="1242764" y="2808198"/>
                </a:lnTo>
                <a:lnTo>
                  <a:pt x="1176527" y="2777629"/>
                </a:lnTo>
                <a:lnTo>
                  <a:pt x="1113309" y="2746082"/>
                </a:lnTo>
                <a:lnTo>
                  <a:pt x="1113154" y="2746082"/>
                </a:lnTo>
                <a:lnTo>
                  <a:pt x="1081531" y="2729128"/>
                </a:lnTo>
                <a:lnTo>
                  <a:pt x="1051239" y="2712186"/>
                </a:lnTo>
                <a:lnTo>
                  <a:pt x="1020317" y="2694000"/>
                </a:lnTo>
                <a:lnTo>
                  <a:pt x="990472" y="2675483"/>
                </a:lnTo>
                <a:lnTo>
                  <a:pt x="961263" y="2656331"/>
                </a:lnTo>
                <a:lnTo>
                  <a:pt x="932941" y="2636443"/>
                </a:lnTo>
                <a:lnTo>
                  <a:pt x="905722" y="2616288"/>
                </a:lnTo>
                <a:lnTo>
                  <a:pt x="878501" y="2594864"/>
                </a:lnTo>
                <a:lnTo>
                  <a:pt x="877696" y="2594229"/>
                </a:lnTo>
                <a:lnTo>
                  <a:pt x="852031" y="2572511"/>
                </a:lnTo>
                <a:lnTo>
                  <a:pt x="826220" y="2549397"/>
                </a:lnTo>
                <a:lnTo>
                  <a:pt x="800353" y="2524632"/>
                </a:lnTo>
                <a:lnTo>
                  <a:pt x="800505" y="2524632"/>
                </a:lnTo>
                <a:lnTo>
                  <a:pt x="776956" y="2500121"/>
                </a:lnTo>
                <a:lnTo>
                  <a:pt x="753522" y="2473959"/>
                </a:lnTo>
                <a:lnTo>
                  <a:pt x="752728" y="2473070"/>
                </a:lnTo>
                <a:lnTo>
                  <a:pt x="730986" y="2446781"/>
                </a:lnTo>
                <a:lnTo>
                  <a:pt x="709307" y="2418460"/>
                </a:lnTo>
                <a:lnTo>
                  <a:pt x="709167" y="2418460"/>
                </a:lnTo>
                <a:lnTo>
                  <a:pt x="688417" y="2388869"/>
                </a:lnTo>
                <a:lnTo>
                  <a:pt x="668547" y="2358135"/>
                </a:lnTo>
                <a:lnTo>
                  <a:pt x="668401" y="2358135"/>
                </a:lnTo>
                <a:lnTo>
                  <a:pt x="649565" y="2326004"/>
                </a:lnTo>
                <a:lnTo>
                  <a:pt x="631189" y="2291587"/>
                </a:lnTo>
                <a:lnTo>
                  <a:pt x="614917" y="2258186"/>
                </a:lnTo>
                <a:lnTo>
                  <a:pt x="599498" y="2221737"/>
                </a:lnTo>
                <a:lnTo>
                  <a:pt x="598804" y="2220086"/>
                </a:lnTo>
                <a:lnTo>
                  <a:pt x="585579" y="2182241"/>
                </a:lnTo>
                <a:lnTo>
                  <a:pt x="572515" y="2138806"/>
                </a:lnTo>
                <a:lnTo>
                  <a:pt x="561466" y="2094229"/>
                </a:lnTo>
                <a:lnTo>
                  <a:pt x="551900" y="2048255"/>
                </a:lnTo>
                <a:lnTo>
                  <a:pt x="543082" y="1998979"/>
                </a:lnTo>
                <a:lnTo>
                  <a:pt x="535524" y="1947544"/>
                </a:lnTo>
                <a:lnTo>
                  <a:pt x="535480" y="1946909"/>
                </a:lnTo>
                <a:lnTo>
                  <a:pt x="529064" y="1894839"/>
                </a:lnTo>
                <a:lnTo>
                  <a:pt x="518750" y="1784222"/>
                </a:lnTo>
                <a:lnTo>
                  <a:pt x="511468" y="1669033"/>
                </a:lnTo>
                <a:lnTo>
                  <a:pt x="506720" y="1550542"/>
                </a:lnTo>
                <a:lnTo>
                  <a:pt x="503677" y="1430908"/>
                </a:lnTo>
                <a:lnTo>
                  <a:pt x="501650" y="1311401"/>
                </a:lnTo>
                <a:lnTo>
                  <a:pt x="499887" y="1194180"/>
                </a:lnTo>
                <a:close/>
              </a:path>
              <a:path w="1503679" h="2962910">
                <a:moveTo>
                  <a:pt x="1308891" y="2836799"/>
                </a:moveTo>
                <a:lnTo>
                  <a:pt x="1309242" y="2836951"/>
                </a:lnTo>
                <a:lnTo>
                  <a:pt x="1308891" y="2836799"/>
                </a:lnTo>
                <a:close/>
              </a:path>
              <a:path w="1503679" h="2962910">
                <a:moveTo>
                  <a:pt x="1308626" y="2836684"/>
                </a:moveTo>
                <a:lnTo>
                  <a:pt x="1308891" y="2836799"/>
                </a:lnTo>
                <a:lnTo>
                  <a:pt x="1308626" y="2836684"/>
                </a:lnTo>
                <a:close/>
              </a:path>
              <a:path w="1503679" h="2962910">
                <a:moveTo>
                  <a:pt x="1242059" y="2807893"/>
                </a:moveTo>
                <a:lnTo>
                  <a:pt x="1242694" y="2808198"/>
                </a:lnTo>
                <a:lnTo>
                  <a:pt x="1242059" y="2807893"/>
                </a:lnTo>
                <a:close/>
              </a:path>
              <a:path w="1503679" h="2962910">
                <a:moveTo>
                  <a:pt x="1177192" y="2777936"/>
                </a:moveTo>
                <a:close/>
              </a:path>
              <a:path w="1503679" h="2962910">
                <a:moveTo>
                  <a:pt x="1176576" y="2777629"/>
                </a:moveTo>
                <a:lnTo>
                  <a:pt x="1177192" y="2777936"/>
                </a:lnTo>
                <a:lnTo>
                  <a:pt x="1176576" y="2777629"/>
                </a:lnTo>
                <a:close/>
              </a:path>
              <a:path w="1503679" h="2962910">
                <a:moveTo>
                  <a:pt x="1112519" y="2745689"/>
                </a:moveTo>
                <a:lnTo>
                  <a:pt x="1113154" y="2746082"/>
                </a:lnTo>
                <a:lnTo>
                  <a:pt x="1113309" y="2746082"/>
                </a:lnTo>
                <a:lnTo>
                  <a:pt x="1112519" y="2745689"/>
                </a:lnTo>
                <a:close/>
              </a:path>
              <a:path w="1503679" h="2962910">
                <a:moveTo>
                  <a:pt x="1081562" y="2729128"/>
                </a:moveTo>
                <a:lnTo>
                  <a:pt x="1082039" y="2729395"/>
                </a:lnTo>
                <a:lnTo>
                  <a:pt x="1081562" y="2729128"/>
                </a:lnTo>
                <a:close/>
              </a:path>
              <a:path w="1503679" h="2962910">
                <a:moveTo>
                  <a:pt x="1050670" y="2711869"/>
                </a:moveTo>
                <a:lnTo>
                  <a:pt x="1051178" y="2712186"/>
                </a:lnTo>
                <a:lnTo>
                  <a:pt x="1050670" y="2711869"/>
                </a:lnTo>
                <a:close/>
              </a:path>
              <a:path w="1503679" h="2962910">
                <a:moveTo>
                  <a:pt x="1020398" y="2694000"/>
                </a:moveTo>
                <a:lnTo>
                  <a:pt x="1020952" y="2694343"/>
                </a:lnTo>
                <a:lnTo>
                  <a:pt x="1020398" y="2694000"/>
                </a:lnTo>
                <a:close/>
              </a:path>
              <a:path w="1503679" h="2962910">
                <a:moveTo>
                  <a:pt x="990525" y="2675483"/>
                </a:moveTo>
                <a:lnTo>
                  <a:pt x="991107" y="2675864"/>
                </a:lnTo>
                <a:lnTo>
                  <a:pt x="990525" y="2675483"/>
                </a:lnTo>
                <a:close/>
              </a:path>
              <a:path w="1503679" h="2962910">
                <a:moveTo>
                  <a:pt x="961318" y="2656331"/>
                </a:moveTo>
                <a:lnTo>
                  <a:pt x="962025" y="2656827"/>
                </a:lnTo>
                <a:lnTo>
                  <a:pt x="961318" y="2656331"/>
                </a:lnTo>
                <a:close/>
              </a:path>
              <a:path w="1503679" h="2962910">
                <a:moveTo>
                  <a:pt x="933266" y="2636671"/>
                </a:moveTo>
                <a:lnTo>
                  <a:pt x="933576" y="2636900"/>
                </a:lnTo>
                <a:lnTo>
                  <a:pt x="933266" y="2636671"/>
                </a:lnTo>
                <a:close/>
              </a:path>
              <a:path w="1503679" h="2962910">
                <a:moveTo>
                  <a:pt x="932959" y="2636443"/>
                </a:moveTo>
                <a:lnTo>
                  <a:pt x="933266" y="2636671"/>
                </a:lnTo>
                <a:lnTo>
                  <a:pt x="932959" y="2636443"/>
                </a:lnTo>
                <a:close/>
              </a:path>
              <a:path w="1503679" h="2962910">
                <a:moveTo>
                  <a:pt x="905001" y="2615755"/>
                </a:moveTo>
                <a:lnTo>
                  <a:pt x="905636" y="2616288"/>
                </a:lnTo>
                <a:lnTo>
                  <a:pt x="905001" y="2615755"/>
                </a:lnTo>
                <a:close/>
              </a:path>
              <a:path w="1503679" h="2962910">
                <a:moveTo>
                  <a:pt x="877865" y="2594362"/>
                </a:moveTo>
                <a:lnTo>
                  <a:pt x="878458" y="2594864"/>
                </a:lnTo>
                <a:lnTo>
                  <a:pt x="877865" y="2594362"/>
                </a:lnTo>
                <a:close/>
              </a:path>
              <a:path w="1503679" h="2962910">
                <a:moveTo>
                  <a:pt x="877708" y="2594229"/>
                </a:moveTo>
                <a:lnTo>
                  <a:pt x="877865" y="2594362"/>
                </a:lnTo>
                <a:lnTo>
                  <a:pt x="877708" y="2594229"/>
                </a:lnTo>
                <a:close/>
              </a:path>
              <a:path w="1503679" h="2962910">
                <a:moveTo>
                  <a:pt x="851280" y="2571877"/>
                </a:moveTo>
                <a:lnTo>
                  <a:pt x="851915" y="2572511"/>
                </a:lnTo>
                <a:lnTo>
                  <a:pt x="851280" y="2571877"/>
                </a:lnTo>
                <a:close/>
              </a:path>
              <a:path w="1503679" h="2962910">
                <a:moveTo>
                  <a:pt x="825372" y="2548635"/>
                </a:moveTo>
                <a:lnTo>
                  <a:pt x="826134" y="2549397"/>
                </a:lnTo>
                <a:lnTo>
                  <a:pt x="825372" y="2548635"/>
                </a:lnTo>
                <a:close/>
              </a:path>
              <a:path w="1503679" h="2962910">
                <a:moveTo>
                  <a:pt x="800505" y="2524632"/>
                </a:moveTo>
                <a:lnTo>
                  <a:pt x="800353" y="2524632"/>
                </a:lnTo>
                <a:lnTo>
                  <a:pt x="801115" y="2525267"/>
                </a:lnTo>
                <a:lnTo>
                  <a:pt x="800505" y="2524632"/>
                </a:lnTo>
                <a:close/>
              </a:path>
              <a:path w="1503679" h="2962910">
                <a:moveTo>
                  <a:pt x="776223" y="2499359"/>
                </a:moveTo>
                <a:lnTo>
                  <a:pt x="776858" y="2500121"/>
                </a:lnTo>
                <a:lnTo>
                  <a:pt x="776223" y="2499359"/>
                </a:lnTo>
                <a:close/>
              </a:path>
              <a:path w="1503679" h="2962910">
                <a:moveTo>
                  <a:pt x="753089" y="2473475"/>
                </a:moveTo>
                <a:lnTo>
                  <a:pt x="753490" y="2473959"/>
                </a:lnTo>
                <a:lnTo>
                  <a:pt x="753089" y="2473475"/>
                </a:lnTo>
                <a:close/>
              </a:path>
              <a:path w="1503679" h="2962910">
                <a:moveTo>
                  <a:pt x="752754" y="2473070"/>
                </a:moveTo>
                <a:lnTo>
                  <a:pt x="753089" y="2473475"/>
                </a:lnTo>
                <a:lnTo>
                  <a:pt x="752754" y="2473070"/>
                </a:lnTo>
                <a:close/>
              </a:path>
              <a:path w="1503679" h="2962910">
                <a:moveTo>
                  <a:pt x="730250" y="2445892"/>
                </a:moveTo>
                <a:lnTo>
                  <a:pt x="730884" y="2446781"/>
                </a:lnTo>
                <a:lnTo>
                  <a:pt x="730250" y="2445892"/>
                </a:lnTo>
                <a:close/>
              </a:path>
              <a:path w="1503679" h="2962910">
                <a:moveTo>
                  <a:pt x="708532" y="2417444"/>
                </a:moveTo>
                <a:lnTo>
                  <a:pt x="709167" y="2418460"/>
                </a:lnTo>
                <a:lnTo>
                  <a:pt x="709307" y="2418460"/>
                </a:lnTo>
                <a:lnTo>
                  <a:pt x="708532" y="2417444"/>
                </a:lnTo>
                <a:close/>
              </a:path>
              <a:path w="1503679" h="2962910">
                <a:moveTo>
                  <a:pt x="687704" y="2387854"/>
                </a:moveTo>
                <a:lnTo>
                  <a:pt x="688339" y="2388869"/>
                </a:lnTo>
                <a:lnTo>
                  <a:pt x="687704" y="2387854"/>
                </a:lnTo>
                <a:close/>
              </a:path>
              <a:path w="1503679" h="2962910">
                <a:moveTo>
                  <a:pt x="667892" y="2357119"/>
                </a:moveTo>
                <a:lnTo>
                  <a:pt x="668401" y="2358135"/>
                </a:lnTo>
                <a:lnTo>
                  <a:pt x="668547" y="2358135"/>
                </a:lnTo>
                <a:lnTo>
                  <a:pt x="667892" y="2357119"/>
                </a:lnTo>
                <a:close/>
              </a:path>
              <a:path w="1503679" h="2962910">
                <a:moveTo>
                  <a:pt x="648969" y="2324989"/>
                </a:moveTo>
                <a:lnTo>
                  <a:pt x="649477" y="2326004"/>
                </a:lnTo>
                <a:lnTo>
                  <a:pt x="648969" y="2324989"/>
                </a:lnTo>
                <a:close/>
              </a:path>
              <a:path w="1503679" h="2962910">
                <a:moveTo>
                  <a:pt x="631262" y="2291587"/>
                </a:moveTo>
                <a:lnTo>
                  <a:pt x="631697" y="2292477"/>
                </a:lnTo>
                <a:lnTo>
                  <a:pt x="631262" y="2291587"/>
                </a:lnTo>
                <a:close/>
              </a:path>
              <a:path w="1503679" h="2962910">
                <a:moveTo>
                  <a:pt x="614171" y="2256662"/>
                </a:moveTo>
                <a:lnTo>
                  <a:pt x="614806" y="2258186"/>
                </a:lnTo>
                <a:lnTo>
                  <a:pt x="614171" y="2256662"/>
                </a:lnTo>
                <a:close/>
              </a:path>
              <a:path w="1503679" h="2962910">
                <a:moveTo>
                  <a:pt x="598804" y="2220086"/>
                </a:moveTo>
                <a:lnTo>
                  <a:pt x="599439" y="2221737"/>
                </a:lnTo>
                <a:lnTo>
                  <a:pt x="599143" y="2220892"/>
                </a:lnTo>
                <a:lnTo>
                  <a:pt x="598804" y="2220086"/>
                </a:lnTo>
                <a:close/>
              </a:path>
              <a:path w="1503679" h="2962910">
                <a:moveTo>
                  <a:pt x="599143" y="2220892"/>
                </a:moveTo>
                <a:lnTo>
                  <a:pt x="599439" y="2221737"/>
                </a:lnTo>
                <a:lnTo>
                  <a:pt x="599143" y="2220892"/>
                </a:lnTo>
                <a:close/>
              </a:path>
              <a:path w="1503679" h="2962910">
                <a:moveTo>
                  <a:pt x="598860" y="2220086"/>
                </a:moveTo>
                <a:lnTo>
                  <a:pt x="599143" y="2220892"/>
                </a:lnTo>
                <a:lnTo>
                  <a:pt x="598860" y="2220086"/>
                </a:lnTo>
                <a:close/>
              </a:path>
              <a:path w="1503679" h="2962910">
                <a:moveTo>
                  <a:pt x="585088" y="2180843"/>
                </a:moveTo>
                <a:lnTo>
                  <a:pt x="585469" y="2182241"/>
                </a:lnTo>
                <a:lnTo>
                  <a:pt x="585088" y="2180843"/>
                </a:lnTo>
                <a:close/>
              </a:path>
              <a:path w="1503679" h="2962910">
                <a:moveTo>
                  <a:pt x="572580" y="2138806"/>
                </a:moveTo>
                <a:lnTo>
                  <a:pt x="572896" y="2140076"/>
                </a:lnTo>
                <a:lnTo>
                  <a:pt x="572580" y="2138806"/>
                </a:lnTo>
                <a:close/>
              </a:path>
              <a:path w="1503679" h="2962910">
                <a:moveTo>
                  <a:pt x="561508" y="2094229"/>
                </a:moveTo>
                <a:lnTo>
                  <a:pt x="561720" y="2095245"/>
                </a:lnTo>
                <a:lnTo>
                  <a:pt x="561508" y="2094229"/>
                </a:lnTo>
                <a:close/>
              </a:path>
              <a:path w="1503679" h="2962910">
                <a:moveTo>
                  <a:pt x="551688" y="2047239"/>
                </a:moveTo>
                <a:lnTo>
                  <a:pt x="551814" y="2048255"/>
                </a:lnTo>
                <a:lnTo>
                  <a:pt x="551688" y="2047239"/>
                </a:lnTo>
                <a:close/>
              </a:path>
              <a:path w="1503679" h="2962910">
                <a:moveTo>
                  <a:pt x="542925" y="1998090"/>
                </a:moveTo>
                <a:lnTo>
                  <a:pt x="543051" y="1998979"/>
                </a:lnTo>
                <a:lnTo>
                  <a:pt x="542925" y="1998090"/>
                </a:lnTo>
                <a:close/>
              </a:path>
              <a:path w="1503679" h="2962910">
                <a:moveTo>
                  <a:pt x="535480" y="1946909"/>
                </a:moveTo>
                <a:lnTo>
                  <a:pt x="535558" y="1947544"/>
                </a:lnTo>
                <a:lnTo>
                  <a:pt x="535480" y="1946909"/>
                </a:lnTo>
                <a:close/>
              </a:path>
              <a:path w="1503679" h="2962910">
                <a:moveTo>
                  <a:pt x="528954" y="1893950"/>
                </a:moveTo>
                <a:lnTo>
                  <a:pt x="528954" y="1894839"/>
                </a:lnTo>
                <a:lnTo>
                  <a:pt x="528954" y="1893950"/>
                </a:lnTo>
                <a:close/>
              </a:path>
              <a:path w="1503679" h="2962910">
                <a:moveTo>
                  <a:pt x="518667" y="1783333"/>
                </a:moveTo>
                <a:lnTo>
                  <a:pt x="518667" y="1784222"/>
                </a:lnTo>
                <a:lnTo>
                  <a:pt x="518667" y="1783333"/>
                </a:lnTo>
                <a:close/>
              </a:path>
              <a:path w="1503679" h="2962910">
                <a:moveTo>
                  <a:pt x="511428" y="1668398"/>
                </a:moveTo>
                <a:lnTo>
                  <a:pt x="511428" y="1669033"/>
                </a:lnTo>
                <a:lnTo>
                  <a:pt x="511428" y="1668398"/>
                </a:lnTo>
                <a:close/>
              </a:path>
              <a:path w="1503679" h="2962910">
                <a:moveTo>
                  <a:pt x="506729" y="1550542"/>
                </a:moveTo>
                <a:lnTo>
                  <a:pt x="506729" y="1550923"/>
                </a:lnTo>
                <a:lnTo>
                  <a:pt x="506729" y="1550542"/>
                </a:lnTo>
                <a:close/>
              </a:path>
              <a:path w="1503679" h="2962910">
                <a:moveTo>
                  <a:pt x="497611" y="1079372"/>
                </a:moveTo>
                <a:lnTo>
                  <a:pt x="439673" y="1079372"/>
                </a:lnTo>
                <a:lnTo>
                  <a:pt x="441959" y="1194307"/>
                </a:lnTo>
                <a:lnTo>
                  <a:pt x="499887" y="1194180"/>
                </a:lnTo>
                <a:lnTo>
                  <a:pt x="497611" y="1079372"/>
                </a:lnTo>
                <a:close/>
              </a:path>
              <a:path w="1503679" h="2962910">
                <a:moveTo>
                  <a:pt x="496107" y="1023873"/>
                </a:moveTo>
                <a:lnTo>
                  <a:pt x="438150" y="1023873"/>
                </a:lnTo>
                <a:lnTo>
                  <a:pt x="439673" y="1079626"/>
                </a:lnTo>
                <a:lnTo>
                  <a:pt x="439673" y="1079372"/>
                </a:lnTo>
                <a:lnTo>
                  <a:pt x="497611" y="1079372"/>
                </a:lnTo>
                <a:lnTo>
                  <a:pt x="496107" y="1023873"/>
                </a:lnTo>
                <a:close/>
              </a:path>
              <a:path w="1503679" h="2962910">
                <a:moveTo>
                  <a:pt x="494232" y="969771"/>
                </a:moveTo>
                <a:lnTo>
                  <a:pt x="436244" y="969771"/>
                </a:lnTo>
                <a:lnTo>
                  <a:pt x="438150" y="1024127"/>
                </a:lnTo>
                <a:lnTo>
                  <a:pt x="438150" y="1023873"/>
                </a:lnTo>
                <a:lnTo>
                  <a:pt x="496107" y="1023873"/>
                </a:lnTo>
                <a:lnTo>
                  <a:pt x="494232" y="969771"/>
                </a:lnTo>
                <a:close/>
              </a:path>
              <a:path w="1503679" h="2962910">
                <a:moveTo>
                  <a:pt x="488913" y="866520"/>
                </a:moveTo>
                <a:lnTo>
                  <a:pt x="430910" y="866520"/>
                </a:lnTo>
                <a:lnTo>
                  <a:pt x="433958" y="917574"/>
                </a:lnTo>
                <a:lnTo>
                  <a:pt x="436244" y="970025"/>
                </a:lnTo>
                <a:lnTo>
                  <a:pt x="436244" y="969771"/>
                </a:lnTo>
                <a:lnTo>
                  <a:pt x="494232" y="969771"/>
                </a:lnTo>
                <a:lnTo>
                  <a:pt x="494156" y="967612"/>
                </a:lnTo>
                <a:lnTo>
                  <a:pt x="491743" y="914399"/>
                </a:lnTo>
                <a:lnTo>
                  <a:pt x="488913" y="866520"/>
                </a:lnTo>
                <a:close/>
              </a:path>
              <a:path w="1503679" h="2962910">
                <a:moveTo>
                  <a:pt x="433831" y="917193"/>
                </a:moveTo>
                <a:lnTo>
                  <a:pt x="433849" y="917574"/>
                </a:lnTo>
                <a:lnTo>
                  <a:pt x="433831" y="917193"/>
                </a:lnTo>
                <a:close/>
              </a:path>
              <a:path w="1503679" h="2962910">
                <a:moveTo>
                  <a:pt x="476080" y="727328"/>
                </a:moveTo>
                <a:lnTo>
                  <a:pt x="417829" y="727328"/>
                </a:lnTo>
                <a:lnTo>
                  <a:pt x="423036" y="772032"/>
                </a:lnTo>
                <a:lnTo>
                  <a:pt x="427354" y="818387"/>
                </a:lnTo>
                <a:lnTo>
                  <a:pt x="430910" y="866901"/>
                </a:lnTo>
                <a:lnTo>
                  <a:pt x="430910" y="866520"/>
                </a:lnTo>
                <a:lnTo>
                  <a:pt x="488913" y="866520"/>
                </a:lnTo>
                <a:lnTo>
                  <a:pt x="488695" y="862837"/>
                </a:lnTo>
                <a:lnTo>
                  <a:pt x="485013" y="813307"/>
                </a:lnTo>
                <a:lnTo>
                  <a:pt x="480567" y="765682"/>
                </a:lnTo>
                <a:lnTo>
                  <a:pt x="476080" y="727328"/>
                </a:lnTo>
                <a:close/>
              </a:path>
              <a:path w="1503679" h="2962910">
                <a:moveTo>
                  <a:pt x="427227" y="817752"/>
                </a:moveTo>
                <a:lnTo>
                  <a:pt x="427275" y="818387"/>
                </a:lnTo>
                <a:lnTo>
                  <a:pt x="427227" y="817752"/>
                </a:lnTo>
                <a:close/>
              </a:path>
              <a:path w="1503679" h="2962910">
                <a:moveTo>
                  <a:pt x="422909" y="771397"/>
                </a:moveTo>
                <a:lnTo>
                  <a:pt x="422970" y="772032"/>
                </a:lnTo>
                <a:lnTo>
                  <a:pt x="422909" y="771397"/>
                </a:lnTo>
                <a:close/>
              </a:path>
              <a:path w="1503679" h="2962910">
                <a:moveTo>
                  <a:pt x="470098" y="686053"/>
                </a:moveTo>
                <a:lnTo>
                  <a:pt x="411606" y="686053"/>
                </a:lnTo>
                <a:lnTo>
                  <a:pt x="417829" y="728217"/>
                </a:lnTo>
                <a:lnTo>
                  <a:pt x="417829" y="727328"/>
                </a:lnTo>
                <a:lnTo>
                  <a:pt x="476080" y="727328"/>
                </a:lnTo>
                <a:lnTo>
                  <a:pt x="475233" y="720089"/>
                </a:lnTo>
                <a:lnTo>
                  <a:pt x="470098" y="686053"/>
                </a:lnTo>
                <a:close/>
              </a:path>
              <a:path w="1503679" h="2962910">
                <a:moveTo>
                  <a:pt x="463463" y="647445"/>
                </a:moveTo>
                <a:lnTo>
                  <a:pt x="404621" y="647445"/>
                </a:lnTo>
                <a:lnTo>
                  <a:pt x="404875" y="648715"/>
                </a:lnTo>
                <a:lnTo>
                  <a:pt x="411733" y="686942"/>
                </a:lnTo>
                <a:lnTo>
                  <a:pt x="411606" y="686053"/>
                </a:lnTo>
                <a:lnTo>
                  <a:pt x="470098" y="686053"/>
                </a:lnTo>
                <a:lnTo>
                  <a:pt x="468756" y="677163"/>
                </a:lnTo>
                <a:lnTo>
                  <a:pt x="463463" y="647445"/>
                </a:lnTo>
                <a:close/>
              </a:path>
              <a:path w="1503679" h="2962910">
                <a:moveTo>
                  <a:pt x="404757" y="648200"/>
                </a:moveTo>
                <a:lnTo>
                  <a:pt x="404850" y="648715"/>
                </a:lnTo>
                <a:lnTo>
                  <a:pt x="404757" y="648200"/>
                </a:lnTo>
                <a:close/>
              </a:path>
              <a:path w="1503679" h="2962910">
                <a:moveTo>
                  <a:pt x="404621" y="647445"/>
                </a:moveTo>
                <a:lnTo>
                  <a:pt x="404757" y="648200"/>
                </a:lnTo>
                <a:lnTo>
                  <a:pt x="404875" y="648715"/>
                </a:lnTo>
                <a:lnTo>
                  <a:pt x="404621" y="647445"/>
                </a:lnTo>
                <a:close/>
              </a:path>
              <a:path w="1503679" h="2962910">
                <a:moveTo>
                  <a:pt x="455935" y="612139"/>
                </a:moveTo>
                <a:lnTo>
                  <a:pt x="396493" y="612139"/>
                </a:lnTo>
                <a:lnTo>
                  <a:pt x="396747" y="613155"/>
                </a:lnTo>
                <a:lnTo>
                  <a:pt x="404757" y="648200"/>
                </a:lnTo>
                <a:lnTo>
                  <a:pt x="404621" y="647445"/>
                </a:lnTo>
                <a:lnTo>
                  <a:pt x="463463" y="647445"/>
                </a:lnTo>
                <a:lnTo>
                  <a:pt x="461517" y="636523"/>
                </a:lnTo>
                <a:lnTo>
                  <a:pt x="455935" y="612139"/>
                </a:lnTo>
                <a:close/>
              </a:path>
              <a:path w="1503679" h="2962910">
                <a:moveTo>
                  <a:pt x="396597" y="612591"/>
                </a:moveTo>
                <a:lnTo>
                  <a:pt x="396726" y="613155"/>
                </a:lnTo>
                <a:lnTo>
                  <a:pt x="396597" y="612591"/>
                </a:lnTo>
                <a:close/>
              </a:path>
              <a:path w="1503679" h="2962910">
                <a:moveTo>
                  <a:pt x="447536" y="578865"/>
                </a:moveTo>
                <a:lnTo>
                  <a:pt x="387603" y="578865"/>
                </a:lnTo>
                <a:lnTo>
                  <a:pt x="396597" y="612591"/>
                </a:lnTo>
                <a:lnTo>
                  <a:pt x="396493" y="612139"/>
                </a:lnTo>
                <a:lnTo>
                  <a:pt x="455935" y="612139"/>
                </a:lnTo>
                <a:lnTo>
                  <a:pt x="452881" y="598804"/>
                </a:lnTo>
                <a:lnTo>
                  <a:pt x="447536" y="578865"/>
                </a:lnTo>
                <a:close/>
              </a:path>
              <a:path w="1503679" h="2962910">
                <a:moveTo>
                  <a:pt x="438566" y="546734"/>
                </a:moveTo>
                <a:lnTo>
                  <a:pt x="378332" y="546734"/>
                </a:lnTo>
                <a:lnTo>
                  <a:pt x="387730" y="579501"/>
                </a:lnTo>
                <a:lnTo>
                  <a:pt x="387603" y="578865"/>
                </a:lnTo>
                <a:lnTo>
                  <a:pt x="447536" y="578865"/>
                </a:lnTo>
                <a:lnTo>
                  <a:pt x="443483" y="563752"/>
                </a:lnTo>
                <a:lnTo>
                  <a:pt x="438566" y="546734"/>
                </a:lnTo>
                <a:close/>
              </a:path>
              <a:path w="1503679" h="2962910">
                <a:moveTo>
                  <a:pt x="419950" y="486790"/>
                </a:moveTo>
                <a:lnTo>
                  <a:pt x="358775" y="486790"/>
                </a:lnTo>
                <a:lnTo>
                  <a:pt x="368934" y="516635"/>
                </a:lnTo>
                <a:lnTo>
                  <a:pt x="378459" y="547369"/>
                </a:lnTo>
                <a:lnTo>
                  <a:pt x="378332" y="546734"/>
                </a:lnTo>
                <a:lnTo>
                  <a:pt x="438566" y="546734"/>
                </a:lnTo>
                <a:lnTo>
                  <a:pt x="433831" y="530351"/>
                </a:lnTo>
                <a:lnTo>
                  <a:pt x="423925" y="498475"/>
                </a:lnTo>
                <a:lnTo>
                  <a:pt x="419950" y="486790"/>
                </a:lnTo>
                <a:close/>
              </a:path>
              <a:path w="1503679" h="2962910">
                <a:moveTo>
                  <a:pt x="368680" y="516127"/>
                </a:moveTo>
                <a:lnTo>
                  <a:pt x="368840" y="516635"/>
                </a:lnTo>
                <a:lnTo>
                  <a:pt x="368680" y="516127"/>
                </a:lnTo>
                <a:close/>
              </a:path>
              <a:path w="1503679" h="2962910">
                <a:moveTo>
                  <a:pt x="410297" y="459104"/>
                </a:moveTo>
                <a:lnTo>
                  <a:pt x="348614" y="459104"/>
                </a:lnTo>
                <a:lnTo>
                  <a:pt x="359028" y="487552"/>
                </a:lnTo>
                <a:lnTo>
                  <a:pt x="358775" y="486790"/>
                </a:lnTo>
                <a:lnTo>
                  <a:pt x="419950" y="486790"/>
                </a:lnTo>
                <a:lnTo>
                  <a:pt x="413511" y="467867"/>
                </a:lnTo>
                <a:lnTo>
                  <a:pt x="410297" y="459104"/>
                </a:lnTo>
                <a:close/>
              </a:path>
              <a:path w="1503679" h="2962910">
                <a:moveTo>
                  <a:pt x="400422" y="432688"/>
                </a:moveTo>
                <a:lnTo>
                  <a:pt x="338073" y="432688"/>
                </a:lnTo>
                <a:lnTo>
                  <a:pt x="338327" y="433323"/>
                </a:lnTo>
                <a:lnTo>
                  <a:pt x="348868" y="459866"/>
                </a:lnTo>
                <a:lnTo>
                  <a:pt x="348614" y="459104"/>
                </a:lnTo>
                <a:lnTo>
                  <a:pt x="410297" y="459104"/>
                </a:lnTo>
                <a:lnTo>
                  <a:pt x="402843" y="438784"/>
                </a:lnTo>
                <a:lnTo>
                  <a:pt x="400422" y="432688"/>
                </a:lnTo>
                <a:close/>
              </a:path>
              <a:path w="1503679" h="2962910">
                <a:moveTo>
                  <a:pt x="338303" y="433267"/>
                </a:moveTo>
                <a:close/>
              </a:path>
              <a:path w="1503679" h="2962910">
                <a:moveTo>
                  <a:pt x="369688" y="361060"/>
                </a:moveTo>
                <a:lnTo>
                  <a:pt x="305180" y="361060"/>
                </a:lnTo>
                <a:lnTo>
                  <a:pt x="305561" y="361822"/>
                </a:lnTo>
                <a:lnTo>
                  <a:pt x="316738" y="384428"/>
                </a:lnTo>
                <a:lnTo>
                  <a:pt x="327659" y="408177"/>
                </a:lnTo>
                <a:lnTo>
                  <a:pt x="338303" y="433267"/>
                </a:lnTo>
                <a:lnTo>
                  <a:pt x="338073" y="432688"/>
                </a:lnTo>
                <a:lnTo>
                  <a:pt x="400422" y="432688"/>
                </a:lnTo>
                <a:lnTo>
                  <a:pt x="391794" y="410971"/>
                </a:lnTo>
                <a:lnTo>
                  <a:pt x="380491" y="384428"/>
                </a:lnTo>
                <a:lnTo>
                  <a:pt x="369688" y="361060"/>
                </a:lnTo>
                <a:close/>
              </a:path>
              <a:path w="1503679" h="2962910">
                <a:moveTo>
                  <a:pt x="327278" y="407542"/>
                </a:moveTo>
                <a:lnTo>
                  <a:pt x="327551" y="408177"/>
                </a:lnTo>
                <a:lnTo>
                  <a:pt x="327278" y="407542"/>
                </a:lnTo>
                <a:close/>
              </a:path>
              <a:path w="1503679" h="2962910">
                <a:moveTo>
                  <a:pt x="316356" y="383666"/>
                </a:moveTo>
                <a:lnTo>
                  <a:pt x="316708" y="384428"/>
                </a:lnTo>
                <a:lnTo>
                  <a:pt x="316356" y="383666"/>
                </a:lnTo>
                <a:close/>
              </a:path>
              <a:path w="1503679" h="2962910">
                <a:moveTo>
                  <a:pt x="305502" y="361710"/>
                </a:moveTo>
                <a:close/>
              </a:path>
              <a:path w="1503679" h="2962910">
                <a:moveTo>
                  <a:pt x="359182" y="339597"/>
                </a:moveTo>
                <a:lnTo>
                  <a:pt x="293750" y="339597"/>
                </a:lnTo>
                <a:lnTo>
                  <a:pt x="305502" y="361710"/>
                </a:lnTo>
                <a:lnTo>
                  <a:pt x="305180" y="361060"/>
                </a:lnTo>
                <a:lnTo>
                  <a:pt x="369688" y="361060"/>
                </a:lnTo>
                <a:lnTo>
                  <a:pt x="368807" y="359155"/>
                </a:lnTo>
                <a:lnTo>
                  <a:pt x="359182" y="339597"/>
                </a:lnTo>
                <a:close/>
              </a:path>
              <a:path w="1503679" h="2962910">
                <a:moveTo>
                  <a:pt x="348403" y="319023"/>
                </a:moveTo>
                <a:lnTo>
                  <a:pt x="282066" y="319023"/>
                </a:lnTo>
                <a:lnTo>
                  <a:pt x="282575" y="319913"/>
                </a:lnTo>
                <a:lnTo>
                  <a:pt x="294131" y="340359"/>
                </a:lnTo>
                <a:lnTo>
                  <a:pt x="293750" y="339597"/>
                </a:lnTo>
                <a:lnTo>
                  <a:pt x="359182" y="339597"/>
                </a:lnTo>
                <a:lnTo>
                  <a:pt x="356869" y="334898"/>
                </a:lnTo>
                <a:lnTo>
                  <a:pt x="348403" y="319023"/>
                </a:lnTo>
                <a:close/>
              </a:path>
              <a:path w="1503679" h="2962910">
                <a:moveTo>
                  <a:pt x="282515" y="319816"/>
                </a:moveTo>
                <a:close/>
              </a:path>
              <a:path w="1503679" h="2962910">
                <a:moveTo>
                  <a:pt x="315861" y="263905"/>
                </a:moveTo>
                <a:lnTo>
                  <a:pt x="245744" y="263905"/>
                </a:lnTo>
                <a:lnTo>
                  <a:pt x="258571" y="282066"/>
                </a:lnTo>
                <a:lnTo>
                  <a:pt x="270636" y="300481"/>
                </a:lnTo>
                <a:lnTo>
                  <a:pt x="282515" y="319816"/>
                </a:lnTo>
                <a:lnTo>
                  <a:pt x="282066" y="319023"/>
                </a:lnTo>
                <a:lnTo>
                  <a:pt x="348403" y="319023"/>
                </a:lnTo>
                <a:lnTo>
                  <a:pt x="344677" y="312038"/>
                </a:lnTo>
                <a:lnTo>
                  <a:pt x="332104" y="289940"/>
                </a:lnTo>
                <a:lnTo>
                  <a:pt x="319277" y="269113"/>
                </a:lnTo>
                <a:lnTo>
                  <a:pt x="315861" y="263905"/>
                </a:lnTo>
                <a:close/>
              </a:path>
              <a:path w="1503679" h="2962910">
                <a:moveTo>
                  <a:pt x="270128" y="299846"/>
                </a:moveTo>
                <a:lnTo>
                  <a:pt x="270522" y="300481"/>
                </a:lnTo>
                <a:lnTo>
                  <a:pt x="270128" y="299846"/>
                </a:lnTo>
                <a:close/>
              </a:path>
              <a:path w="1503679" h="2962910">
                <a:moveTo>
                  <a:pt x="258063" y="281431"/>
                </a:moveTo>
                <a:lnTo>
                  <a:pt x="258483" y="282066"/>
                </a:lnTo>
                <a:lnTo>
                  <a:pt x="258063" y="281431"/>
                </a:lnTo>
                <a:close/>
              </a:path>
              <a:path w="1503679" h="2962910">
                <a:moveTo>
                  <a:pt x="293672" y="231520"/>
                </a:moveTo>
                <a:lnTo>
                  <a:pt x="220725" y="231520"/>
                </a:lnTo>
                <a:lnTo>
                  <a:pt x="221360" y="232282"/>
                </a:lnTo>
                <a:lnTo>
                  <a:pt x="233933" y="248030"/>
                </a:lnTo>
                <a:lnTo>
                  <a:pt x="246252" y="264667"/>
                </a:lnTo>
                <a:lnTo>
                  <a:pt x="245744" y="263905"/>
                </a:lnTo>
                <a:lnTo>
                  <a:pt x="315861" y="263905"/>
                </a:lnTo>
                <a:lnTo>
                  <a:pt x="306196" y="249173"/>
                </a:lnTo>
                <a:lnTo>
                  <a:pt x="293672" y="231520"/>
                </a:lnTo>
                <a:close/>
              </a:path>
              <a:path w="1503679" h="2962910">
                <a:moveTo>
                  <a:pt x="233298" y="247268"/>
                </a:moveTo>
                <a:lnTo>
                  <a:pt x="233866" y="248030"/>
                </a:lnTo>
                <a:lnTo>
                  <a:pt x="233298" y="247268"/>
                </a:lnTo>
                <a:close/>
              </a:path>
              <a:path w="1503679" h="2962910">
                <a:moveTo>
                  <a:pt x="220956" y="231809"/>
                </a:moveTo>
                <a:lnTo>
                  <a:pt x="221335" y="232282"/>
                </a:lnTo>
                <a:lnTo>
                  <a:pt x="220956" y="231809"/>
                </a:lnTo>
                <a:close/>
              </a:path>
              <a:path w="1503679" h="2962910">
                <a:moveTo>
                  <a:pt x="282694" y="216661"/>
                </a:moveTo>
                <a:lnTo>
                  <a:pt x="208025" y="216661"/>
                </a:lnTo>
                <a:lnTo>
                  <a:pt x="220956" y="231809"/>
                </a:lnTo>
                <a:lnTo>
                  <a:pt x="220725" y="231520"/>
                </a:lnTo>
                <a:lnTo>
                  <a:pt x="293672" y="231520"/>
                </a:lnTo>
                <a:lnTo>
                  <a:pt x="292861" y="230377"/>
                </a:lnTo>
                <a:lnTo>
                  <a:pt x="282694" y="216661"/>
                </a:lnTo>
                <a:close/>
              </a:path>
              <a:path w="1503679" h="2962910">
                <a:moveTo>
                  <a:pt x="271475" y="202310"/>
                </a:moveTo>
                <a:lnTo>
                  <a:pt x="195071" y="202310"/>
                </a:lnTo>
                <a:lnTo>
                  <a:pt x="208533" y="217296"/>
                </a:lnTo>
                <a:lnTo>
                  <a:pt x="208025" y="216661"/>
                </a:lnTo>
                <a:lnTo>
                  <a:pt x="282694" y="216661"/>
                </a:lnTo>
                <a:lnTo>
                  <a:pt x="279400" y="212216"/>
                </a:lnTo>
                <a:lnTo>
                  <a:pt x="271475" y="202310"/>
                </a:lnTo>
                <a:close/>
              </a:path>
              <a:path w="1503679" h="2962910">
                <a:moveTo>
                  <a:pt x="260318" y="188721"/>
                </a:moveTo>
                <a:lnTo>
                  <a:pt x="181990" y="188721"/>
                </a:lnTo>
                <a:lnTo>
                  <a:pt x="195579" y="202945"/>
                </a:lnTo>
                <a:lnTo>
                  <a:pt x="195071" y="202310"/>
                </a:lnTo>
                <a:lnTo>
                  <a:pt x="271475" y="202310"/>
                </a:lnTo>
                <a:lnTo>
                  <a:pt x="265683" y="195071"/>
                </a:lnTo>
                <a:lnTo>
                  <a:pt x="260318" y="188721"/>
                </a:lnTo>
                <a:close/>
              </a:path>
              <a:path w="1503679" h="2962910">
                <a:moveTo>
                  <a:pt x="249183" y="175767"/>
                </a:moveTo>
                <a:lnTo>
                  <a:pt x="168782" y="175767"/>
                </a:lnTo>
                <a:lnTo>
                  <a:pt x="182498" y="189356"/>
                </a:lnTo>
                <a:lnTo>
                  <a:pt x="181990" y="188721"/>
                </a:lnTo>
                <a:lnTo>
                  <a:pt x="260318" y="188721"/>
                </a:lnTo>
                <a:lnTo>
                  <a:pt x="251840" y="178688"/>
                </a:lnTo>
                <a:lnTo>
                  <a:pt x="249183" y="175767"/>
                </a:lnTo>
                <a:close/>
              </a:path>
              <a:path w="1503679" h="2962910">
                <a:moveTo>
                  <a:pt x="237743" y="163194"/>
                </a:moveTo>
                <a:lnTo>
                  <a:pt x="155320" y="163194"/>
                </a:lnTo>
                <a:lnTo>
                  <a:pt x="169290" y="176275"/>
                </a:lnTo>
                <a:lnTo>
                  <a:pt x="168782" y="175767"/>
                </a:lnTo>
                <a:lnTo>
                  <a:pt x="249183" y="175767"/>
                </a:lnTo>
                <a:lnTo>
                  <a:pt x="237743" y="163194"/>
                </a:lnTo>
                <a:close/>
              </a:path>
              <a:path w="1503679" h="2962910">
                <a:moveTo>
                  <a:pt x="226437" y="151383"/>
                </a:moveTo>
                <a:lnTo>
                  <a:pt x="141858" y="151383"/>
                </a:lnTo>
                <a:lnTo>
                  <a:pt x="142620" y="152018"/>
                </a:lnTo>
                <a:lnTo>
                  <a:pt x="155828" y="163702"/>
                </a:lnTo>
                <a:lnTo>
                  <a:pt x="155320" y="163194"/>
                </a:lnTo>
                <a:lnTo>
                  <a:pt x="237743" y="163194"/>
                </a:lnTo>
                <a:lnTo>
                  <a:pt x="226437" y="151383"/>
                </a:lnTo>
                <a:close/>
              </a:path>
              <a:path w="1503679" h="2962910">
                <a:moveTo>
                  <a:pt x="141960" y="151473"/>
                </a:moveTo>
                <a:lnTo>
                  <a:pt x="142579" y="152018"/>
                </a:lnTo>
                <a:lnTo>
                  <a:pt x="141960" y="151473"/>
                </a:lnTo>
                <a:close/>
              </a:path>
              <a:path w="1503679" h="2962910">
                <a:moveTo>
                  <a:pt x="155057" y="87121"/>
                </a:moveTo>
                <a:lnTo>
                  <a:pt x="57911" y="87121"/>
                </a:lnTo>
                <a:lnTo>
                  <a:pt x="86994" y="107822"/>
                </a:lnTo>
                <a:lnTo>
                  <a:pt x="115061" y="129158"/>
                </a:lnTo>
                <a:lnTo>
                  <a:pt x="141960" y="151473"/>
                </a:lnTo>
                <a:lnTo>
                  <a:pt x="226437" y="151383"/>
                </a:lnTo>
                <a:lnTo>
                  <a:pt x="223519" y="148335"/>
                </a:lnTo>
                <a:lnTo>
                  <a:pt x="209168" y="134238"/>
                </a:lnTo>
                <a:lnTo>
                  <a:pt x="194563" y="120650"/>
                </a:lnTo>
                <a:lnTo>
                  <a:pt x="179831" y="107695"/>
                </a:lnTo>
                <a:lnTo>
                  <a:pt x="155057" y="87121"/>
                </a:lnTo>
                <a:close/>
              </a:path>
              <a:path w="1503679" h="2962910">
                <a:moveTo>
                  <a:pt x="114172" y="128523"/>
                </a:moveTo>
                <a:lnTo>
                  <a:pt x="114941" y="129158"/>
                </a:lnTo>
                <a:lnTo>
                  <a:pt x="114172" y="128523"/>
                </a:lnTo>
                <a:close/>
              </a:path>
              <a:path w="1503679" h="2962910">
                <a:moveTo>
                  <a:pt x="86232" y="107314"/>
                </a:moveTo>
                <a:lnTo>
                  <a:pt x="86903" y="107822"/>
                </a:lnTo>
                <a:lnTo>
                  <a:pt x="86232" y="107314"/>
                </a:lnTo>
                <a:close/>
              </a:path>
              <a:path w="1503679" h="2962910">
                <a:moveTo>
                  <a:pt x="129634" y="67563"/>
                </a:moveTo>
                <a:lnTo>
                  <a:pt x="29082" y="67563"/>
                </a:lnTo>
                <a:lnTo>
                  <a:pt x="58419" y="87502"/>
                </a:lnTo>
                <a:lnTo>
                  <a:pt x="57911" y="87121"/>
                </a:lnTo>
                <a:lnTo>
                  <a:pt x="155057" y="87121"/>
                </a:lnTo>
                <a:lnTo>
                  <a:pt x="150621" y="83438"/>
                </a:lnTo>
                <a:lnTo>
                  <a:pt x="129634" y="67563"/>
                </a:lnTo>
                <a:close/>
              </a:path>
              <a:path w="1503679" h="2962910">
                <a:moveTo>
                  <a:pt x="32003" y="0"/>
                </a:moveTo>
                <a:lnTo>
                  <a:pt x="0" y="48259"/>
                </a:lnTo>
                <a:lnTo>
                  <a:pt x="29336" y="67817"/>
                </a:lnTo>
                <a:lnTo>
                  <a:pt x="29082" y="67563"/>
                </a:lnTo>
                <a:lnTo>
                  <a:pt x="129634" y="67563"/>
                </a:lnTo>
                <a:lnTo>
                  <a:pt x="120903" y="60959"/>
                </a:lnTo>
                <a:lnTo>
                  <a:pt x="91185" y="39750"/>
                </a:lnTo>
                <a:lnTo>
                  <a:pt x="3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3716" y="2164079"/>
            <a:ext cx="719328" cy="36880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3716" y="2164079"/>
            <a:ext cx="719455" cy="368935"/>
          </a:xfrm>
          <a:custGeom>
            <a:avLst/>
            <a:gdLst/>
            <a:ahLst/>
            <a:cxnLst/>
            <a:rect l="l" t="t" r="r" b="b"/>
            <a:pathLst>
              <a:path w="719455" h="368935">
                <a:moveTo>
                  <a:pt x="0" y="368808"/>
                </a:moveTo>
                <a:lnTo>
                  <a:pt x="719328" y="368808"/>
                </a:lnTo>
                <a:lnTo>
                  <a:pt x="719328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 txBox="1"/>
          <p:nvPr/>
        </p:nvSpPr>
        <p:spPr>
          <a:xfrm>
            <a:off x="224739" y="2052573"/>
            <a:ext cx="3892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c</a:t>
            </a:r>
            <a:r>
              <a:rPr sz="1600" dirty="0">
                <a:latin typeface="Calibri" panose="020F0502020204030204"/>
                <a:cs typeface="Calibri" panose="020F0502020204030204"/>
              </a:rPr>
              <a:t>t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-1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4203191" y="2125979"/>
            <a:ext cx="720851" cy="36880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4203191" y="2125979"/>
            <a:ext cx="721360" cy="368935"/>
          </a:xfrm>
          <a:custGeom>
            <a:avLst/>
            <a:gdLst/>
            <a:ahLst/>
            <a:cxnLst/>
            <a:rect l="l" t="t" r="r" b="b"/>
            <a:pathLst>
              <a:path w="721360" h="368935">
                <a:moveTo>
                  <a:pt x="0" y="368808"/>
                </a:moveTo>
                <a:lnTo>
                  <a:pt x="720851" y="368808"/>
                </a:lnTo>
                <a:lnTo>
                  <a:pt x="720851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4497704" y="2014092"/>
            <a:ext cx="2228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c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t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8385047" y="2142744"/>
            <a:ext cx="719327" cy="36880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/>
          <p:nvPr/>
        </p:nvSpPr>
        <p:spPr>
          <a:xfrm>
            <a:off x="8385047" y="2142744"/>
            <a:ext cx="719455" cy="36893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3200">
              <a:lnSpc>
                <a:spcPts val="198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c</a:t>
            </a:r>
            <a:r>
              <a:rPr sz="1600" dirty="0">
                <a:latin typeface="Calibri" panose="020F0502020204030204"/>
                <a:cs typeface="Calibri" panose="020F0502020204030204"/>
              </a:rPr>
              <a:t>t+1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2635757" y="2249932"/>
            <a:ext cx="1647189" cy="485140"/>
          </a:xfrm>
          <a:custGeom>
            <a:avLst/>
            <a:gdLst/>
            <a:ahLst/>
            <a:cxnLst/>
            <a:rect l="l" t="t" r="r" b="b"/>
            <a:pathLst>
              <a:path w="1647189" h="485139">
                <a:moveTo>
                  <a:pt x="1472988" y="58046"/>
                </a:moveTo>
                <a:lnTo>
                  <a:pt x="1301369" y="61340"/>
                </a:lnTo>
                <a:lnTo>
                  <a:pt x="1101725" y="69214"/>
                </a:lnTo>
                <a:lnTo>
                  <a:pt x="1019937" y="73787"/>
                </a:lnTo>
                <a:lnTo>
                  <a:pt x="898906" y="82041"/>
                </a:lnTo>
                <a:lnTo>
                  <a:pt x="782446" y="92455"/>
                </a:lnTo>
                <a:lnTo>
                  <a:pt x="709294" y="100583"/>
                </a:lnTo>
                <a:lnTo>
                  <a:pt x="640842" y="109854"/>
                </a:lnTo>
                <a:lnTo>
                  <a:pt x="578231" y="120014"/>
                </a:lnTo>
                <a:lnTo>
                  <a:pt x="522224" y="131571"/>
                </a:lnTo>
                <a:lnTo>
                  <a:pt x="471931" y="144398"/>
                </a:lnTo>
                <a:lnTo>
                  <a:pt x="424942" y="158495"/>
                </a:lnTo>
                <a:lnTo>
                  <a:pt x="381127" y="173735"/>
                </a:lnTo>
                <a:lnTo>
                  <a:pt x="340106" y="190372"/>
                </a:lnTo>
                <a:lnTo>
                  <a:pt x="302006" y="208025"/>
                </a:lnTo>
                <a:lnTo>
                  <a:pt x="266065" y="226567"/>
                </a:lnTo>
                <a:lnTo>
                  <a:pt x="232664" y="246125"/>
                </a:lnTo>
                <a:lnTo>
                  <a:pt x="171704" y="287273"/>
                </a:lnTo>
                <a:lnTo>
                  <a:pt x="117475" y="330962"/>
                </a:lnTo>
                <a:lnTo>
                  <a:pt x="68325" y="375919"/>
                </a:lnTo>
                <a:lnTo>
                  <a:pt x="0" y="443864"/>
                </a:lnTo>
                <a:lnTo>
                  <a:pt x="41148" y="484758"/>
                </a:lnTo>
                <a:lnTo>
                  <a:pt x="85852" y="439546"/>
                </a:lnTo>
                <a:lnTo>
                  <a:pt x="85985" y="439546"/>
                </a:lnTo>
                <a:lnTo>
                  <a:pt x="108458" y="417448"/>
                </a:lnTo>
                <a:lnTo>
                  <a:pt x="131699" y="395731"/>
                </a:lnTo>
                <a:lnTo>
                  <a:pt x="155004" y="375030"/>
                </a:lnTo>
                <a:lnTo>
                  <a:pt x="179830" y="354329"/>
                </a:lnTo>
                <a:lnTo>
                  <a:pt x="205766" y="334263"/>
                </a:lnTo>
                <a:lnTo>
                  <a:pt x="206756" y="333501"/>
                </a:lnTo>
                <a:lnTo>
                  <a:pt x="233416" y="314705"/>
                </a:lnTo>
                <a:lnTo>
                  <a:pt x="263525" y="295020"/>
                </a:lnTo>
                <a:lnTo>
                  <a:pt x="263686" y="295020"/>
                </a:lnTo>
                <a:lnTo>
                  <a:pt x="294767" y="276859"/>
                </a:lnTo>
                <a:lnTo>
                  <a:pt x="294932" y="276859"/>
                </a:lnTo>
                <a:lnTo>
                  <a:pt x="310769" y="268350"/>
                </a:lnTo>
                <a:lnTo>
                  <a:pt x="327159" y="260095"/>
                </a:lnTo>
                <a:lnTo>
                  <a:pt x="344778" y="251713"/>
                </a:lnTo>
                <a:lnTo>
                  <a:pt x="362904" y="243585"/>
                </a:lnTo>
                <a:lnTo>
                  <a:pt x="381785" y="235712"/>
                </a:lnTo>
                <a:lnTo>
                  <a:pt x="401303" y="228091"/>
                </a:lnTo>
                <a:lnTo>
                  <a:pt x="421667" y="220725"/>
                </a:lnTo>
                <a:lnTo>
                  <a:pt x="421513" y="220725"/>
                </a:lnTo>
                <a:lnTo>
                  <a:pt x="442849" y="213613"/>
                </a:lnTo>
                <a:lnTo>
                  <a:pt x="442594" y="213613"/>
                </a:lnTo>
                <a:lnTo>
                  <a:pt x="464665" y="206755"/>
                </a:lnTo>
                <a:lnTo>
                  <a:pt x="464439" y="206755"/>
                </a:lnTo>
                <a:lnTo>
                  <a:pt x="487233" y="200278"/>
                </a:lnTo>
                <a:lnTo>
                  <a:pt x="487044" y="200278"/>
                </a:lnTo>
                <a:lnTo>
                  <a:pt x="510692" y="194055"/>
                </a:lnTo>
                <a:lnTo>
                  <a:pt x="535040" y="188087"/>
                </a:lnTo>
                <a:lnTo>
                  <a:pt x="561213" y="182371"/>
                </a:lnTo>
                <a:lnTo>
                  <a:pt x="561360" y="182371"/>
                </a:lnTo>
                <a:lnTo>
                  <a:pt x="588899" y="177037"/>
                </a:lnTo>
                <a:lnTo>
                  <a:pt x="588264" y="177037"/>
                </a:lnTo>
                <a:lnTo>
                  <a:pt x="618363" y="171957"/>
                </a:lnTo>
                <a:lnTo>
                  <a:pt x="618772" y="171957"/>
                </a:lnTo>
                <a:lnTo>
                  <a:pt x="649605" y="167004"/>
                </a:lnTo>
                <a:lnTo>
                  <a:pt x="649996" y="167004"/>
                </a:lnTo>
                <a:lnTo>
                  <a:pt x="682370" y="162432"/>
                </a:lnTo>
                <a:lnTo>
                  <a:pt x="683073" y="162432"/>
                </a:lnTo>
                <a:lnTo>
                  <a:pt x="716533" y="157987"/>
                </a:lnTo>
                <a:lnTo>
                  <a:pt x="717272" y="157987"/>
                </a:lnTo>
                <a:lnTo>
                  <a:pt x="751967" y="154050"/>
                </a:lnTo>
                <a:lnTo>
                  <a:pt x="788543" y="149987"/>
                </a:lnTo>
                <a:lnTo>
                  <a:pt x="788162" y="149987"/>
                </a:lnTo>
                <a:lnTo>
                  <a:pt x="826007" y="146430"/>
                </a:lnTo>
                <a:lnTo>
                  <a:pt x="825754" y="146430"/>
                </a:lnTo>
                <a:lnTo>
                  <a:pt x="864362" y="143001"/>
                </a:lnTo>
                <a:lnTo>
                  <a:pt x="864234" y="143001"/>
                </a:lnTo>
                <a:lnTo>
                  <a:pt x="903478" y="139826"/>
                </a:lnTo>
                <a:lnTo>
                  <a:pt x="943102" y="136905"/>
                </a:lnTo>
                <a:lnTo>
                  <a:pt x="942847" y="136905"/>
                </a:lnTo>
                <a:lnTo>
                  <a:pt x="1023619" y="131571"/>
                </a:lnTo>
                <a:lnTo>
                  <a:pt x="1023366" y="131571"/>
                </a:lnTo>
                <a:lnTo>
                  <a:pt x="1104772" y="127126"/>
                </a:lnTo>
                <a:lnTo>
                  <a:pt x="1104519" y="127126"/>
                </a:lnTo>
                <a:lnTo>
                  <a:pt x="1185418" y="123443"/>
                </a:lnTo>
                <a:lnTo>
                  <a:pt x="1185164" y="123443"/>
                </a:lnTo>
                <a:lnTo>
                  <a:pt x="1264412" y="120395"/>
                </a:lnTo>
                <a:lnTo>
                  <a:pt x="1264284" y="120395"/>
                </a:lnTo>
                <a:lnTo>
                  <a:pt x="1303146" y="119252"/>
                </a:lnTo>
                <a:lnTo>
                  <a:pt x="1302893" y="119252"/>
                </a:lnTo>
                <a:lnTo>
                  <a:pt x="1413764" y="116585"/>
                </a:lnTo>
                <a:lnTo>
                  <a:pt x="1448308" y="116077"/>
                </a:lnTo>
                <a:lnTo>
                  <a:pt x="1448054" y="116077"/>
                </a:lnTo>
                <a:lnTo>
                  <a:pt x="1472903" y="115961"/>
                </a:lnTo>
                <a:lnTo>
                  <a:pt x="1472988" y="58046"/>
                </a:lnTo>
                <a:close/>
              </a:path>
              <a:path w="1647189" h="485139">
                <a:moveTo>
                  <a:pt x="85985" y="439546"/>
                </a:moveTo>
                <a:lnTo>
                  <a:pt x="85852" y="439546"/>
                </a:lnTo>
                <a:lnTo>
                  <a:pt x="85598" y="439927"/>
                </a:lnTo>
                <a:lnTo>
                  <a:pt x="85985" y="439546"/>
                </a:lnTo>
                <a:close/>
              </a:path>
              <a:path w="1647189" h="485139">
                <a:moveTo>
                  <a:pt x="108484" y="417448"/>
                </a:moveTo>
                <a:lnTo>
                  <a:pt x="108077" y="417829"/>
                </a:lnTo>
                <a:lnTo>
                  <a:pt x="108484" y="417448"/>
                </a:lnTo>
                <a:close/>
              </a:path>
              <a:path w="1647189" h="485139">
                <a:moveTo>
                  <a:pt x="131761" y="395731"/>
                </a:moveTo>
                <a:lnTo>
                  <a:pt x="131191" y="396239"/>
                </a:lnTo>
                <a:lnTo>
                  <a:pt x="131761" y="395731"/>
                </a:lnTo>
                <a:close/>
              </a:path>
              <a:path w="1647189" h="485139">
                <a:moveTo>
                  <a:pt x="155575" y="374522"/>
                </a:moveTo>
                <a:lnTo>
                  <a:pt x="154940" y="375030"/>
                </a:lnTo>
                <a:lnTo>
                  <a:pt x="155575" y="374522"/>
                </a:lnTo>
                <a:close/>
              </a:path>
              <a:path w="1647189" h="485139">
                <a:moveTo>
                  <a:pt x="180594" y="353694"/>
                </a:moveTo>
                <a:lnTo>
                  <a:pt x="179705" y="354329"/>
                </a:lnTo>
                <a:lnTo>
                  <a:pt x="180594" y="353694"/>
                </a:lnTo>
                <a:close/>
              </a:path>
              <a:path w="1647189" h="485139">
                <a:moveTo>
                  <a:pt x="206060" y="334037"/>
                </a:moveTo>
                <a:lnTo>
                  <a:pt x="205740" y="334263"/>
                </a:lnTo>
                <a:lnTo>
                  <a:pt x="206060" y="334037"/>
                </a:lnTo>
                <a:close/>
              </a:path>
              <a:path w="1647189" h="485139">
                <a:moveTo>
                  <a:pt x="206818" y="333501"/>
                </a:moveTo>
                <a:lnTo>
                  <a:pt x="206060" y="334037"/>
                </a:lnTo>
                <a:lnTo>
                  <a:pt x="206818" y="333501"/>
                </a:lnTo>
                <a:close/>
              </a:path>
              <a:path w="1647189" h="485139">
                <a:moveTo>
                  <a:pt x="234315" y="314070"/>
                </a:moveTo>
                <a:lnTo>
                  <a:pt x="233299" y="314705"/>
                </a:lnTo>
                <a:lnTo>
                  <a:pt x="234315" y="314070"/>
                </a:lnTo>
                <a:close/>
              </a:path>
              <a:path w="1647189" h="485139">
                <a:moveTo>
                  <a:pt x="263686" y="295020"/>
                </a:moveTo>
                <a:lnTo>
                  <a:pt x="263525" y="295020"/>
                </a:lnTo>
                <a:lnTo>
                  <a:pt x="262381" y="295782"/>
                </a:lnTo>
                <a:lnTo>
                  <a:pt x="263686" y="295020"/>
                </a:lnTo>
                <a:close/>
              </a:path>
              <a:path w="1647189" h="485139">
                <a:moveTo>
                  <a:pt x="294932" y="276859"/>
                </a:moveTo>
                <a:lnTo>
                  <a:pt x="294767" y="276859"/>
                </a:lnTo>
                <a:lnTo>
                  <a:pt x="293750" y="277494"/>
                </a:lnTo>
                <a:lnTo>
                  <a:pt x="294932" y="276859"/>
                </a:lnTo>
                <a:close/>
              </a:path>
              <a:path w="1647189" h="485139">
                <a:moveTo>
                  <a:pt x="310885" y="268350"/>
                </a:moveTo>
                <a:lnTo>
                  <a:pt x="310134" y="268731"/>
                </a:lnTo>
                <a:lnTo>
                  <a:pt x="310885" y="268350"/>
                </a:lnTo>
                <a:close/>
              </a:path>
              <a:path w="1647189" h="485139">
                <a:moveTo>
                  <a:pt x="345313" y="251459"/>
                </a:moveTo>
                <a:lnTo>
                  <a:pt x="344678" y="251713"/>
                </a:lnTo>
                <a:lnTo>
                  <a:pt x="345313" y="251459"/>
                </a:lnTo>
                <a:close/>
              </a:path>
              <a:path w="1647189" h="485139">
                <a:moveTo>
                  <a:pt x="363474" y="243331"/>
                </a:moveTo>
                <a:lnTo>
                  <a:pt x="362839" y="243585"/>
                </a:lnTo>
                <a:lnTo>
                  <a:pt x="363474" y="243331"/>
                </a:lnTo>
                <a:close/>
              </a:path>
              <a:path w="1647189" h="485139">
                <a:moveTo>
                  <a:pt x="401955" y="227837"/>
                </a:moveTo>
                <a:lnTo>
                  <a:pt x="401193" y="228091"/>
                </a:lnTo>
                <a:lnTo>
                  <a:pt x="401955" y="227837"/>
                </a:lnTo>
                <a:close/>
              </a:path>
              <a:path w="1647189" h="485139">
                <a:moveTo>
                  <a:pt x="422021" y="220598"/>
                </a:moveTo>
                <a:lnTo>
                  <a:pt x="421513" y="220725"/>
                </a:lnTo>
                <a:lnTo>
                  <a:pt x="421667" y="220725"/>
                </a:lnTo>
                <a:lnTo>
                  <a:pt x="422021" y="220598"/>
                </a:lnTo>
                <a:close/>
              </a:path>
              <a:path w="1647189" h="485139">
                <a:moveTo>
                  <a:pt x="443230" y="213487"/>
                </a:moveTo>
                <a:lnTo>
                  <a:pt x="442594" y="213613"/>
                </a:lnTo>
                <a:lnTo>
                  <a:pt x="442849" y="213613"/>
                </a:lnTo>
                <a:lnTo>
                  <a:pt x="443230" y="213487"/>
                </a:lnTo>
                <a:close/>
              </a:path>
              <a:path w="1647189" h="485139">
                <a:moveTo>
                  <a:pt x="465074" y="206628"/>
                </a:moveTo>
                <a:lnTo>
                  <a:pt x="464439" y="206755"/>
                </a:lnTo>
                <a:lnTo>
                  <a:pt x="464665" y="206755"/>
                </a:lnTo>
                <a:lnTo>
                  <a:pt x="465074" y="206628"/>
                </a:lnTo>
                <a:close/>
              </a:path>
              <a:path w="1647189" h="485139">
                <a:moveTo>
                  <a:pt x="487680" y="200151"/>
                </a:moveTo>
                <a:lnTo>
                  <a:pt x="487044" y="200278"/>
                </a:lnTo>
                <a:lnTo>
                  <a:pt x="487233" y="200278"/>
                </a:lnTo>
                <a:lnTo>
                  <a:pt x="487680" y="200151"/>
                </a:lnTo>
                <a:close/>
              </a:path>
              <a:path w="1647189" h="485139">
                <a:moveTo>
                  <a:pt x="535559" y="187959"/>
                </a:moveTo>
                <a:lnTo>
                  <a:pt x="534924" y="188087"/>
                </a:lnTo>
                <a:lnTo>
                  <a:pt x="535559" y="187959"/>
                </a:lnTo>
                <a:close/>
              </a:path>
              <a:path w="1647189" h="485139">
                <a:moveTo>
                  <a:pt x="561360" y="182371"/>
                </a:moveTo>
                <a:lnTo>
                  <a:pt x="561213" y="182371"/>
                </a:lnTo>
                <a:lnTo>
                  <a:pt x="560705" y="182498"/>
                </a:lnTo>
                <a:lnTo>
                  <a:pt x="561360" y="182371"/>
                </a:lnTo>
                <a:close/>
              </a:path>
              <a:path w="1647189" h="485139">
                <a:moveTo>
                  <a:pt x="1588306" y="57912"/>
                </a:moveTo>
                <a:lnTo>
                  <a:pt x="1501775" y="57912"/>
                </a:lnTo>
                <a:lnTo>
                  <a:pt x="1502029" y="115823"/>
                </a:lnTo>
                <a:lnTo>
                  <a:pt x="1472903" y="115961"/>
                </a:lnTo>
                <a:lnTo>
                  <a:pt x="1472819" y="173735"/>
                </a:lnTo>
                <a:lnTo>
                  <a:pt x="1646682" y="87248"/>
                </a:lnTo>
                <a:lnTo>
                  <a:pt x="1588306" y="57912"/>
                </a:lnTo>
                <a:close/>
              </a:path>
              <a:path w="1647189" h="485139">
                <a:moveTo>
                  <a:pt x="618772" y="171957"/>
                </a:moveTo>
                <a:lnTo>
                  <a:pt x="618363" y="171957"/>
                </a:lnTo>
                <a:lnTo>
                  <a:pt x="617982" y="172084"/>
                </a:lnTo>
                <a:lnTo>
                  <a:pt x="618772" y="171957"/>
                </a:lnTo>
                <a:close/>
              </a:path>
              <a:path w="1647189" h="485139">
                <a:moveTo>
                  <a:pt x="649996" y="167004"/>
                </a:moveTo>
                <a:lnTo>
                  <a:pt x="649605" y="167004"/>
                </a:lnTo>
                <a:lnTo>
                  <a:pt x="649096" y="167131"/>
                </a:lnTo>
                <a:lnTo>
                  <a:pt x="649996" y="167004"/>
                </a:lnTo>
                <a:close/>
              </a:path>
              <a:path w="1647189" h="485139">
                <a:moveTo>
                  <a:pt x="683073" y="162432"/>
                </a:moveTo>
                <a:lnTo>
                  <a:pt x="682370" y="162432"/>
                </a:lnTo>
                <a:lnTo>
                  <a:pt x="682117" y="162559"/>
                </a:lnTo>
                <a:lnTo>
                  <a:pt x="683073" y="162432"/>
                </a:lnTo>
                <a:close/>
              </a:path>
              <a:path w="1647189" h="485139">
                <a:moveTo>
                  <a:pt x="717272" y="157987"/>
                </a:moveTo>
                <a:lnTo>
                  <a:pt x="716533" y="157987"/>
                </a:lnTo>
                <a:lnTo>
                  <a:pt x="716153" y="158114"/>
                </a:lnTo>
                <a:lnTo>
                  <a:pt x="717272" y="157987"/>
                </a:lnTo>
                <a:close/>
              </a:path>
              <a:path w="1647189" h="485139">
                <a:moveTo>
                  <a:pt x="1501775" y="57912"/>
                </a:moveTo>
                <a:lnTo>
                  <a:pt x="1472988" y="58046"/>
                </a:lnTo>
                <a:lnTo>
                  <a:pt x="1472903" y="115961"/>
                </a:lnTo>
                <a:lnTo>
                  <a:pt x="1502029" y="115823"/>
                </a:lnTo>
                <a:lnTo>
                  <a:pt x="1501775" y="57912"/>
                </a:lnTo>
                <a:close/>
              </a:path>
              <a:path w="1647189" h="485139">
                <a:moveTo>
                  <a:pt x="1473072" y="0"/>
                </a:moveTo>
                <a:lnTo>
                  <a:pt x="1472988" y="58046"/>
                </a:lnTo>
                <a:lnTo>
                  <a:pt x="1588306" y="57912"/>
                </a:lnTo>
                <a:lnTo>
                  <a:pt x="1473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738366" y="2242311"/>
            <a:ext cx="1645285" cy="485140"/>
          </a:xfrm>
          <a:custGeom>
            <a:avLst/>
            <a:gdLst/>
            <a:ahLst/>
            <a:cxnLst/>
            <a:rect l="l" t="t" r="r" b="b"/>
            <a:pathLst>
              <a:path w="1645284" h="485139">
                <a:moveTo>
                  <a:pt x="1471464" y="58047"/>
                </a:moveTo>
                <a:lnTo>
                  <a:pt x="1300099" y="61340"/>
                </a:lnTo>
                <a:lnTo>
                  <a:pt x="1100708" y="69214"/>
                </a:lnTo>
                <a:lnTo>
                  <a:pt x="1019048" y="73787"/>
                </a:lnTo>
                <a:lnTo>
                  <a:pt x="898016" y="82041"/>
                </a:lnTo>
                <a:lnTo>
                  <a:pt x="819784" y="88773"/>
                </a:lnTo>
                <a:lnTo>
                  <a:pt x="744727" y="96392"/>
                </a:lnTo>
                <a:lnTo>
                  <a:pt x="640333" y="109854"/>
                </a:lnTo>
                <a:lnTo>
                  <a:pt x="577723" y="120014"/>
                </a:lnTo>
                <a:lnTo>
                  <a:pt x="521715" y="131572"/>
                </a:lnTo>
                <a:lnTo>
                  <a:pt x="471424" y="144399"/>
                </a:lnTo>
                <a:lnTo>
                  <a:pt x="424560" y="158496"/>
                </a:lnTo>
                <a:lnTo>
                  <a:pt x="380745" y="173736"/>
                </a:lnTo>
                <a:lnTo>
                  <a:pt x="339851" y="190373"/>
                </a:lnTo>
                <a:lnTo>
                  <a:pt x="301625" y="208025"/>
                </a:lnTo>
                <a:lnTo>
                  <a:pt x="265810" y="226567"/>
                </a:lnTo>
                <a:lnTo>
                  <a:pt x="232409" y="246125"/>
                </a:lnTo>
                <a:lnTo>
                  <a:pt x="171576" y="287274"/>
                </a:lnTo>
                <a:lnTo>
                  <a:pt x="117348" y="330962"/>
                </a:lnTo>
                <a:lnTo>
                  <a:pt x="68199" y="375920"/>
                </a:lnTo>
                <a:lnTo>
                  <a:pt x="0" y="443864"/>
                </a:lnTo>
                <a:lnTo>
                  <a:pt x="41148" y="484759"/>
                </a:lnTo>
                <a:lnTo>
                  <a:pt x="85600" y="439800"/>
                </a:lnTo>
                <a:lnTo>
                  <a:pt x="108457" y="417449"/>
                </a:lnTo>
                <a:lnTo>
                  <a:pt x="131155" y="396239"/>
                </a:lnTo>
                <a:lnTo>
                  <a:pt x="155001" y="375030"/>
                </a:lnTo>
                <a:lnTo>
                  <a:pt x="179707" y="354329"/>
                </a:lnTo>
                <a:lnTo>
                  <a:pt x="180466" y="353695"/>
                </a:lnTo>
                <a:lnTo>
                  <a:pt x="205808" y="334137"/>
                </a:lnTo>
                <a:lnTo>
                  <a:pt x="205612" y="334137"/>
                </a:lnTo>
                <a:lnTo>
                  <a:pt x="234060" y="313943"/>
                </a:lnTo>
                <a:lnTo>
                  <a:pt x="234219" y="313943"/>
                </a:lnTo>
                <a:lnTo>
                  <a:pt x="263398" y="295021"/>
                </a:lnTo>
                <a:lnTo>
                  <a:pt x="263553" y="295021"/>
                </a:lnTo>
                <a:lnTo>
                  <a:pt x="294512" y="276860"/>
                </a:lnTo>
                <a:lnTo>
                  <a:pt x="294796" y="276860"/>
                </a:lnTo>
                <a:lnTo>
                  <a:pt x="310514" y="268350"/>
                </a:lnTo>
                <a:lnTo>
                  <a:pt x="310758" y="268350"/>
                </a:lnTo>
                <a:lnTo>
                  <a:pt x="327032" y="260096"/>
                </a:lnTo>
                <a:lnTo>
                  <a:pt x="326898" y="260096"/>
                </a:lnTo>
                <a:lnTo>
                  <a:pt x="344524" y="251713"/>
                </a:lnTo>
                <a:lnTo>
                  <a:pt x="362650" y="243586"/>
                </a:lnTo>
                <a:lnTo>
                  <a:pt x="381531" y="235712"/>
                </a:lnTo>
                <a:lnTo>
                  <a:pt x="400926" y="228091"/>
                </a:lnTo>
                <a:lnTo>
                  <a:pt x="421411" y="220725"/>
                </a:lnTo>
                <a:lnTo>
                  <a:pt x="421258" y="220725"/>
                </a:lnTo>
                <a:lnTo>
                  <a:pt x="442849" y="213360"/>
                </a:lnTo>
                <a:lnTo>
                  <a:pt x="443031" y="213360"/>
                </a:lnTo>
                <a:lnTo>
                  <a:pt x="464284" y="206755"/>
                </a:lnTo>
                <a:lnTo>
                  <a:pt x="464057" y="206755"/>
                </a:lnTo>
                <a:lnTo>
                  <a:pt x="486727" y="200278"/>
                </a:lnTo>
                <a:lnTo>
                  <a:pt x="510186" y="194055"/>
                </a:lnTo>
                <a:lnTo>
                  <a:pt x="534656" y="188087"/>
                </a:lnTo>
                <a:lnTo>
                  <a:pt x="534415" y="188087"/>
                </a:lnTo>
                <a:lnTo>
                  <a:pt x="560244" y="182499"/>
                </a:lnTo>
                <a:lnTo>
                  <a:pt x="588517" y="177037"/>
                </a:lnTo>
                <a:lnTo>
                  <a:pt x="587882" y="177037"/>
                </a:lnTo>
                <a:lnTo>
                  <a:pt x="617854" y="171958"/>
                </a:lnTo>
                <a:lnTo>
                  <a:pt x="618284" y="171958"/>
                </a:lnTo>
                <a:lnTo>
                  <a:pt x="649097" y="167132"/>
                </a:lnTo>
                <a:lnTo>
                  <a:pt x="648588" y="167132"/>
                </a:lnTo>
                <a:lnTo>
                  <a:pt x="681735" y="162433"/>
                </a:lnTo>
                <a:lnTo>
                  <a:pt x="682438" y="162433"/>
                </a:lnTo>
                <a:lnTo>
                  <a:pt x="715899" y="157987"/>
                </a:lnTo>
                <a:lnTo>
                  <a:pt x="716633" y="157987"/>
                </a:lnTo>
                <a:lnTo>
                  <a:pt x="751204" y="154050"/>
                </a:lnTo>
                <a:lnTo>
                  <a:pt x="787907" y="149987"/>
                </a:lnTo>
                <a:lnTo>
                  <a:pt x="787526" y="149987"/>
                </a:lnTo>
                <a:lnTo>
                  <a:pt x="825245" y="146430"/>
                </a:lnTo>
                <a:lnTo>
                  <a:pt x="824991" y="146430"/>
                </a:lnTo>
                <a:lnTo>
                  <a:pt x="863600" y="143001"/>
                </a:lnTo>
                <a:lnTo>
                  <a:pt x="902715" y="139826"/>
                </a:lnTo>
                <a:lnTo>
                  <a:pt x="902461" y="139826"/>
                </a:lnTo>
                <a:lnTo>
                  <a:pt x="942212" y="136905"/>
                </a:lnTo>
                <a:lnTo>
                  <a:pt x="1022730" y="131572"/>
                </a:lnTo>
                <a:lnTo>
                  <a:pt x="1022350" y="131572"/>
                </a:lnTo>
                <a:lnTo>
                  <a:pt x="1103756" y="127126"/>
                </a:lnTo>
                <a:lnTo>
                  <a:pt x="1103502" y="127126"/>
                </a:lnTo>
                <a:lnTo>
                  <a:pt x="1184275" y="123443"/>
                </a:lnTo>
                <a:lnTo>
                  <a:pt x="1263268" y="120396"/>
                </a:lnTo>
                <a:lnTo>
                  <a:pt x="1301877" y="119252"/>
                </a:lnTo>
                <a:lnTo>
                  <a:pt x="1301623" y="119252"/>
                </a:lnTo>
                <a:lnTo>
                  <a:pt x="1412366" y="116586"/>
                </a:lnTo>
                <a:lnTo>
                  <a:pt x="1447037" y="116077"/>
                </a:lnTo>
                <a:lnTo>
                  <a:pt x="1446656" y="116077"/>
                </a:lnTo>
                <a:lnTo>
                  <a:pt x="1471379" y="115961"/>
                </a:lnTo>
                <a:lnTo>
                  <a:pt x="1471464" y="58047"/>
                </a:lnTo>
                <a:close/>
              </a:path>
              <a:path w="1645284" h="485139">
                <a:moveTo>
                  <a:pt x="108484" y="417449"/>
                </a:moveTo>
                <a:lnTo>
                  <a:pt x="108076" y="417829"/>
                </a:lnTo>
                <a:lnTo>
                  <a:pt x="108484" y="417449"/>
                </a:lnTo>
                <a:close/>
              </a:path>
              <a:path w="1645284" h="485139">
                <a:moveTo>
                  <a:pt x="131699" y="395732"/>
                </a:moveTo>
                <a:lnTo>
                  <a:pt x="131063" y="396239"/>
                </a:lnTo>
                <a:lnTo>
                  <a:pt x="131699" y="395732"/>
                </a:lnTo>
                <a:close/>
              </a:path>
              <a:path w="1645284" h="485139">
                <a:moveTo>
                  <a:pt x="155575" y="374523"/>
                </a:moveTo>
                <a:lnTo>
                  <a:pt x="154939" y="375030"/>
                </a:lnTo>
                <a:lnTo>
                  <a:pt x="155575" y="374523"/>
                </a:lnTo>
                <a:close/>
              </a:path>
              <a:path w="1645284" h="485139">
                <a:moveTo>
                  <a:pt x="180525" y="353695"/>
                </a:moveTo>
                <a:lnTo>
                  <a:pt x="179735" y="354306"/>
                </a:lnTo>
                <a:lnTo>
                  <a:pt x="180525" y="353695"/>
                </a:lnTo>
                <a:close/>
              </a:path>
              <a:path w="1645284" h="485139">
                <a:moveTo>
                  <a:pt x="206628" y="333501"/>
                </a:moveTo>
                <a:lnTo>
                  <a:pt x="205612" y="334137"/>
                </a:lnTo>
                <a:lnTo>
                  <a:pt x="205808" y="334137"/>
                </a:lnTo>
                <a:lnTo>
                  <a:pt x="206628" y="333501"/>
                </a:lnTo>
                <a:close/>
              </a:path>
              <a:path w="1645284" h="485139">
                <a:moveTo>
                  <a:pt x="234219" y="313943"/>
                </a:moveTo>
                <a:lnTo>
                  <a:pt x="234060" y="313943"/>
                </a:lnTo>
                <a:lnTo>
                  <a:pt x="233044" y="314705"/>
                </a:lnTo>
                <a:lnTo>
                  <a:pt x="234219" y="313943"/>
                </a:lnTo>
                <a:close/>
              </a:path>
              <a:path w="1645284" h="485139">
                <a:moveTo>
                  <a:pt x="263553" y="295021"/>
                </a:moveTo>
                <a:lnTo>
                  <a:pt x="263398" y="295021"/>
                </a:lnTo>
                <a:lnTo>
                  <a:pt x="262254" y="295783"/>
                </a:lnTo>
                <a:lnTo>
                  <a:pt x="263553" y="295021"/>
                </a:lnTo>
                <a:close/>
              </a:path>
              <a:path w="1645284" h="485139">
                <a:moveTo>
                  <a:pt x="294796" y="276860"/>
                </a:moveTo>
                <a:lnTo>
                  <a:pt x="294512" y="276860"/>
                </a:lnTo>
                <a:lnTo>
                  <a:pt x="293624" y="277495"/>
                </a:lnTo>
                <a:lnTo>
                  <a:pt x="294796" y="276860"/>
                </a:lnTo>
                <a:close/>
              </a:path>
              <a:path w="1645284" h="485139">
                <a:moveTo>
                  <a:pt x="310758" y="268350"/>
                </a:moveTo>
                <a:lnTo>
                  <a:pt x="310514" y="268350"/>
                </a:lnTo>
                <a:lnTo>
                  <a:pt x="310006" y="268732"/>
                </a:lnTo>
                <a:lnTo>
                  <a:pt x="310758" y="268350"/>
                </a:lnTo>
                <a:close/>
              </a:path>
              <a:path w="1645284" h="485139">
                <a:moveTo>
                  <a:pt x="327532" y="259841"/>
                </a:moveTo>
                <a:lnTo>
                  <a:pt x="326898" y="260096"/>
                </a:lnTo>
                <a:lnTo>
                  <a:pt x="327032" y="260096"/>
                </a:lnTo>
                <a:lnTo>
                  <a:pt x="327532" y="259841"/>
                </a:lnTo>
                <a:close/>
              </a:path>
              <a:path w="1645284" h="485139">
                <a:moveTo>
                  <a:pt x="345058" y="251460"/>
                </a:moveTo>
                <a:lnTo>
                  <a:pt x="344424" y="251713"/>
                </a:lnTo>
                <a:lnTo>
                  <a:pt x="345058" y="251460"/>
                </a:lnTo>
                <a:close/>
              </a:path>
              <a:path w="1645284" h="485139">
                <a:moveTo>
                  <a:pt x="363219" y="243332"/>
                </a:moveTo>
                <a:lnTo>
                  <a:pt x="362584" y="243586"/>
                </a:lnTo>
                <a:lnTo>
                  <a:pt x="363219" y="243332"/>
                </a:lnTo>
                <a:close/>
              </a:path>
              <a:path w="1645284" h="485139">
                <a:moveTo>
                  <a:pt x="401574" y="227837"/>
                </a:moveTo>
                <a:lnTo>
                  <a:pt x="400811" y="228091"/>
                </a:lnTo>
                <a:lnTo>
                  <a:pt x="401574" y="227837"/>
                </a:lnTo>
                <a:close/>
              </a:path>
              <a:path w="1645284" h="485139">
                <a:moveTo>
                  <a:pt x="421766" y="220599"/>
                </a:moveTo>
                <a:lnTo>
                  <a:pt x="421258" y="220725"/>
                </a:lnTo>
                <a:lnTo>
                  <a:pt x="421411" y="220725"/>
                </a:lnTo>
                <a:lnTo>
                  <a:pt x="421766" y="220599"/>
                </a:lnTo>
                <a:close/>
              </a:path>
              <a:path w="1645284" h="485139">
                <a:moveTo>
                  <a:pt x="443031" y="213360"/>
                </a:moveTo>
                <a:lnTo>
                  <a:pt x="442849" y="213360"/>
                </a:lnTo>
                <a:lnTo>
                  <a:pt x="442213" y="213613"/>
                </a:lnTo>
                <a:lnTo>
                  <a:pt x="443031" y="213360"/>
                </a:lnTo>
                <a:close/>
              </a:path>
              <a:path w="1645284" h="485139">
                <a:moveTo>
                  <a:pt x="464692" y="206628"/>
                </a:moveTo>
                <a:lnTo>
                  <a:pt x="464057" y="206755"/>
                </a:lnTo>
                <a:lnTo>
                  <a:pt x="464284" y="206755"/>
                </a:lnTo>
                <a:lnTo>
                  <a:pt x="464692" y="206628"/>
                </a:lnTo>
                <a:close/>
              </a:path>
              <a:path w="1645284" h="485139">
                <a:moveTo>
                  <a:pt x="487172" y="200151"/>
                </a:moveTo>
                <a:lnTo>
                  <a:pt x="486663" y="200278"/>
                </a:lnTo>
                <a:lnTo>
                  <a:pt x="487172" y="200151"/>
                </a:lnTo>
                <a:close/>
              </a:path>
              <a:path w="1645284" h="485139">
                <a:moveTo>
                  <a:pt x="535177" y="187960"/>
                </a:moveTo>
                <a:lnTo>
                  <a:pt x="534415" y="188087"/>
                </a:lnTo>
                <a:lnTo>
                  <a:pt x="534656" y="188087"/>
                </a:lnTo>
                <a:lnTo>
                  <a:pt x="535177" y="187960"/>
                </a:lnTo>
                <a:close/>
              </a:path>
              <a:path w="1645284" h="485139">
                <a:moveTo>
                  <a:pt x="1586782" y="57912"/>
                </a:moveTo>
                <a:lnTo>
                  <a:pt x="1500251" y="57912"/>
                </a:lnTo>
                <a:lnTo>
                  <a:pt x="1500504" y="115824"/>
                </a:lnTo>
                <a:lnTo>
                  <a:pt x="1471379" y="115961"/>
                </a:lnTo>
                <a:lnTo>
                  <a:pt x="1471294" y="173736"/>
                </a:lnTo>
                <a:lnTo>
                  <a:pt x="1645157" y="87249"/>
                </a:lnTo>
                <a:lnTo>
                  <a:pt x="1586782" y="57912"/>
                </a:lnTo>
                <a:close/>
              </a:path>
              <a:path w="1645284" h="485139">
                <a:moveTo>
                  <a:pt x="618284" y="171958"/>
                </a:moveTo>
                <a:lnTo>
                  <a:pt x="617854" y="171958"/>
                </a:lnTo>
                <a:lnTo>
                  <a:pt x="617474" y="172085"/>
                </a:lnTo>
                <a:lnTo>
                  <a:pt x="618284" y="171958"/>
                </a:lnTo>
                <a:close/>
              </a:path>
              <a:path w="1645284" h="485139">
                <a:moveTo>
                  <a:pt x="682438" y="162433"/>
                </a:moveTo>
                <a:lnTo>
                  <a:pt x="681735" y="162433"/>
                </a:lnTo>
                <a:lnTo>
                  <a:pt x="681481" y="162560"/>
                </a:lnTo>
                <a:lnTo>
                  <a:pt x="682438" y="162433"/>
                </a:lnTo>
                <a:close/>
              </a:path>
              <a:path w="1645284" h="485139">
                <a:moveTo>
                  <a:pt x="716633" y="157987"/>
                </a:moveTo>
                <a:lnTo>
                  <a:pt x="715899" y="157987"/>
                </a:lnTo>
                <a:lnTo>
                  <a:pt x="715517" y="158114"/>
                </a:lnTo>
                <a:lnTo>
                  <a:pt x="716633" y="157987"/>
                </a:lnTo>
                <a:close/>
              </a:path>
              <a:path w="1645284" h="485139">
                <a:moveTo>
                  <a:pt x="1500251" y="57912"/>
                </a:moveTo>
                <a:lnTo>
                  <a:pt x="1471464" y="58047"/>
                </a:lnTo>
                <a:lnTo>
                  <a:pt x="1471379" y="115961"/>
                </a:lnTo>
                <a:lnTo>
                  <a:pt x="1500504" y="115824"/>
                </a:lnTo>
                <a:lnTo>
                  <a:pt x="1500251" y="57912"/>
                </a:lnTo>
                <a:close/>
              </a:path>
              <a:path w="1645284" h="485139">
                <a:moveTo>
                  <a:pt x="1471549" y="0"/>
                </a:moveTo>
                <a:lnTo>
                  <a:pt x="1471464" y="58047"/>
                </a:lnTo>
                <a:lnTo>
                  <a:pt x="1586782" y="57912"/>
                </a:lnTo>
                <a:lnTo>
                  <a:pt x="1471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334098" y="2478151"/>
            <a:ext cx="610870" cy="3386454"/>
          </a:xfrm>
          <a:custGeom>
            <a:avLst/>
            <a:gdLst/>
            <a:ahLst/>
            <a:cxnLst/>
            <a:rect l="l" t="t" r="r" b="b"/>
            <a:pathLst>
              <a:path w="610869" h="3386454">
                <a:moveTo>
                  <a:pt x="496183" y="3218925"/>
                </a:moveTo>
                <a:lnTo>
                  <a:pt x="438950" y="3227768"/>
                </a:lnTo>
                <a:lnTo>
                  <a:pt x="551345" y="3386201"/>
                </a:lnTo>
                <a:lnTo>
                  <a:pt x="595802" y="3247555"/>
                </a:lnTo>
                <a:lnTo>
                  <a:pt x="500608" y="3247555"/>
                </a:lnTo>
                <a:lnTo>
                  <a:pt x="496183" y="3218925"/>
                </a:lnTo>
                <a:close/>
              </a:path>
              <a:path w="610869" h="3386454">
                <a:moveTo>
                  <a:pt x="553423" y="3210081"/>
                </a:moveTo>
                <a:lnTo>
                  <a:pt x="496183" y="3218925"/>
                </a:lnTo>
                <a:lnTo>
                  <a:pt x="500608" y="3247555"/>
                </a:lnTo>
                <a:lnTo>
                  <a:pt x="557847" y="3238703"/>
                </a:lnTo>
                <a:lnTo>
                  <a:pt x="553423" y="3210081"/>
                </a:lnTo>
                <a:close/>
              </a:path>
              <a:path w="610869" h="3386454">
                <a:moveTo>
                  <a:pt x="610654" y="3201238"/>
                </a:moveTo>
                <a:lnTo>
                  <a:pt x="553423" y="3210081"/>
                </a:lnTo>
                <a:lnTo>
                  <a:pt x="557847" y="3238703"/>
                </a:lnTo>
                <a:lnTo>
                  <a:pt x="500608" y="3247555"/>
                </a:lnTo>
                <a:lnTo>
                  <a:pt x="595802" y="3247555"/>
                </a:lnTo>
                <a:lnTo>
                  <a:pt x="610654" y="3201238"/>
                </a:lnTo>
                <a:close/>
              </a:path>
              <a:path w="610869" h="3386454">
                <a:moveTo>
                  <a:pt x="57226" y="0"/>
                </a:moveTo>
                <a:lnTo>
                  <a:pt x="0" y="8889"/>
                </a:lnTo>
                <a:lnTo>
                  <a:pt x="496183" y="3218925"/>
                </a:lnTo>
                <a:lnTo>
                  <a:pt x="553423" y="3210081"/>
                </a:lnTo>
                <a:lnTo>
                  <a:pt x="5722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4491609" y="2513202"/>
            <a:ext cx="610870" cy="3386454"/>
          </a:xfrm>
          <a:custGeom>
            <a:avLst/>
            <a:gdLst/>
            <a:ahLst/>
            <a:cxnLst/>
            <a:rect l="l" t="t" r="r" b="b"/>
            <a:pathLst>
              <a:path w="610870" h="3386454">
                <a:moveTo>
                  <a:pt x="496208" y="3218915"/>
                </a:moveTo>
                <a:lnTo>
                  <a:pt x="438912" y="3227768"/>
                </a:lnTo>
                <a:lnTo>
                  <a:pt x="551306" y="3386201"/>
                </a:lnTo>
                <a:lnTo>
                  <a:pt x="595768" y="3247542"/>
                </a:lnTo>
                <a:lnTo>
                  <a:pt x="500633" y="3247542"/>
                </a:lnTo>
                <a:lnTo>
                  <a:pt x="496208" y="3218915"/>
                </a:lnTo>
                <a:close/>
              </a:path>
              <a:path w="610870" h="3386454">
                <a:moveTo>
                  <a:pt x="553362" y="3210084"/>
                </a:moveTo>
                <a:lnTo>
                  <a:pt x="496208" y="3218915"/>
                </a:lnTo>
                <a:lnTo>
                  <a:pt x="500633" y="3247542"/>
                </a:lnTo>
                <a:lnTo>
                  <a:pt x="557783" y="3238690"/>
                </a:lnTo>
                <a:lnTo>
                  <a:pt x="553362" y="3210084"/>
                </a:lnTo>
                <a:close/>
              </a:path>
              <a:path w="610870" h="3386454">
                <a:moveTo>
                  <a:pt x="610615" y="3201238"/>
                </a:moveTo>
                <a:lnTo>
                  <a:pt x="553362" y="3210084"/>
                </a:lnTo>
                <a:lnTo>
                  <a:pt x="557783" y="3238690"/>
                </a:lnTo>
                <a:lnTo>
                  <a:pt x="500633" y="3247542"/>
                </a:lnTo>
                <a:lnTo>
                  <a:pt x="595768" y="3247542"/>
                </a:lnTo>
                <a:lnTo>
                  <a:pt x="610615" y="3201238"/>
                </a:lnTo>
                <a:close/>
              </a:path>
              <a:path w="610870" h="3386454">
                <a:moveTo>
                  <a:pt x="57150" y="0"/>
                </a:moveTo>
                <a:lnTo>
                  <a:pt x="0" y="8889"/>
                </a:lnTo>
                <a:lnTo>
                  <a:pt x="496208" y="3218915"/>
                </a:lnTo>
                <a:lnTo>
                  <a:pt x="553362" y="3210084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753833" y="2336419"/>
            <a:ext cx="467995" cy="407034"/>
          </a:xfrm>
          <a:custGeom>
            <a:avLst/>
            <a:gdLst/>
            <a:ahLst/>
            <a:cxnLst/>
            <a:rect l="l" t="t" r="r" b="b"/>
            <a:pathLst>
              <a:path w="467994" h="407035">
                <a:moveTo>
                  <a:pt x="356103" y="249877"/>
                </a:moveTo>
                <a:lnTo>
                  <a:pt x="301599" y="266953"/>
                </a:lnTo>
                <a:lnTo>
                  <a:pt x="436410" y="406780"/>
                </a:lnTo>
                <a:lnTo>
                  <a:pt x="457210" y="278002"/>
                </a:lnTo>
                <a:lnTo>
                  <a:pt x="365759" y="278002"/>
                </a:lnTo>
                <a:lnTo>
                  <a:pt x="356103" y="249877"/>
                </a:lnTo>
                <a:close/>
              </a:path>
              <a:path w="467994" h="407035">
                <a:moveTo>
                  <a:pt x="411388" y="232555"/>
                </a:moveTo>
                <a:lnTo>
                  <a:pt x="356103" y="249877"/>
                </a:lnTo>
                <a:lnTo>
                  <a:pt x="365759" y="278002"/>
                </a:lnTo>
                <a:lnTo>
                  <a:pt x="420535" y="259206"/>
                </a:lnTo>
                <a:lnTo>
                  <a:pt x="411388" y="232555"/>
                </a:lnTo>
                <a:close/>
              </a:path>
              <a:path w="467994" h="407035">
                <a:moveTo>
                  <a:pt x="467385" y="215010"/>
                </a:moveTo>
                <a:lnTo>
                  <a:pt x="411388" y="232555"/>
                </a:lnTo>
                <a:lnTo>
                  <a:pt x="420535" y="259206"/>
                </a:lnTo>
                <a:lnTo>
                  <a:pt x="365759" y="278002"/>
                </a:lnTo>
                <a:lnTo>
                  <a:pt x="457210" y="278002"/>
                </a:lnTo>
                <a:lnTo>
                  <a:pt x="467385" y="215010"/>
                </a:lnTo>
                <a:close/>
              </a:path>
              <a:path w="467994" h="407035">
                <a:moveTo>
                  <a:pt x="411294" y="232282"/>
                </a:moveTo>
                <a:lnTo>
                  <a:pt x="350062" y="232282"/>
                </a:lnTo>
                <a:lnTo>
                  <a:pt x="350812" y="234187"/>
                </a:lnTo>
                <a:lnTo>
                  <a:pt x="356103" y="249877"/>
                </a:lnTo>
                <a:lnTo>
                  <a:pt x="411388" y="232555"/>
                </a:lnTo>
                <a:lnTo>
                  <a:pt x="411294" y="232282"/>
                </a:lnTo>
                <a:close/>
              </a:path>
              <a:path w="467994" h="407035">
                <a:moveTo>
                  <a:pt x="350320" y="233034"/>
                </a:moveTo>
                <a:lnTo>
                  <a:pt x="350716" y="234187"/>
                </a:lnTo>
                <a:lnTo>
                  <a:pt x="350320" y="233034"/>
                </a:lnTo>
                <a:close/>
              </a:path>
              <a:path w="467994" h="407035">
                <a:moveTo>
                  <a:pt x="350062" y="232282"/>
                </a:moveTo>
                <a:lnTo>
                  <a:pt x="350320" y="233034"/>
                </a:lnTo>
                <a:lnTo>
                  <a:pt x="350812" y="234187"/>
                </a:lnTo>
                <a:lnTo>
                  <a:pt x="350062" y="232282"/>
                </a:lnTo>
                <a:close/>
              </a:path>
              <a:path w="467994" h="407035">
                <a:moveTo>
                  <a:pt x="396964" y="194817"/>
                </a:moveTo>
                <a:lnTo>
                  <a:pt x="333222" y="194817"/>
                </a:lnTo>
                <a:lnTo>
                  <a:pt x="333730" y="195833"/>
                </a:lnTo>
                <a:lnTo>
                  <a:pt x="342468" y="214502"/>
                </a:lnTo>
                <a:lnTo>
                  <a:pt x="350320" y="233034"/>
                </a:lnTo>
                <a:lnTo>
                  <a:pt x="350062" y="232282"/>
                </a:lnTo>
                <a:lnTo>
                  <a:pt x="411294" y="232282"/>
                </a:lnTo>
                <a:lnTo>
                  <a:pt x="404494" y="212470"/>
                </a:lnTo>
                <a:lnTo>
                  <a:pt x="396964" y="194817"/>
                </a:lnTo>
                <a:close/>
              </a:path>
              <a:path w="467994" h="407035">
                <a:moveTo>
                  <a:pt x="342049" y="213613"/>
                </a:moveTo>
                <a:lnTo>
                  <a:pt x="342427" y="214502"/>
                </a:lnTo>
                <a:lnTo>
                  <a:pt x="342049" y="213613"/>
                </a:lnTo>
                <a:close/>
              </a:path>
              <a:path w="467994" h="407035">
                <a:moveTo>
                  <a:pt x="333414" y="195226"/>
                </a:moveTo>
                <a:lnTo>
                  <a:pt x="333699" y="195833"/>
                </a:lnTo>
                <a:lnTo>
                  <a:pt x="333414" y="195226"/>
                </a:lnTo>
                <a:close/>
              </a:path>
              <a:path w="467994" h="407035">
                <a:moveTo>
                  <a:pt x="388872" y="177164"/>
                </a:moveTo>
                <a:lnTo>
                  <a:pt x="324015" y="177164"/>
                </a:lnTo>
                <a:lnTo>
                  <a:pt x="324726" y="178434"/>
                </a:lnTo>
                <a:lnTo>
                  <a:pt x="333414" y="195226"/>
                </a:lnTo>
                <a:lnTo>
                  <a:pt x="333222" y="194817"/>
                </a:lnTo>
                <a:lnTo>
                  <a:pt x="396964" y="194817"/>
                </a:lnTo>
                <a:lnTo>
                  <a:pt x="395122" y="190500"/>
                </a:lnTo>
                <a:lnTo>
                  <a:pt x="388872" y="177164"/>
                </a:lnTo>
                <a:close/>
              </a:path>
              <a:path w="467994" h="407035">
                <a:moveTo>
                  <a:pt x="324256" y="177628"/>
                </a:moveTo>
                <a:lnTo>
                  <a:pt x="324676" y="178434"/>
                </a:lnTo>
                <a:lnTo>
                  <a:pt x="324256" y="177628"/>
                </a:lnTo>
                <a:close/>
              </a:path>
              <a:path w="467994" h="407035">
                <a:moveTo>
                  <a:pt x="324015" y="177164"/>
                </a:moveTo>
                <a:lnTo>
                  <a:pt x="324256" y="177628"/>
                </a:lnTo>
                <a:lnTo>
                  <a:pt x="324726" y="178434"/>
                </a:lnTo>
                <a:lnTo>
                  <a:pt x="324015" y="177164"/>
                </a:lnTo>
                <a:close/>
              </a:path>
              <a:path w="467994" h="407035">
                <a:moveTo>
                  <a:pt x="380756" y="160781"/>
                </a:moveTo>
                <a:lnTo>
                  <a:pt x="314439" y="160781"/>
                </a:lnTo>
                <a:lnTo>
                  <a:pt x="315353" y="162178"/>
                </a:lnTo>
                <a:lnTo>
                  <a:pt x="324256" y="177628"/>
                </a:lnTo>
                <a:lnTo>
                  <a:pt x="324015" y="177164"/>
                </a:lnTo>
                <a:lnTo>
                  <a:pt x="388872" y="177164"/>
                </a:lnTo>
                <a:lnTo>
                  <a:pt x="385419" y="169798"/>
                </a:lnTo>
                <a:lnTo>
                  <a:pt x="380756" y="160781"/>
                </a:lnTo>
                <a:close/>
              </a:path>
              <a:path w="467994" h="407035">
                <a:moveTo>
                  <a:pt x="314577" y="161019"/>
                </a:moveTo>
                <a:lnTo>
                  <a:pt x="315253" y="162178"/>
                </a:lnTo>
                <a:lnTo>
                  <a:pt x="314577" y="161019"/>
                </a:lnTo>
                <a:close/>
              </a:path>
              <a:path w="467994" h="407035">
                <a:moveTo>
                  <a:pt x="314439" y="160781"/>
                </a:moveTo>
                <a:lnTo>
                  <a:pt x="314577" y="161019"/>
                </a:lnTo>
                <a:lnTo>
                  <a:pt x="315353" y="162178"/>
                </a:lnTo>
                <a:lnTo>
                  <a:pt x="314439" y="160781"/>
                </a:lnTo>
                <a:close/>
              </a:path>
              <a:path w="467994" h="407035">
                <a:moveTo>
                  <a:pt x="372668" y="145668"/>
                </a:moveTo>
                <a:lnTo>
                  <a:pt x="304304" y="145668"/>
                </a:lnTo>
                <a:lnTo>
                  <a:pt x="305320" y="147065"/>
                </a:lnTo>
                <a:lnTo>
                  <a:pt x="314577" y="161019"/>
                </a:lnTo>
                <a:lnTo>
                  <a:pt x="314439" y="160781"/>
                </a:lnTo>
                <a:lnTo>
                  <a:pt x="380756" y="160781"/>
                </a:lnTo>
                <a:lnTo>
                  <a:pt x="375107" y="149859"/>
                </a:lnTo>
                <a:lnTo>
                  <a:pt x="372668" y="145668"/>
                </a:lnTo>
                <a:close/>
              </a:path>
              <a:path w="467994" h="407035">
                <a:moveTo>
                  <a:pt x="304615" y="146133"/>
                </a:moveTo>
                <a:lnTo>
                  <a:pt x="305239" y="147065"/>
                </a:lnTo>
                <a:lnTo>
                  <a:pt x="304615" y="146133"/>
                </a:lnTo>
                <a:close/>
              </a:path>
              <a:path w="467994" h="407035">
                <a:moveTo>
                  <a:pt x="304304" y="145668"/>
                </a:moveTo>
                <a:lnTo>
                  <a:pt x="304615" y="146133"/>
                </a:lnTo>
                <a:lnTo>
                  <a:pt x="305320" y="147065"/>
                </a:lnTo>
                <a:lnTo>
                  <a:pt x="304304" y="145668"/>
                </a:lnTo>
                <a:close/>
              </a:path>
              <a:path w="467994" h="407035">
                <a:moveTo>
                  <a:pt x="364537" y="131698"/>
                </a:moveTo>
                <a:lnTo>
                  <a:pt x="293700" y="131698"/>
                </a:lnTo>
                <a:lnTo>
                  <a:pt x="295147" y="133476"/>
                </a:lnTo>
                <a:lnTo>
                  <a:pt x="304615" y="146133"/>
                </a:lnTo>
                <a:lnTo>
                  <a:pt x="304304" y="145668"/>
                </a:lnTo>
                <a:lnTo>
                  <a:pt x="372668" y="145668"/>
                </a:lnTo>
                <a:lnTo>
                  <a:pt x="364537" y="131698"/>
                </a:lnTo>
                <a:close/>
              </a:path>
              <a:path w="467994" h="407035">
                <a:moveTo>
                  <a:pt x="294479" y="132730"/>
                </a:moveTo>
                <a:lnTo>
                  <a:pt x="295044" y="133476"/>
                </a:lnTo>
                <a:lnTo>
                  <a:pt x="294479" y="132730"/>
                </a:lnTo>
                <a:close/>
              </a:path>
              <a:path w="467994" h="407035">
                <a:moveTo>
                  <a:pt x="293700" y="131698"/>
                </a:moveTo>
                <a:lnTo>
                  <a:pt x="294479" y="132730"/>
                </a:lnTo>
                <a:lnTo>
                  <a:pt x="295147" y="133476"/>
                </a:lnTo>
                <a:lnTo>
                  <a:pt x="293700" y="131698"/>
                </a:lnTo>
                <a:close/>
              </a:path>
              <a:path w="467994" h="407035">
                <a:moveTo>
                  <a:pt x="356574" y="119633"/>
                </a:moveTo>
                <a:lnTo>
                  <a:pt x="282765" y="119633"/>
                </a:lnTo>
                <a:lnTo>
                  <a:pt x="284454" y="121411"/>
                </a:lnTo>
                <a:lnTo>
                  <a:pt x="294479" y="132730"/>
                </a:lnTo>
                <a:lnTo>
                  <a:pt x="293700" y="131698"/>
                </a:lnTo>
                <a:lnTo>
                  <a:pt x="364537" y="131698"/>
                </a:lnTo>
                <a:lnTo>
                  <a:pt x="364020" y="130809"/>
                </a:lnTo>
                <a:lnTo>
                  <a:pt x="356574" y="119633"/>
                </a:lnTo>
                <a:close/>
              </a:path>
              <a:path w="467994" h="407035">
                <a:moveTo>
                  <a:pt x="283800" y="120791"/>
                </a:moveTo>
                <a:lnTo>
                  <a:pt x="284355" y="121411"/>
                </a:lnTo>
                <a:lnTo>
                  <a:pt x="283800" y="120791"/>
                </a:lnTo>
                <a:close/>
              </a:path>
              <a:path w="467994" h="407035">
                <a:moveTo>
                  <a:pt x="282765" y="119633"/>
                </a:moveTo>
                <a:lnTo>
                  <a:pt x="283800" y="120791"/>
                </a:lnTo>
                <a:lnTo>
                  <a:pt x="284454" y="121411"/>
                </a:lnTo>
                <a:lnTo>
                  <a:pt x="282765" y="119633"/>
                </a:lnTo>
                <a:close/>
              </a:path>
              <a:path w="467994" h="407035">
                <a:moveTo>
                  <a:pt x="271627" y="109236"/>
                </a:moveTo>
                <a:lnTo>
                  <a:pt x="283800" y="120791"/>
                </a:lnTo>
                <a:lnTo>
                  <a:pt x="282765" y="119633"/>
                </a:lnTo>
                <a:lnTo>
                  <a:pt x="356574" y="119633"/>
                </a:lnTo>
                <a:lnTo>
                  <a:pt x="352005" y="112775"/>
                </a:lnTo>
                <a:lnTo>
                  <a:pt x="350268" y="110489"/>
                </a:lnTo>
                <a:lnTo>
                  <a:pt x="273215" y="110489"/>
                </a:lnTo>
                <a:lnTo>
                  <a:pt x="271627" y="109236"/>
                </a:lnTo>
                <a:close/>
              </a:path>
              <a:path w="467994" h="407035">
                <a:moveTo>
                  <a:pt x="271208" y="108838"/>
                </a:moveTo>
                <a:lnTo>
                  <a:pt x="271627" y="109236"/>
                </a:lnTo>
                <a:lnTo>
                  <a:pt x="273215" y="110489"/>
                </a:lnTo>
                <a:lnTo>
                  <a:pt x="271208" y="108838"/>
                </a:lnTo>
                <a:close/>
              </a:path>
              <a:path w="467994" h="407035">
                <a:moveTo>
                  <a:pt x="349013" y="108838"/>
                </a:moveTo>
                <a:lnTo>
                  <a:pt x="271208" y="108838"/>
                </a:lnTo>
                <a:lnTo>
                  <a:pt x="273215" y="110489"/>
                </a:lnTo>
                <a:lnTo>
                  <a:pt x="350268" y="110489"/>
                </a:lnTo>
                <a:lnTo>
                  <a:pt x="349013" y="108838"/>
                </a:lnTo>
                <a:close/>
              </a:path>
              <a:path w="467994" h="407035">
                <a:moveTo>
                  <a:pt x="341869" y="99440"/>
                </a:moveTo>
                <a:lnTo>
                  <a:pt x="259219" y="99440"/>
                </a:lnTo>
                <a:lnTo>
                  <a:pt x="261416" y="101091"/>
                </a:lnTo>
                <a:lnTo>
                  <a:pt x="271627" y="109236"/>
                </a:lnTo>
                <a:lnTo>
                  <a:pt x="271208" y="108838"/>
                </a:lnTo>
                <a:lnTo>
                  <a:pt x="349013" y="108838"/>
                </a:lnTo>
                <a:lnTo>
                  <a:pt x="341869" y="99440"/>
                </a:lnTo>
                <a:close/>
              </a:path>
              <a:path w="467994" h="407035">
                <a:moveTo>
                  <a:pt x="260819" y="100704"/>
                </a:moveTo>
                <a:lnTo>
                  <a:pt x="261310" y="101091"/>
                </a:lnTo>
                <a:lnTo>
                  <a:pt x="260819" y="100704"/>
                </a:lnTo>
                <a:close/>
              </a:path>
              <a:path w="467994" h="407035">
                <a:moveTo>
                  <a:pt x="259219" y="99440"/>
                </a:moveTo>
                <a:lnTo>
                  <a:pt x="260819" y="100704"/>
                </a:lnTo>
                <a:lnTo>
                  <a:pt x="261416" y="101091"/>
                </a:lnTo>
                <a:lnTo>
                  <a:pt x="259219" y="99440"/>
                </a:lnTo>
                <a:close/>
              </a:path>
              <a:path w="467994" h="407035">
                <a:moveTo>
                  <a:pt x="247180" y="91844"/>
                </a:moveTo>
                <a:lnTo>
                  <a:pt x="260819" y="100704"/>
                </a:lnTo>
                <a:lnTo>
                  <a:pt x="259219" y="99440"/>
                </a:lnTo>
                <a:lnTo>
                  <a:pt x="341869" y="99440"/>
                </a:lnTo>
                <a:lnTo>
                  <a:pt x="339166" y="95884"/>
                </a:lnTo>
                <a:lnTo>
                  <a:pt x="336352" y="92709"/>
                </a:lnTo>
                <a:lnTo>
                  <a:pt x="248843" y="92709"/>
                </a:lnTo>
                <a:lnTo>
                  <a:pt x="247180" y="91844"/>
                </a:lnTo>
                <a:close/>
              </a:path>
              <a:path w="467994" h="407035">
                <a:moveTo>
                  <a:pt x="246557" y="91439"/>
                </a:moveTo>
                <a:lnTo>
                  <a:pt x="247180" y="91844"/>
                </a:lnTo>
                <a:lnTo>
                  <a:pt x="248843" y="92709"/>
                </a:lnTo>
                <a:lnTo>
                  <a:pt x="246557" y="91439"/>
                </a:lnTo>
                <a:close/>
              </a:path>
              <a:path w="467994" h="407035">
                <a:moveTo>
                  <a:pt x="335226" y="91439"/>
                </a:moveTo>
                <a:lnTo>
                  <a:pt x="246557" y="91439"/>
                </a:lnTo>
                <a:lnTo>
                  <a:pt x="248843" y="92709"/>
                </a:lnTo>
                <a:lnTo>
                  <a:pt x="336352" y="92709"/>
                </a:lnTo>
                <a:lnTo>
                  <a:pt x="335226" y="91439"/>
                </a:lnTo>
                <a:close/>
              </a:path>
              <a:path w="467994" h="407035">
                <a:moveTo>
                  <a:pt x="233829" y="84897"/>
                </a:moveTo>
                <a:lnTo>
                  <a:pt x="247180" y="91844"/>
                </a:lnTo>
                <a:lnTo>
                  <a:pt x="246557" y="91439"/>
                </a:lnTo>
                <a:lnTo>
                  <a:pt x="335226" y="91439"/>
                </a:lnTo>
                <a:lnTo>
                  <a:pt x="329936" y="85470"/>
                </a:lnTo>
                <a:lnTo>
                  <a:pt x="235165" y="85470"/>
                </a:lnTo>
                <a:lnTo>
                  <a:pt x="233829" y="84897"/>
                </a:lnTo>
                <a:close/>
              </a:path>
              <a:path w="467994" h="407035">
                <a:moveTo>
                  <a:pt x="233222" y="84581"/>
                </a:moveTo>
                <a:lnTo>
                  <a:pt x="233829" y="84897"/>
                </a:lnTo>
                <a:lnTo>
                  <a:pt x="235165" y="85470"/>
                </a:lnTo>
                <a:lnTo>
                  <a:pt x="233222" y="84581"/>
                </a:lnTo>
                <a:close/>
              </a:path>
              <a:path w="467994" h="407035">
                <a:moveTo>
                  <a:pt x="329148" y="84581"/>
                </a:moveTo>
                <a:lnTo>
                  <a:pt x="233222" y="84581"/>
                </a:lnTo>
                <a:lnTo>
                  <a:pt x="235165" y="85470"/>
                </a:lnTo>
                <a:lnTo>
                  <a:pt x="329936" y="85470"/>
                </a:lnTo>
                <a:lnTo>
                  <a:pt x="329148" y="84581"/>
                </a:lnTo>
                <a:close/>
              </a:path>
              <a:path w="467994" h="407035">
                <a:moveTo>
                  <a:pt x="219933" y="78936"/>
                </a:moveTo>
                <a:lnTo>
                  <a:pt x="233829" y="84897"/>
                </a:lnTo>
                <a:lnTo>
                  <a:pt x="233222" y="84581"/>
                </a:lnTo>
                <a:lnTo>
                  <a:pt x="329148" y="84581"/>
                </a:lnTo>
                <a:lnTo>
                  <a:pt x="325208" y="80136"/>
                </a:lnTo>
                <a:lnTo>
                  <a:pt x="324266" y="79247"/>
                </a:lnTo>
                <a:lnTo>
                  <a:pt x="220814" y="79247"/>
                </a:lnTo>
                <a:lnTo>
                  <a:pt x="219933" y="78936"/>
                </a:lnTo>
                <a:close/>
              </a:path>
              <a:path w="467994" h="407035">
                <a:moveTo>
                  <a:pt x="218884" y="78485"/>
                </a:moveTo>
                <a:lnTo>
                  <a:pt x="219933" y="78936"/>
                </a:lnTo>
                <a:lnTo>
                  <a:pt x="220814" y="79247"/>
                </a:lnTo>
                <a:lnTo>
                  <a:pt x="218884" y="78485"/>
                </a:lnTo>
                <a:close/>
              </a:path>
              <a:path w="467994" h="407035">
                <a:moveTo>
                  <a:pt x="323459" y="78485"/>
                </a:moveTo>
                <a:lnTo>
                  <a:pt x="218884" y="78485"/>
                </a:lnTo>
                <a:lnTo>
                  <a:pt x="220814" y="79247"/>
                </a:lnTo>
                <a:lnTo>
                  <a:pt x="324266" y="79247"/>
                </a:lnTo>
                <a:lnTo>
                  <a:pt x="323459" y="78485"/>
                </a:lnTo>
                <a:close/>
              </a:path>
              <a:path w="467994" h="407035">
                <a:moveTo>
                  <a:pt x="205159" y="73707"/>
                </a:moveTo>
                <a:lnTo>
                  <a:pt x="219933" y="78936"/>
                </a:lnTo>
                <a:lnTo>
                  <a:pt x="218884" y="78485"/>
                </a:lnTo>
                <a:lnTo>
                  <a:pt x="323459" y="78485"/>
                </a:lnTo>
                <a:lnTo>
                  <a:pt x="318613" y="73913"/>
                </a:lnTo>
                <a:lnTo>
                  <a:pt x="205930" y="73913"/>
                </a:lnTo>
                <a:lnTo>
                  <a:pt x="205159" y="73707"/>
                </a:lnTo>
                <a:close/>
              </a:path>
              <a:path w="467994" h="407035">
                <a:moveTo>
                  <a:pt x="203949" y="73278"/>
                </a:moveTo>
                <a:lnTo>
                  <a:pt x="205159" y="73707"/>
                </a:lnTo>
                <a:lnTo>
                  <a:pt x="205930" y="73913"/>
                </a:lnTo>
                <a:lnTo>
                  <a:pt x="203949" y="73278"/>
                </a:lnTo>
                <a:close/>
              </a:path>
              <a:path w="467994" h="407035">
                <a:moveTo>
                  <a:pt x="317940" y="73278"/>
                </a:moveTo>
                <a:lnTo>
                  <a:pt x="203949" y="73278"/>
                </a:lnTo>
                <a:lnTo>
                  <a:pt x="205930" y="73913"/>
                </a:lnTo>
                <a:lnTo>
                  <a:pt x="318613" y="73913"/>
                </a:lnTo>
                <a:lnTo>
                  <a:pt x="317940" y="73278"/>
                </a:lnTo>
                <a:close/>
              </a:path>
              <a:path w="467994" h="407035">
                <a:moveTo>
                  <a:pt x="188404" y="69214"/>
                </a:moveTo>
                <a:lnTo>
                  <a:pt x="205159" y="73707"/>
                </a:lnTo>
                <a:lnTo>
                  <a:pt x="203949" y="73278"/>
                </a:lnTo>
                <a:lnTo>
                  <a:pt x="317940" y="73278"/>
                </a:lnTo>
                <a:lnTo>
                  <a:pt x="313902" y="69468"/>
                </a:lnTo>
                <a:lnTo>
                  <a:pt x="189865" y="69468"/>
                </a:lnTo>
                <a:lnTo>
                  <a:pt x="188404" y="69214"/>
                </a:lnTo>
                <a:close/>
              </a:path>
              <a:path w="467994" h="407035">
                <a:moveTo>
                  <a:pt x="171901" y="65668"/>
                </a:moveTo>
                <a:lnTo>
                  <a:pt x="189865" y="69468"/>
                </a:lnTo>
                <a:lnTo>
                  <a:pt x="313902" y="69468"/>
                </a:lnTo>
                <a:lnTo>
                  <a:pt x="310134" y="65912"/>
                </a:lnTo>
                <a:lnTo>
                  <a:pt x="173456" y="65912"/>
                </a:lnTo>
                <a:lnTo>
                  <a:pt x="171901" y="65668"/>
                </a:lnTo>
                <a:close/>
              </a:path>
              <a:path w="467994" h="407035">
                <a:moveTo>
                  <a:pt x="309811" y="65658"/>
                </a:moveTo>
                <a:lnTo>
                  <a:pt x="171856" y="65658"/>
                </a:lnTo>
                <a:lnTo>
                  <a:pt x="173456" y="65912"/>
                </a:lnTo>
                <a:lnTo>
                  <a:pt x="310134" y="65912"/>
                </a:lnTo>
                <a:lnTo>
                  <a:pt x="309811" y="65658"/>
                </a:lnTo>
                <a:close/>
              </a:path>
              <a:path w="467994" h="407035">
                <a:moveTo>
                  <a:pt x="154876" y="62991"/>
                </a:moveTo>
                <a:lnTo>
                  <a:pt x="171901" y="65668"/>
                </a:lnTo>
                <a:lnTo>
                  <a:pt x="309811" y="65658"/>
                </a:lnTo>
                <a:lnTo>
                  <a:pt x="306591" y="63118"/>
                </a:lnTo>
                <a:lnTo>
                  <a:pt x="155943" y="63118"/>
                </a:lnTo>
                <a:lnTo>
                  <a:pt x="154876" y="62991"/>
                </a:lnTo>
                <a:close/>
              </a:path>
              <a:path w="467994" h="407035">
                <a:moveTo>
                  <a:pt x="137836" y="60924"/>
                </a:moveTo>
                <a:lnTo>
                  <a:pt x="155943" y="63118"/>
                </a:lnTo>
                <a:lnTo>
                  <a:pt x="306591" y="63118"/>
                </a:lnTo>
                <a:lnTo>
                  <a:pt x="303853" y="60959"/>
                </a:lnTo>
                <a:lnTo>
                  <a:pt x="138290" y="60959"/>
                </a:lnTo>
                <a:lnTo>
                  <a:pt x="137836" y="60924"/>
                </a:lnTo>
                <a:close/>
              </a:path>
              <a:path w="467994" h="407035">
                <a:moveTo>
                  <a:pt x="303692" y="60832"/>
                </a:moveTo>
                <a:lnTo>
                  <a:pt x="137083" y="60832"/>
                </a:lnTo>
                <a:lnTo>
                  <a:pt x="138290" y="60959"/>
                </a:lnTo>
                <a:lnTo>
                  <a:pt x="303853" y="60959"/>
                </a:lnTo>
                <a:lnTo>
                  <a:pt x="303692" y="60832"/>
                </a:lnTo>
                <a:close/>
              </a:path>
              <a:path w="467994" h="407035">
                <a:moveTo>
                  <a:pt x="299988" y="57911"/>
                </a:moveTo>
                <a:lnTo>
                  <a:pt x="81000" y="57911"/>
                </a:lnTo>
                <a:lnTo>
                  <a:pt x="100914" y="58419"/>
                </a:lnTo>
                <a:lnTo>
                  <a:pt x="100063" y="58419"/>
                </a:lnTo>
                <a:lnTo>
                  <a:pt x="119684" y="59435"/>
                </a:lnTo>
                <a:lnTo>
                  <a:pt x="118948" y="59435"/>
                </a:lnTo>
                <a:lnTo>
                  <a:pt x="137836" y="60924"/>
                </a:lnTo>
                <a:lnTo>
                  <a:pt x="137083" y="60832"/>
                </a:lnTo>
                <a:lnTo>
                  <a:pt x="303692" y="60832"/>
                </a:lnTo>
                <a:lnTo>
                  <a:pt x="299988" y="57911"/>
                </a:lnTo>
                <a:close/>
              </a:path>
              <a:path w="467994" h="407035">
                <a:moveTo>
                  <a:pt x="82041" y="0"/>
                </a:moveTo>
                <a:lnTo>
                  <a:pt x="41046" y="0"/>
                </a:lnTo>
                <a:lnTo>
                  <a:pt x="0" y="888"/>
                </a:lnTo>
                <a:lnTo>
                  <a:pt x="1092" y="58673"/>
                </a:lnTo>
                <a:lnTo>
                  <a:pt x="41859" y="57911"/>
                </a:lnTo>
                <a:lnTo>
                  <a:pt x="299988" y="57911"/>
                </a:lnTo>
                <a:lnTo>
                  <a:pt x="259168" y="32765"/>
                </a:lnTo>
                <a:lnTo>
                  <a:pt x="222122" y="18287"/>
                </a:lnTo>
                <a:lnTo>
                  <a:pt x="183337" y="8889"/>
                </a:lnTo>
                <a:lnTo>
                  <a:pt x="143446" y="3301"/>
                </a:lnTo>
                <a:lnTo>
                  <a:pt x="102730" y="507"/>
                </a:lnTo>
                <a:lnTo>
                  <a:pt x="82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4913248" y="2298700"/>
            <a:ext cx="436245" cy="467359"/>
          </a:xfrm>
          <a:custGeom>
            <a:avLst/>
            <a:gdLst/>
            <a:ahLst/>
            <a:cxnLst/>
            <a:rect l="l" t="t" r="r" b="b"/>
            <a:pathLst>
              <a:path w="436245" h="467360">
                <a:moveTo>
                  <a:pt x="322279" y="302212"/>
                </a:moveTo>
                <a:lnTo>
                  <a:pt x="266573" y="310641"/>
                </a:lnTo>
                <a:lnTo>
                  <a:pt x="377063" y="467360"/>
                </a:lnTo>
                <a:lnTo>
                  <a:pt x="421148" y="331215"/>
                </a:lnTo>
                <a:lnTo>
                  <a:pt x="327533" y="331215"/>
                </a:lnTo>
                <a:lnTo>
                  <a:pt x="322279" y="302212"/>
                </a:lnTo>
                <a:close/>
              </a:path>
              <a:path w="436245" h="467360">
                <a:moveTo>
                  <a:pt x="378804" y="293660"/>
                </a:moveTo>
                <a:lnTo>
                  <a:pt x="322279" y="302212"/>
                </a:lnTo>
                <a:lnTo>
                  <a:pt x="327533" y="331215"/>
                </a:lnTo>
                <a:lnTo>
                  <a:pt x="383793" y="320928"/>
                </a:lnTo>
                <a:lnTo>
                  <a:pt x="378804" y="293660"/>
                </a:lnTo>
                <a:close/>
              </a:path>
              <a:path w="436245" h="467360">
                <a:moveTo>
                  <a:pt x="436117" y="284988"/>
                </a:moveTo>
                <a:lnTo>
                  <a:pt x="378804" y="293660"/>
                </a:lnTo>
                <a:lnTo>
                  <a:pt x="383793" y="320928"/>
                </a:lnTo>
                <a:lnTo>
                  <a:pt x="327533" y="331215"/>
                </a:lnTo>
                <a:lnTo>
                  <a:pt x="421148" y="331215"/>
                </a:lnTo>
                <a:lnTo>
                  <a:pt x="436117" y="284988"/>
                </a:lnTo>
                <a:close/>
              </a:path>
              <a:path w="436245" h="467360">
                <a:moveTo>
                  <a:pt x="376567" y="281432"/>
                </a:moveTo>
                <a:lnTo>
                  <a:pt x="318515" y="281432"/>
                </a:lnTo>
                <a:lnTo>
                  <a:pt x="318897" y="283463"/>
                </a:lnTo>
                <a:lnTo>
                  <a:pt x="322279" y="302212"/>
                </a:lnTo>
                <a:lnTo>
                  <a:pt x="378804" y="293660"/>
                </a:lnTo>
                <a:lnTo>
                  <a:pt x="376567" y="281432"/>
                </a:lnTo>
                <a:close/>
              </a:path>
              <a:path w="436245" h="467360">
                <a:moveTo>
                  <a:pt x="318851" y="283283"/>
                </a:moveTo>
                <a:lnTo>
                  <a:pt x="318884" y="283463"/>
                </a:lnTo>
                <a:lnTo>
                  <a:pt x="318851" y="283283"/>
                </a:lnTo>
                <a:close/>
              </a:path>
              <a:path w="436245" h="467360">
                <a:moveTo>
                  <a:pt x="372392" y="261874"/>
                </a:moveTo>
                <a:lnTo>
                  <a:pt x="313436" y="261874"/>
                </a:lnTo>
                <a:lnTo>
                  <a:pt x="313689" y="262763"/>
                </a:lnTo>
                <a:lnTo>
                  <a:pt x="318851" y="283283"/>
                </a:lnTo>
                <a:lnTo>
                  <a:pt x="318515" y="281432"/>
                </a:lnTo>
                <a:lnTo>
                  <a:pt x="376567" y="281432"/>
                </a:lnTo>
                <a:lnTo>
                  <a:pt x="374523" y="270255"/>
                </a:lnTo>
                <a:lnTo>
                  <a:pt x="372392" y="261874"/>
                </a:lnTo>
                <a:close/>
              </a:path>
              <a:path w="436245" h="467360">
                <a:moveTo>
                  <a:pt x="313466" y="261995"/>
                </a:moveTo>
                <a:lnTo>
                  <a:pt x="313660" y="262763"/>
                </a:lnTo>
                <a:lnTo>
                  <a:pt x="313466" y="261995"/>
                </a:lnTo>
                <a:close/>
              </a:path>
              <a:path w="436245" h="467360">
                <a:moveTo>
                  <a:pt x="367102" y="241808"/>
                </a:moveTo>
                <a:lnTo>
                  <a:pt x="307593" y="241808"/>
                </a:lnTo>
                <a:lnTo>
                  <a:pt x="307975" y="242950"/>
                </a:lnTo>
                <a:lnTo>
                  <a:pt x="313466" y="261995"/>
                </a:lnTo>
                <a:lnTo>
                  <a:pt x="372392" y="261874"/>
                </a:lnTo>
                <a:lnTo>
                  <a:pt x="368680" y="247269"/>
                </a:lnTo>
                <a:lnTo>
                  <a:pt x="367102" y="241808"/>
                </a:lnTo>
                <a:close/>
              </a:path>
              <a:path w="436245" h="467360">
                <a:moveTo>
                  <a:pt x="307624" y="241911"/>
                </a:moveTo>
                <a:lnTo>
                  <a:pt x="307926" y="242950"/>
                </a:lnTo>
                <a:lnTo>
                  <a:pt x="307624" y="241911"/>
                </a:lnTo>
                <a:close/>
              </a:path>
              <a:path w="436245" h="467360">
                <a:moveTo>
                  <a:pt x="361555" y="223012"/>
                </a:moveTo>
                <a:lnTo>
                  <a:pt x="301243" y="223012"/>
                </a:lnTo>
                <a:lnTo>
                  <a:pt x="307624" y="241911"/>
                </a:lnTo>
                <a:lnTo>
                  <a:pt x="367102" y="241808"/>
                </a:lnTo>
                <a:lnTo>
                  <a:pt x="362330" y="225298"/>
                </a:lnTo>
                <a:lnTo>
                  <a:pt x="361555" y="223012"/>
                </a:lnTo>
                <a:close/>
              </a:path>
              <a:path w="436245" h="467360">
                <a:moveTo>
                  <a:pt x="355522" y="205232"/>
                </a:moveTo>
                <a:lnTo>
                  <a:pt x="294131" y="205232"/>
                </a:lnTo>
                <a:lnTo>
                  <a:pt x="294766" y="206628"/>
                </a:lnTo>
                <a:lnTo>
                  <a:pt x="301625" y="224282"/>
                </a:lnTo>
                <a:lnTo>
                  <a:pt x="301243" y="223012"/>
                </a:lnTo>
                <a:lnTo>
                  <a:pt x="361555" y="223012"/>
                </a:lnTo>
                <a:lnTo>
                  <a:pt x="355522" y="205232"/>
                </a:lnTo>
                <a:close/>
              </a:path>
              <a:path w="436245" h="467360">
                <a:moveTo>
                  <a:pt x="294159" y="205301"/>
                </a:moveTo>
                <a:lnTo>
                  <a:pt x="294681" y="206628"/>
                </a:lnTo>
                <a:lnTo>
                  <a:pt x="294159" y="205301"/>
                </a:lnTo>
                <a:close/>
              </a:path>
              <a:path w="436245" h="467360">
                <a:moveTo>
                  <a:pt x="349078" y="188595"/>
                </a:moveTo>
                <a:lnTo>
                  <a:pt x="286512" y="188595"/>
                </a:lnTo>
                <a:lnTo>
                  <a:pt x="287400" y="190373"/>
                </a:lnTo>
                <a:lnTo>
                  <a:pt x="294159" y="205301"/>
                </a:lnTo>
                <a:lnTo>
                  <a:pt x="355522" y="205232"/>
                </a:lnTo>
                <a:lnTo>
                  <a:pt x="355091" y="203962"/>
                </a:lnTo>
                <a:lnTo>
                  <a:pt x="349078" y="188595"/>
                </a:lnTo>
                <a:close/>
              </a:path>
              <a:path w="436245" h="467360">
                <a:moveTo>
                  <a:pt x="286948" y="189548"/>
                </a:moveTo>
                <a:lnTo>
                  <a:pt x="287325" y="190373"/>
                </a:lnTo>
                <a:lnTo>
                  <a:pt x="286948" y="189548"/>
                </a:lnTo>
                <a:close/>
              </a:path>
              <a:path w="436245" h="467360">
                <a:moveTo>
                  <a:pt x="286512" y="188595"/>
                </a:moveTo>
                <a:lnTo>
                  <a:pt x="286948" y="189548"/>
                </a:lnTo>
                <a:lnTo>
                  <a:pt x="287400" y="190373"/>
                </a:lnTo>
                <a:lnTo>
                  <a:pt x="286512" y="188595"/>
                </a:lnTo>
                <a:close/>
              </a:path>
              <a:path w="436245" h="467360">
                <a:moveTo>
                  <a:pt x="342430" y="173482"/>
                </a:moveTo>
                <a:lnTo>
                  <a:pt x="278129" y="173482"/>
                </a:lnTo>
                <a:lnTo>
                  <a:pt x="279146" y="175260"/>
                </a:lnTo>
                <a:lnTo>
                  <a:pt x="286948" y="189548"/>
                </a:lnTo>
                <a:lnTo>
                  <a:pt x="286512" y="188595"/>
                </a:lnTo>
                <a:lnTo>
                  <a:pt x="349078" y="188595"/>
                </a:lnTo>
                <a:lnTo>
                  <a:pt x="347090" y="183514"/>
                </a:lnTo>
                <a:lnTo>
                  <a:pt x="342430" y="173482"/>
                </a:lnTo>
                <a:close/>
              </a:path>
              <a:path w="436245" h="467360">
                <a:moveTo>
                  <a:pt x="278856" y="174805"/>
                </a:moveTo>
                <a:lnTo>
                  <a:pt x="279105" y="175260"/>
                </a:lnTo>
                <a:lnTo>
                  <a:pt x="278856" y="174805"/>
                </a:lnTo>
                <a:close/>
              </a:path>
              <a:path w="436245" h="467360">
                <a:moveTo>
                  <a:pt x="278129" y="173482"/>
                </a:moveTo>
                <a:lnTo>
                  <a:pt x="278856" y="174805"/>
                </a:lnTo>
                <a:lnTo>
                  <a:pt x="279146" y="175260"/>
                </a:lnTo>
                <a:lnTo>
                  <a:pt x="278129" y="173482"/>
                </a:lnTo>
                <a:close/>
              </a:path>
              <a:path w="436245" h="467360">
                <a:moveTo>
                  <a:pt x="335597" y="159512"/>
                </a:moveTo>
                <a:lnTo>
                  <a:pt x="269113" y="159512"/>
                </a:lnTo>
                <a:lnTo>
                  <a:pt x="270510" y="161544"/>
                </a:lnTo>
                <a:lnTo>
                  <a:pt x="278856" y="174805"/>
                </a:lnTo>
                <a:lnTo>
                  <a:pt x="278129" y="173482"/>
                </a:lnTo>
                <a:lnTo>
                  <a:pt x="342430" y="173482"/>
                </a:lnTo>
                <a:lnTo>
                  <a:pt x="337947" y="163829"/>
                </a:lnTo>
                <a:lnTo>
                  <a:pt x="335597" y="159512"/>
                </a:lnTo>
                <a:close/>
              </a:path>
              <a:path w="436245" h="467360">
                <a:moveTo>
                  <a:pt x="269946" y="160821"/>
                </a:moveTo>
                <a:lnTo>
                  <a:pt x="270407" y="161544"/>
                </a:lnTo>
                <a:lnTo>
                  <a:pt x="269946" y="160821"/>
                </a:lnTo>
                <a:close/>
              </a:path>
              <a:path w="436245" h="467360">
                <a:moveTo>
                  <a:pt x="269113" y="159512"/>
                </a:moveTo>
                <a:lnTo>
                  <a:pt x="269946" y="160821"/>
                </a:lnTo>
                <a:lnTo>
                  <a:pt x="270510" y="161544"/>
                </a:lnTo>
                <a:lnTo>
                  <a:pt x="269113" y="159512"/>
                </a:lnTo>
                <a:close/>
              </a:path>
              <a:path w="436245" h="467360">
                <a:moveTo>
                  <a:pt x="259922" y="147949"/>
                </a:moveTo>
                <a:lnTo>
                  <a:pt x="269946" y="160821"/>
                </a:lnTo>
                <a:lnTo>
                  <a:pt x="269113" y="159512"/>
                </a:lnTo>
                <a:lnTo>
                  <a:pt x="335597" y="159512"/>
                </a:lnTo>
                <a:lnTo>
                  <a:pt x="329998" y="149225"/>
                </a:lnTo>
                <a:lnTo>
                  <a:pt x="261112" y="149225"/>
                </a:lnTo>
                <a:lnTo>
                  <a:pt x="259922" y="147949"/>
                </a:lnTo>
                <a:close/>
              </a:path>
              <a:path w="436245" h="467360">
                <a:moveTo>
                  <a:pt x="259334" y="147192"/>
                </a:moveTo>
                <a:lnTo>
                  <a:pt x="259922" y="147949"/>
                </a:lnTo>
                <a:lnTo>
                  <a:pt x="261112" y="149225"/>
                </a:lnTo>
                <a:lnTo>
                  <a:pt x="259334" y="147192"/>
                </a:lnTo>
                <a:close/>
              </a:path>
              <a:path w="436245" h="467360">
                <a:moveTo>
                  <a:pt x="328892" y="147192"/>
                </a:moveTo>
                <a:lnTo>
                  <a:pt x="259334" y="147192"/>
                </a:lnTo>
                <a:lnTo>
                  <a:pt x="261112" y="149225"/>
                </a:lnTo>
                <a:lnTo>
                  <a:pt x="329998" y="149225"/>
                </a:lnTo>
                <a:lnTo>
                  <a:pt x="328892" y="147192"/>
                </a:lnTo>
                <a:close/>
              </a:path>
              <a:path w="436245" h="467360">
                <a:moveTo>
                  <a:pt x="249412" y="136672"/>
                </a:moveTo>
                <a:lnTo>
                  <a:pt x="259922" y="147949"/>
                </a:lnTo>
                <a:lnTo>
                  <a:pt x="259334" y="147192"/>
                </a:lnTo>
                <a:lnTo>
                  <a:pt x="328892" y="147192"/>
                </a:lnTo>
                <a:lnTo>
                  <a:pt x="327787" y="145161"/>
                </a:lnTo>
                <a:lnTo>
                  <a:pt x="323118" y="137922"/>
                </a:lnTo>
                <a:lnTo>
                  <a:pt x="250825" y="137922"/>
                </a:lnTo>
                <a:lnTo>
                  <a:pt x="249412" y="136672"/>
                </a:lnTo>
                <a:close/>
              </a:path>
              <a:path w="436245" h="467360">
                <a:moveTo>
                  <a:pt x="248920" y="136144"/>
                </a:moveTo>
                <a:lnTo>
                  <a:pt x="249412" y="136672"/>
                </a:lnTo>
                <a:lnTo>
                  <a:pt x="250825" y="137922"/>
                </a:lnTo>
                <a:lnTo>
                  <a:pt x="248920" y="136144"/>
                </a:lnTo>
                <a:close/>
              </a:path>
              <a:path w="436245" h="467360">
                <a:moveTo>
                  <a:pt x="321971" y="136144"/>
                </a:moveTo>
                <a:lnTo>
                  <a:pt x="248920" y="136144"/>
                </a:lnTo>
                <a:lnTo>
                  <a:pt x="250825" y="137922"/>
                </a:lnTo>
                <a:lnTo>
                  <a:pt x="323118" y="137922"/>
                </a:lnTo>
                <a:lnTo>
                  <a:pt x="321971" y="136144"/>
                </a:lnTo>
                <a:close/>
              </a:path>
              <a:path w="436245" h="467360">
                <a:moveTo>
                  <a:pt x="315409" y="126237"/>
                </a:moveTo>
                <a:lnTo>
                  <a:pt x="237616" y="126237"/>
                </a:lnTo>
                <a:lnTo>
                  <a:pt x="239522" y="127888"/>
                </a:lnTo>
                <a:lnTo>
                  <a:pt x="249412" y="136672"/>
                </a:lnTo>
                <a:lnTo>
                  <a:pt x="248920" y="136144"/>
                </a:lnTo>
                <a:lnTo>
                  <a:pt x="321971" y="136144"/>
                </a:lnTo>
                <a:lnTo>
                  <a:pt x="316484" y="127635"/>
                </a:lnTo>
                <a:lnTo>
                  <a:pt x="315409" y="126237"/>
                </a:lnTo>
                <a:close/>
              </a:path>
              <a:path w="436245" h="467360">
                <a:moveTo>
                  <a:pt x="239254" y="127686"/>
                </a:moveTo>
                <a:lnTo>
                  <a:pt x="239483" y="127888"/>
                </a:lnTo>
                <a:lnTo>
                  <a:pt x="239254" y="127686"/>
                </a:lnTo>
                <a:close/>
              </a:path>
              <a:path w="436245" h="467360">
                <a:moveTo>
                  <a:pt x="237616" y="126237"/>
                </a:moveTo>
                <a:lnTo>
                  <a:pt x="239254" y="127686"/>
                </a:lnTo>
                <a:lnTo>
                  <a:pt x="239522" y="127888"/>
                </a:lnTo>
                <a:lnTo>
                  <a:pt x="237616" y="126237"/>
                </a:lnTo>
                <a:close/>
              </a:path>
              <a:path w="436245" h="467360">
                <a:moveTo>
                  <a:pt x="308473" y="117221"/>
                </a:moveTo>
                <a:lnTo>
                  <a:pt x="225425" y="117221"/>
                </a:lnTo>
                <a:lnTo>
                  <a:pt x="227329" y="118617"/>
                </a:lnTo>
                <a:lnTo>
                  <a:pt x="239254" y="127686"/>
                </a:lnTo>
                <a:lnTo>
                  <a:pt x="237616" y="126237"/>
                </a:lnTo>
                <a:lnTo>
                  <a:pt x="315409" y="126237"/>
                </a:lnTo>
                <a:lnTo>
                  <a:pt x="308473" y="117221"/>
                </a:lnTo>
                <a:close/>
              </a:path>
              <a:path w="436245" h="467360">
                <a:moveTo>
                  <a:pt x="226985" y="118402"/>
                </a:moveTo>
                <a:lnTo>
                  <a:pt x="227271" y="118617"/>
                </a:lnTo>
                <a:lnTo>
                  <a:pt x="226985" y="118402"/>
                </a:lnTo>
                <a:close/>
              </a:path>
              <a:path w="436245" h="467360">
                <a:moveTo>
                  <a:pt x="225425" y="117221"/>
                </a:moveTo>
                <a:lnTo>
                  <a:pt x="226985" y="118402"/>
                </a:lnTo>
                <a:lnTo>
                  <a:pt x="227329" y="118617"/>
                </a:lnTo>
                <a:lnTo>
                  <a:pt x="225425" y="117221"/>
                </a:lnTo>
                <a:close/>
              </a:path>
              <a:path w="436245" h="467360">
                <a:moveTo>
                  <a:pt x="213123" y="109708"/>
                </a:moveTo>
                <a:lnTo>
                  <a:pt x="226985" y="118402"/>
                </a:lnTo>
                <a:lnTo>
                  <a:pt x="225425" y="117221"/>
                </a:lnTo>
                <a:lnTo>
                  <a:pt x="308473" y="117221"/>
                </a:lnTo>
                <a:lnTo>
                  <a:pt x="303784" y="111125"/>
                </a:lnTo>
                <a:lnTo>
                  <a:pt x="302955" y="110236"/>
                </a:lnTo>
                <a:lnTo>
                  <a:pt x="214122" y="110236"/>
                </a:lnTo>
                <a:lnTo>
                  <a:pt x="213123" y="109708"/>
                </a:lnTo>
                <a:close/>
              </a:path>
              <a:path w="436245" h="467360">
                <a:moveTo>
                  <a:pt x="212343" y="109220"/>
                </a:moveTo>
                <a:lnTo>
                  <a:pt x="213123" y="109708"/>
                </a:lnTo>
                <a:lnTo>
                  <a:pt x="214122" y="110236"/>
                </a:lnTo>
                <a:lnTo>
                  <a:pt x="212343" y="109220"/>
                </a:lnTo>
                <a:close/>
              </a:path>
              <a:path w="436245" h="467360">
                <a:moveTo>
                  <a:pt x="302008" y="109220"/>
                </a:moveTo>
                <a:lnTo>
                  <a:pt x="212343" y="109220"/>
                </a:lnTo>
                <a:lnTo>
                  <a:pt x="214122" y="110236"/>
                </a:lnTo>
                <a:lnTo>
                  <a:pt x="302955" y="110236"/>
                </a:lnTo>
                <a:lnTo>
                  <a:pt x="302008" y="109220"/>
                </a:lnTo>
                <a:close/>
              </a:path>
              <a:path w="436245" h="467360">
                <a:moveTo>
                  <a:pt x="295141" y="101853"/>
                </a:moveTo>
                <a:lnTo>
                  <a:pt x="198247" y="101853"/>
                </a:lnTo>
                <a:lnTo>
                  <a:pt x="200025" y="102742"/>
                </a:lnTo>
                <a:lnTo>
                  <a:pt x="213123" y="109708"/>
                </a:lnTo>
                <a:lnTo>
                  <a:pt x="212343" y="109220"/>
                </a:lnTo>
                <a:lnTo>
                  <a:pt x="302008" y="109220"/>
                </a:lnTo>
                <a:lnTo>
                  <a:pt x="295141" y="101853"/>
                </a:lnTo>
                <a:close/>
              </a:path>
              <a:path w="436245" h="467360">
                <a:moveTo>
                  <a:pt x="199383" y="102454"/>
                </a:moveTo>
                <a:lnTo>
                  <a:pt x="199930" y="102742"/>
                </a:lnTo>
                <a:lnTo>
                  <a:pt x="199383" y="102454"/>
                </a:lnTo>
                <a:close/>
              </a:path>
              <a:path w="436245" h="467360">
                <a:moveTo>
                  <a:pt x="198247" y="101853"/>
                </a:moveTo>
                <a:lnTo>
                  <a:pt x="199383" y="102454"/>
                </a:lnTo>
                <a:lnTo>
                  <a:pt x="200025" y="102742"/>
                </a:lnTo>
                <a:lnTo>
                  <a:pt x="198247" y="101853"/>
                </a:lnTo>
                <a:close/>
              </a:path>
              <a:path w="436245" h="467360">
                <a:moveTo>
                  <a:pt x="288806" y="95250"/>
                </a:moveTo>
                <a:lnTo>
                  <a:pt x="183387" y="95250"/>
                </a:lnTo>
                <a:lnTo>
                  <a:pt x="184912" y="95885"/>
                </a:lnTo>
                <a:lnTo>
                  <a:pt x="199383" y="102454"/>
                </a:lnTo>
                <a:lnTo>
                  <a:pt x="198247" y="101853"/>
                </a:lnTo>
                <a:lnTo>
                  <a:pt x="295141" y="101853"/>
                </a:lnTo>
                <a:lnTo>
                  <a:pt x="289813" y="96138"/>
                </a:lnTo>
                <a:lnTo>
                  <a:pt x="288806" y="95250"/>
                </a:lnTo>
                <a:close/>
              </a:path>
              <a:path w="436245" h="467360">
                <a:moveTo>
                  <a:pt x="184156" y="95596"/>
                </a:moveTo>
                <a:lnTo>
                  <a:pt x="184797" y="95885"/>
                </a:lnTo>
                <a:lnTo>
                  <a:pt x="184156" y="95596"/>
                </a:lnTo>
                <a:close/>
              </a:path>
              <a:path w="436245" h="467360">
                <a:moveTo>
                  <a:pt x="183387" y="95250"/>
                </a:moveTo>
                <a:lnTo>
                  <a:pt x="184156" y="95596"/>
                </a:lnTo>
                <a:lnTo>
                  <a:pt x="184912" y="95885"/>
                </a:lnTo>
                <a:lnTo>
                  <a:pt x="183387" y="95250"/>
                </a:lnTo>
                <a:close/>
              </a:path>
              <a:path w="436245" h="467360">
                <a:moveTo>
                  <a:pt x="167937" y="89394"/>
                </a:moveTo>
                <a:lnTo>
                  <a:pt x="184156" y="95596"/>
                </a:lnTo>
                <a:lnTo>
                  <a:pt x="183387" y="95250"/>
                </a:lnTo>
                <a:lnTo>
                  <a:pt x="288806" y="95250"/>
                </a:lnTo>
                <a:lnTo>
                  <a:pt x="282617" y="89788"/>
                </a:lnTo>
                <a:lnTo>
                  <a:pt x="169163" y="89788"/>
                </a:lnTo>
                <a:lnTo>
                  <a:pt x="167937" y="89394"/>
                </a:lnTo>
                <a:close/>
              </a:path>
              <a:path w="436245" h="467360">
                <a:moveTo>
                  <a:pt x="167639" y="89280"/>
                </a:moveTo>
                <a:lnTo>
                  <a:pt x="167937" y="89394"/>
                </a:lnTo>
                <a:lnTo>
                  <a:pt x="169163" y="89788"/>
                </a:lnTo>
                <a:lnTo>
                  <a:pt x="167639" y="89280"/>
                </a:lnTo>
                <a:close/>
              </a:path>
              <a:path w="436245" h="467360">
                <a:moveTo>
                  <a:pt x="282041" y="89280"/>
                </a:moveTo>
                <a:lnTo>
                  <a:pt x="167639" y="89280"/>
                </a:lnTo>
                <a:lnTo>
                  <a:pt x="169163" y="89788"/>
                </a:lnTo>
                <a:lnTo>
                  <a:pt x="282617" y="89788"/>
                </a:lnTo>
                <a:lnTo>
                  <a:pt x="282041" y="89280"/>
                </a:lnTo>
                <a:close/>
              </a:path>
              <a:path w="436245" h="467360">
                <a:moveTo>
                  <a:pt x="276140" y="84074"/>
                </a:moveTo>
                <a:lnTo>
                  <a:pt x="151384" y="84074"/>
                </a:lnTo>
                <a:lnTo>
                  <a:pt x="167937" y="89394"/>
                </a:lnTo>
                <a:lnTo>
                  <a:pt x="167639" y="89280"/>
                </a:lnTo>
                <a:lnTo>
                  <a:pt x="282041" y="89280"/>
                </a:lnTo>
                <a:lnTo>
                  <a:pt x="276140" y="84074"/>
                </a:lnTo>
                <a:close/>
              </a:path>
              <a:path w="436245" h="467360">
                <a:moveTo>
                  <a:pt x="269947" y="79248"/>
                </a:moveTo>
                <a:lnTo>
                  <a:pt x="133985" y="79248"/>
                </a:lnTo>
                <a:lnTo>
                  <a:pt x="152400" y="84454"/>
                </a:lnTo>
                <a:lnTo>
                  <a:pt x="151384" y="84074"/>
                </a:lnTo>
                <a:lnTo>
                  <a:pt x="276140" y="84074"/>
                </a:lnTo>
                <a:lnTo>
                  <a:pt x="274700" y="82803"/>
                </a:lnTo>
                <a:lnTo>
                  <a:pt x="269947" y="79248"/>
                </a:lnTo>
                <a:close/>
              </a:path>
              <a:path w="436245" h="467360">
                <a:moveTo>
                  <a:pt x="264344" y="75057"/>
                </a:moveTo>
                <a:lnTo>
                  <a:pt x="116331" y="75057"/>
                </a:lnTo>
                <a:lnTo>
                  <a:pt x="117475" y="75311"/>
                </a:lnTo>
                <a:lnTo>
                  <a:pt x="135000" y="79628"/>
                </a:lnTo>
                <a:lnTo>
                  <a:pt x="133985" y="79248"/>
                </a:lnTo>
                <a:lnTo>
                  <a:pt x="269947" y="79248"/>
                </a:lnTo>
                <a:lnTo>
                  <a:pt x="264344" y="75057"/>
                </a:lnTo>
                <a:close/>
              </a:path>
              <a:path w="436245" h="467360">
                <a:moveTo>
                  <a:pt x="117006" y="75222"/>
                </a:moveTo>
                <a:lnTo>
                  <a:pt x="117369" y="75311"/>
                </a:lnTo>
                <a:lnTo>
                  <a:pt x="117006" y="75222"/>
                </a:lnTo>
                <a:close/>
              </a:path>
              <a:path w="436245" h="467360">
                <a:moveTo>
                  <a:pt x="116331" y="75057"/>
                </a:moveTo>
                <a:lnTo>
                  <a:pt x="117006" y="75222"/>
                </a:lnTo>
                <a:lnTo>
                  <a:pt x="117475" y="75311"/>
                </a:lnTo>
                <a:lnTo>
                  <a:pt x="116331" y="75057"/>
                </a:lnTo>
                <a:close/>
              </a:path>
              <a:path w="436245" h="467360">
                <a:moveTo>
                  <a:pt x="78612" y="67945"/>
                </a:moveTo>
                <a:lnTo>
                  <a:pt x="117006" y="75222"/>
                </a:lnTo>
                <a:lnTo>
                  <a:pt x="116331" y="75057"/>
                </a:lnTo>
                <a:lnTo>
                  <a:pt x="264344" y="75057"/>
                </a:lnTo>
                <a:lnTo>
                  <a:pt x="258572" y="70738"/>
                </a:lnTo>
                <a:lnTo>
                  <a:pt x="254330" y="68072"/>
                </a:lnTo>
                <a:lnTo>
                  <a:pt x="79755" y="68072"/>
                </a:lnTo>
                <a:lnTo>
                  <a:pt x="78612" y="67945"/>
                </a:lnTo>
                <a:close/>
              </a:path>
              <a:path w="436245" h="467360">
                <a:moveTo>
                  <a:pt x="244635" y="61975"/>
                </a:moveTo>
                <a:lnTo>
                  <a:pt x="39877" y="61975"/>
                </a:lnTo>
                <a:lnTo>
                  <a:pt x="79755" y="68072"/>
                </a:lnTo>
                <a:lnTo>
                  <a:pt x="254330" y="68072"/>
                </a:lnTo>
                <a:lnTo>
                  <a:pt x="244635" y="61975"/>
                </a:lnTo>
                <a:close/>
              </a:path>
              <a:path w="436245" h="467360">
                <a:moveTo>
                  <a:pt x="7620" y="0"/>
                </a:moveTo>
                <a:lnTo>
                  <a:pt x="0" y="56641"/>
                </a:lnTo>
                <a:lnTo>
                  <a:pt x="40386" y="62102"/>
                </a:lnTo>
                <a:lnTo>
                  <a:pt x="39877" y="61975"/>
                </a:lnTo>
                <a:lnTo>
                  <a:pt x="244635" y="61975"/>
                </a:lnTo>
                <a:lnTo>
                  <a:pt x="205993" y="42799"/>
                </a:lnTo>
                <a:lnTo>
                  <a:pt x="168275" y="29590"/>
                </a:lnTo>
                <a:lnTo>
                  <a:pt x="128904" y="19303"/>
                </a:lnTo>
                <a:lnTo>
                  <a:pt x="88900" y="11684"/>
                </a:lnTo>
                <a:lnTo>
                  <a:pt x="48260" y="5461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8755760" y="2560447"/>
            <a:ext cx="388620" cy="2520950"/>
          </a:xfrm>
          <a:custGeom>
            <a:avLst/>
            <a:gdLst/>
            <a:ahLst/>
            <a:cxnLst/>
            <a:rect l="l" t="t" r="r" b="b"/>
            <a:pathLst>
              <a:path w="388620" h="2520950">
                <a:moveTo>
                  <a:pt x="57150" y="0"/>
                </a:moveTo>
                <a:lnTo>
                  <a:pt x="0" y="8889"/>
                </a:lnTo>
                <a:lnTo>
                  <a:pt x="388238" y="2520442"/>
                </a:lnTo>
                <a:lnTo>
                  <a:pt x="388238" y="2141877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83992" y="0"/>
            <a:ext cx="5821680" cy="64678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5991" y="282955"/>
            <a:ext cx="211963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Multipl</a:t>
            </a:r>
            <a:r>
              <a:rPr sz="2800" b="1" i="1" u="sng" spc="-10" dirty="0">
                <a:latin typeface="Calibri" panose="020F0502020204030204"/>
                <a:cs typeface="Calibri" panose="020F0502020204030204"/>
              </a:rPr>
              <a:t>e-</a:t>
            </a: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layer </a:t>
            </a:r>
            <a:r>
              <a:rPr sz="2800" b="1" i="1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15" dirty="0">
                <a:latin typeface="Calibri" panose="020F0502020204030204"/>
                <a:cs typeface="Calibri" panose="020F0502020204030204"/>
              </a:rPr>
              <a:t>LSTM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14571" y="982980"/>
            <a:ext cx="4200144" cy="5114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09166" y="6437376"/>
            <a:ext cx="589788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https://img.komicolle.org/2015-09-20/src/14426967627131.gif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0432" y="2467355"/>
            <a:ext cx="6976872" cy="9860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25880" y="2363723"/>
            <a:ext cx="6664452" cy="1249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29867" y="2506979"/>
            <a:ext cx="6858000" cy="868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70432" y="3596640"/>
            <a:ext cx="6976872" cy="986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17776" y="3471671"/>
            <a:ext cx="5279135" cy="1255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29867" y="3636264"/>
            <a:ext cx="6858000" cy="868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54202" y="2487929"/>
            <a:ext cx="7074534" cy="3240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1545" algn="ctr">
              <a:lnSpc>
                <a:spcPts val="319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Don’t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worry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if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cannot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understand</a:t>
            </a:r>
            <a:r>
              <a:rPr sz="2800" spc="1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34720" algn="ctr">
              <a:lnSpc>
                <a:spcPts val="3190"/>
              </a:lnSpc>
            </a:pP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Keras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 handle</a:t>
            </a:r>
            <a:r>
              <a:rPr sz="2800" spc="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32180" algn="ctr">
              <a:lnSpc>
                <a:spcPct val="100000"/>
              </a:lnSpc>
              <a:spcBef>
                <a:spcPts val="2300"/>
              </a:spcBef>
            </a:pPr>
            <a:r>
              <a:rPr sz="2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Keras</a:t>
            </a:r>
            <a:r>
              <a:rPr sz="26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supports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 marL="1621155">
              <a:lnSpc>
                <a:spcPct val="100000"/>
              </a:lnSpc>
              <a:spcBef>
                <a:spcPts val="370"/>
              </a:spcBef>
            </a:pPr>
            <a:r>
              <a:rPr sz="26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“LSTM”, </a:t>
            </a:r>
            <a:r>
              <a:rPr sz="26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“GRU”, </a:t>
            </a:r>
            <a:r>
              <a:rPr sz="2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“SimpleRNN”</a:t>
            </a:r>
            <a:r>
              <a:rPr sz="26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This is</a:t>
            </a:r>
            <a:r>
              <a:rPr sz="2800" spc="-6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quite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standard</a:t>
            </a:r>
            <a:r>
              <a:rPr sz="2800" spc="-4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now.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0318" y="2150872"/>
            <a:ext cx="17037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42715" y="1885188"/>
            <a:ext cx="2258695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27329" rIns="0" bIns="0" rtlCol="0">
            <a:spAutoFit/>
          </a:bodyPr>
          <a:lstStyle/>
          <a:p>
            <a:pPr marL="219075" marR="209550" indent="-1270" algn="ctr">
              <a:lnSpc>
                <a:spcPts val="3070"/>
              </a:lnSpc>
              <a:spcBef>
                <a:spcPts val="179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 of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31305" y="2150872"/>
            <a:ext cx="168338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marR="5080" indent="-227330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 Learning</a:t>
            </a:r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3955" y="3779266"/>
            <a:ext cx="378967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Deep Learning is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simple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5064" y="3435096"/>
            <a:ext cx="1199388" cy="5486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14500" y="3474720"/>
            <a:ext cx="1080515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6776" y="2313432"/>
            <a:ext cx="1197864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96211" y="2353055"/>
            <a:ext cx="1078991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25696" y="3454908"/>
            <a:ext cx="1199388" cy="5486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485132" y="3494532"/>
            <a:ext cx="1080515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41320" y="3450335"/>
            <a:ext cx="1080516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41320" y="3450335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6" y="431291"/>
                </a:lnTo>
                <a:lnTo>
                  <a:pt x="1080516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425696" y="2321051"/>
            <a:ext cx="1199388" cy="5486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85132" y="2360676"/>
            <a:ext cx="1080515" cy="4312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242047" y="3461003"/>
            <a:ext cx="1199388" cy="5486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01483" y="3500628"/>
            <a:ext cx="1080516" cy="4312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759196" y="3494532"/>
            <a:ext cx="1078992" cy="431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759196" y="3494532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1"/>
                </a:moveTo>
                <a:lnTo>
                  <a:pt x="1078992" y="431291"/>
                </a:lnTo>
                <a:lnTo>
                  <a:pt x="1078992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64907" y="2339339"/>
            <a:ext cx="1199388" cy="5501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24343" y="2378964"/>
            <a:ext cx="1080516" cy="432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40635" y="3971544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289178" y="192785"/>
                </a:moveTo>
                <a:lnTo>
                  <a:pt x="96393" y="192785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5"/>
                </a:lnTo>
                <a:close/>
              </a:path>
              <a:path w="386080" h="57912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40635" y="3971544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40635" y="2827020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289178" y="192785"/>
                </a:moveTo>
                <a:lnTo>
                  <a:pt x="96393" y="192785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5"/>
                </a:lnTo>
                <a:close/>
              </a:path>
              <a:path w="386080" h="579120">
                <a:moveTo>
                  <a:pt x="192786" y="0"/>
                </a:moveTo>
                <a:lnTo>
                  <a:pt x="0" y="192785"/>
                </a:lnTo>
                <a:lnTo>
                  <a:pt x="385571" y="192785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40635" y="2827020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80" h="579120">
                <a:moveTo>
                  <a:pt x="0" y="192785"/>
                </a:moveTo>
                <a:lnTo>
                  <a:pt x="192786" y="0"/>
                </a:lnTo>
                <a:lnTo>
                  <a:pt x="385571" y="192785"/>
                </a:lnTo>
                <a:lnTo>
                  <a:pt x="289178" y="192785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5"/>
                </a:lnTo>
                <a:lnTo>
                  <a:pt x="0" y="192785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285235" y="2901696"/>
            <a:ext cx="6089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61488" y="3200526"/>
            <a:ext cx="688340" cy="351790"/>
          </a:xfrm>
          <a:custGeom>
            <a:avLst/>
            <a:gdLst/>
            <a:ahLst/>
            <a:cxnLst/>
            <a:rect l="l" t="t" r="r" b="b"/>
            <a:pathLst>
              <a:path w="688339" h="351789">
                <a:moveTo>
                  <a:pt x="393319" y="0"/>
                </a:moveTo>
                <a:lnTo>
                  <a:pt x="344678" y="9144"/>
                </a:lnTo>
                <a:lnTo>
                  <a:pt x="308482" y="24892"/>
                </a:lnTo>
                <a:lnTo>
                  <a:pt x="272161" y="46989"/>
                </a:lnTo>
                <a:lnTo>
                  <a:pt x="223647" y="84962"/>
                </a:lnTo>
                <a:lnTo>
                  <a:pt x="174498" y="130683"/>
                </a:lnTo>
                <a:lnTo>
                  <a:pt x="125094" y="182372"/>
                </a:lnTo>
                <a:lnTo>
                  <a:pt x="75056" y="238506"/>
                </a:lnTo>
                <a:lnTo>
                  <a:pt x="50037" y="267588"/>
                </a:lnTo>
                <a:lnTo>
                  <a:pt x="0" y="326644"/>
                </a:lnTo>
                <a:lnTo>
                  <a:pt x="28956" y="351282"/>
                </a:lnTo>
                <a:lnTo>
                  <a:pt x="78886" y="292353"/>
                </a:lnTo>
                <a:lnTo>
                  <a:pt x="103776" y="263525"/>
                </a:lnTo>
                <a:lnTo>
                  <a:pt x="128427" y="235458"/>
                </a:lnTo>
                <a:lnTo>
                  <a:pt x="153162" y="208025"/>
                </a:lnTo>
                <a:lnTo>
                  <a:pt x="177419" y="181990"/>
                </a:lnTo>
                <a:lnTo>
                  <a:pt x="201175" y="157861"/>
                </a:lnTo>
                <a:lnTo>
                  <a:pt x="225298" y="134493"/>
                </a:lnTo>
                <a:lnTo>
                  <a:pt x="248793" y="113537"/>
                </a:lnTo>
                <a:lnTo>
                  <a:pt x="248929" y="113537"/>
                </a:lnTo>
                <a:lnTo>
                  <a:pt x="271316" y="95123"/>
                </a:lnTo>
                <a:lnTo>
                  <a:pt x="282462" y="86487"/>
                </a:lnTo>
                <a:lnTo>
                  <a:pt x="282956" y="86106"/>
                </a:lnTo>
                <a:lnTo>
                  <a:pt x="294005" y="78232"/>
                </a:lnTo>
                <a:lnTo>
                  <a:pt x="305054" y="70993"/>
                </a:lnTo>
                <a:lnTo>
                  <a:pt x="315159" y="64770"/>
                </a:lnTo>
                <a:lnTo>
                  <a:pt x="326517" y="58420"/>
                </a:lnTo>
                <a:lnTo>
                  <a:pt x="326652" y="58420"/>
                </a:lnTo>
                <a:lnTo>
                  <a:pt x="336414" y="53594"/>
                </a:lnTo>
                <a:lnTo>
                  <a:pt x="336169" y="53594"/>
                </a:lnTo>
                <a:lnTo>
                  <a:pt x="346462" y="49149"/>
                </a:lnTo>
                <a:lnTo>
                  <a:pt x="346329" y="49149"/>
                </a:lnTo>
                <a:lnTo>
                  <a:pt x="357378" y="45085"/>
                </a:lnTo>
                <a:lnTo>
                  <a:pt x="357575" y="45085"/>
                </a:lnTo>
                <a:lnTo>
                  <a:pt x="366070" y="42418"/>
                </a:lnTo>
                <a:lnTo>
                  <a:pt x="367284" y="42037"/>
                </a:lnTo>
                <a:lnTo>
                  <a:pt x="367718" y="42037"/>
                </a:lnTo>
                <a:lnTo>
                  <a:pt x="375672" y="40259"/>
                </a:lnTo>
                <a:lnTo>
                  <a:pt x="375412" y="40259"/>
                </a:lnTo>
                <a:lnTo>
                  <a:pt x="376809" y="40005"/>
                </a:lnTo>
                <a:lnTo>
                  <a:pt x="377053" y="40005"/>
                </a:lnTo>
                <a:lnTo>
                  <a:pt x="385259" y="38735"/>
                </a:lnTo>
                <a:lnTo>
                  <a:pt x="384682" y="38735"/>
                </a:lnTo>
                <a:lnTo>
                  <a:pt x="386080" y="38608"/>
                </a:lnTo>
                <a:lnTo>
                  <a:pt x="386439" y="38608"/>
                </a:lnTo>
                <a:lnTo>
                  <a:pt x="395224" y="37973"/>
                </a:lnTo>
                <a:lnTo>
                  <a:pt x="500149" y="37973"/>
                </a:lnTo>
                <a:lnTo>
                  <a:pt x="494919" y="34162"/>
                </a:lnTo>
                <a:lnTo>
                  <a:pt x="451993" y="10540"/>
                </a:lnTo>
                <a:lnTo>
                  <a:pt x="405384" y="126"/>
                </a:lnTo>
                <a:lnTo>
                  <a:pt x="393319" y="0"/>
                </a:lnTo>
                <a:close/>
              </a:path>
              <a:path w="688339" h="351789">
                <a:moveTo>
                  <a:pt x="612070" y="232165"/>
                </a:moveTo>
                <a:lnTo>
                  <a:pt x="579754" y="251968"/>
                </a:lnTo>
                <a:lnTo>
                  <a:pt x="688086" y="319659"/>
                </a:lnTo>
                <a:lnTo>
                  <a:pt x="681977" y="248412"/>
                </a:lnTo>
                <a:lnTo>
                  <a:pt x="622173" y="248412"/>
                </a:lnTo>
                <a:lnTo>
                  <a:pt x="612070" y="232165"/>
                </a:lnTo>
                <a:close/>
              </a:path>
              <a:path w="688339" h="351789">
                <a:moveTo>
                  <a:pt x="78993" y="292226"/>
                </a:moveTo>
                <a:close/>
              </a:path>
              <a:path w="688339" h="351789">
                <a:moveTo>
                  <a:pt x="644548" y="212264"/>
                </a:moveTo>
                <a:lnTo>
                  <a:pt x="612070" y="232165"/>
                </a:lnTo>
                <a:lnTo>
                  <a:pt x="622173" y="248412"/>
                </a:lnTo>
                <a:lnTo>
                  <a:pt x="654558" y="228346"/>
                </a:lnTo>
                <a:lnTo>
                  <a:pt x="644548" y="212264"/>
                </a:lnTo>
                <a:close/>
              </a:path>
              <a:path w="688339" h="351789">
                <a:moveTo>
                  <a:pt x="677163" y="192277"/>
                </a:moveTo>
                <a:lnTo>
                  <a:pt x="644548" y="212264"/>
                </a:lnTo>
                <a:lnTo>
                  <a:pt x="654558" y="228346"/>
                </a:lnTo>
                <a:lnTo>
                  <a:pt x="622173" y="248412"/>
                </a:lnTo>
                <a:lnTo>
                  <a:pt x="681977" y="248412"/>
                </a:lnTo>
                <a:lnTo>
                  <a:pt x="677163" y="192277"/>
                </a:lnTo>
                <a:close/>
              </a:path>
              <a:path w="688339" h="351789">
                <a:moveTo>
                  <a:pt x="128650" y="235203"/>
                </a:moveTo>
                <a:lnTo>
                  <a:pt x="128397" y="235458"/>
                </a:lnTo>
                <a:lnTo>
                  <a:pt x="128650" y="235203"/>
                </a:lnTo>
                <a:close/>
              </a:path>
              <a:path w="688339" h="351789">
                <a:moveTo>
                  <a:pt x="615449" y="167767"/>
                </a:moveTo>
                <a:lnTo>
                  <a:pt x="568960" y="167767"/>
                </a:lnTo>
                <a:lnTo>
                  <a:pt x="569340" y="168275"/>
                </a:lnTo>
                <a:lnTo>
                  <a:pt x="586613" y="192912"/>
                </a:lnTo>
                <a:lnTo>
                  <a:pt x="603631" y="218567"/>
                </a:lnTo>
                <a:lnTo>
                  <a:pt x="612070" y="232165"/>
                </a:lnTo>
                <a:lnTo>
                  <a:pt x="644548" y="212264"/>
                </a:lnTo>
                <a:lnTo>
                  <a:pt x="635508" y="197738"/>
                </a:lnTo>
                <a:lnTo>
                  <a:pt x="617854" y="171196"/>
                </a:lnTo>
                <a:lnTo>
                  <a:pt x="615449" y="167767"/>
                </a:lnTo>
                <a:close/>
              </a:path>
              <a:path w="688339" h="351789">
                <a:moveTo>
                  <a:pt x="603376" y="218186"/>
                </a:moveTo>
                <a:lnTo>
                  <a:pt x="603613" y="218567"/>
                </a:lnTo>
                <a:lnTo>
                  <a:pt x="603376" y="218186"/>
                </a:lnTo>
                <a:close/>
              </a:path>
              <a:path w="688339" h="351789">
                <a:moveTo>
                  <a:pt x="153270" y="208025"/>
                </a:moveTo>
                <a:lnTo>
                  <a:pt x="153035" y="208280"/>
                </a:lnTo>
                <a:lnTo>
                  <a:pt x="153270" y="208025"/>
                </a:lnTo>
                <a:close/>
              </a:path>
              <a:path w="688339" h="351789">
                <a:moveTo>
                  <a:pt x="586232" y="192405"/>
                </a:moveTo>
                <a:lnTo>
                  <a:pt x="586569" y="192912"/>
                </a:lnTo>
                <a:lnTo>
                  <a:pt x="586232" y="192405"/>
                </a:lnTo>
                <a:close/>
              </a:path>
              <a:path w="688339" h="351789">
                <a:moveTo>
                  <a:pt x="177538" y="181990"/>
                </a:moveTo>
                <a:lnTo>
                  <a:pt x="177164" y="182372"/>
                </a:lnTo>
                <a:lnTo>
                  <a:pt x="177538" y="181990"/>
                </a:lnTo>
                <a:close/>
              </a:path>
              <a:path w="688339" h="351789">
                <a:moveTo>
                  <a:pt x="568978" y="167793"/>
                </a:moveTo>
                <a:lnTo>
                  <a:pt x="569316" y="168275"/>
                </a:lnTo>
                <a:lnTo>
                  <a:pt x="568978" y="167793"/>
                </a:lnTo>
                <a:close/>
              </a:path>
              <a:path w="688339" h="351789">
                <a:moveTo>
                  <a:pt x="583052" y="123062"/>
                </a:moveTo>
                <a:lnTo>
                  <a:pt x="534162" y="123062"/>
                </a:lnTo>
                <a:lnTo>
                  <a:pt x="534797" y="123825"/>
                </a:lnTo>
                <a:lnTo>
                  <a:pt x="552069" y="145161"/>
                </a:lnTo>
                <a:lnTo>
                  <a:pt x="568978" y="167793"/>
                </a:lnTo>
                <a:lnTo>
                  <a:pt x="615449" y="167767"/>
                </a:lnTo>
                <a:lnTo>
                  <a:pt x="599948" y="145669"/>
                </a:lnTo>
                <a:lnTo>
                  <a:pt x="583052" y="123062"/>
                </a:lnTo>
                <a:close/>
              </a:path>
              <a:path w="688339" h="351789">
                <a:moveTo>
                  <a:pt x="551561" y="144652"/>
                </a:moveTo>
                <a:lnTo>
                  <a:pt x="551943" y="145161"/>
                </a:lnTo>
                <a:lnTo>
                  <a:pt x="551561" y="144652"/>
                </a:lnTo>
                <a:close/>
              </a:path>
              <a:path w="688339" h="351789">
                <a:moveTo>
                  <a:pt x="225358" y="134493"/>
                </a:moveTo>
                <a:lnTo>
                  <a:pt x="224789" y="135000"/>
                </a:lnTo>
                <a:lnTo>
                  <a:pt x="225358" y="134493"/>
                </a:lnTo>
                <a:close/>
              </a:path>
              <a:path w="688339" h="351789">
                <a:moveTo>
                  <a:pt x="534621" y="123629"/>
                </a:moveTo>
                <a:lnTo>
                  <a:pt x="534779" y="123825"/>
                </a:lnTo>
                <a:lnTo>
                  <a:pt x="534621" y="123629"/>
                </a:lnTo>
                <a:close/>
              </a:path>
              <a:path w="688339" h="351789">
                <a:moveTo>
                  <a:pt x="567204" y="103505"/>
                </a:moveTo>
                <a:lnTo>
                  <a:pt x="516509" y="103505"/>
                </a:lnTo>
                <a:lnTo>
                  <a:pt x="517398" y="104394"/>
                </a:lnTo>
                <a:lnTo>
                  <a:pt x="534621" y="123629"/>
                </a:lnTo>
                <a:lnTo>
                  <a:pt x="534162" y="123062"/>
                </a:lnTo>
                <a:lnTo>
                  <a:pt x="583052" y="123062"/>
                </a:lnTo>
                <a:lnTo>
                  <a:pt x="581913" y="121538"/>
                </a:lnTo>
                <a:lnTo>
                  <a:pt x="567204" y="103505"/>
                </a:lnTo>
                <a:close/>
              </a:path>
              <a:path w="688339" h="351789">
                <a:moveTo>
                  <a:pt x="248929" y="113537"/>
                </a:moveTo>
                <a:lnTo>
                  <a:pt x="248793" y="113537"/>
                </a:lnTo>
                <a:lnTo>
                  <a:pt x="248157" y="114173"/>
                </a:lnTo>
                <a:lnTo>
                  <a:pt x="248929" y="113537"/>
                </a:lnTo>
                <a:close/>
              </a:path>
              <a:path w="688339" h="351789">
                <a:moveTo>
                  <a:pt x="516647" y="103659"/>
                </a:moveTo>
                <a:lnTo>
                  <a:pt x="517309" y="104394"/>
                </a:lnTo>
                <a:lnTo>
                  <a:pt x="516647" y="103659"/>
                </a:lnTo>
                <a:close/>
              </a:path>
              <a:path w="688339" h="351789">
                <a:moveTo>
                  <a:pt x="490220" y="78612"/>
                </a:moveTo>
                <a:lnTo>
                  <a:pt x="499617" y="86868"/>
                </a:lnTo>
                <a:lnTo>
                  <a:pt x="516647" y="103659"/>
                </a:lnTo>
                <a:lnTo>
                  <a:pt x="516509" y="103505"/>
                </a:lnTo>
                <a:lnTo>
                  <a:pt x="567204" y="103505"/>
                </a:lnTo>
                <a:lnTo>
                  <a:pt x="563372" y="98806"/>
                </a:lnTo>
                <a:lnTo>
                  <a:pt x="545821" y="79121"/>
                </a:lnTo>
                <a:lnTo>
                  <a:pt x="490982" y="79121"/>
                </a:lnTo>
                <a:lnTo>
                  <a:pt x="490220" y="78612"/>
                </a:lnTo>
                <a:close/>
              </a:path>
              <a:path w="688339" h="351789">
                <a:moveTo>
                  <a:pt x="271780" y="94742"/>
                </a:moveTo>
                <a:lnTo>
                  <a:pt x="271272" y="95123"/>
                </a:lnTo>
                <a:lnTo>
                  <a:pt x="271780" y="94742"/>
                </a:lnTo>
                <a:close/>
              </a:path>
              <a:path w="688339" h="351789">
                <a:moveTo>
                  <a:pt x="498856" y="86233"/>
                </a:moveTo>
                <a:lnTo>
                  <a:pt x="499504" y="86868"/>
                </a:lnTo>
                <a:lnTo>
                  <a:pt x="498856" y="86233"/>
                </a:lnTo>
                <a:close/>
              </a:path>
              <a:path w="688339" h="351789">
                <a:moveTo>
                  <a:pt x="282981" y="86106"/>
                </a:moveTo>
                <a:lnTo>
                  <a:pt x="282640" y="86349"/>
                </a:lnTo>
                <a:lnTo>
                  <a:pt x="282981" y="86106"/>
                </a:lnTo>
                <a:close/>
              </a:path>
              <a:path w="688339" h="351789">
                <a:moveTo>
                  <a:pt x="531706" y="65024"/>
                </a:moveTo>
                <a:lnTo>
                  <a:pt x="472694" y="65024"/>
                </a:lnTo>
                <a:lnTo>
                  <a:pt x="482219" y="72009"/>
                </a:lnTo>
                <a:lnTo>
                  <a:pt x="490982" y="79121"/>
                </a:lnTo>
                <a:lnTo>
                  <a:pt x="545821" y="79121"/>
                </a:lnTo>
                <a:lnTo>
                  <a:pt x="544576" y="77724"/>
                </a:lnTo>
                <a:lnTo>
                  <a:pt x="531706" y="65024"/>
                </a:lnTo>
                <a:close/>
              </a:path>
              <a:path w="688339" h="351789">
                <a:moveTo>
                  <a:pt x="294074" y="78232"/>
                </a:moveTo>
                <a:lnTo>
                  <a:pt x="293497" y="78612"/>
                </a:lnTo>
                <a:lnTo>
                  <a:pt x="294074" y="78232"/>
                </a:lnTo>
                <a:close/>
              </a:path>
              <a:path w="688339" h="351789">
                <a:moveTo>
                  <a:pt x="481456" y="71500"/>
                </a:moveTo>
                <a:lnTo>
                  <a:pt x="482092" y="72009"/>
                </a:lnTo>
                <a:lnTo>
                  <a:pt x="481456" y="71500"/>
                </a:lnTo>
                <a:close/>
              </a:path>
              <a:path w="688339" h="351789">
                <a:moveTo>
                  <a:pt x="305158" y="70993"/>
                </a:moveTo>
                <a:lnTo>
                  <a:pt x="304545" y="71374"/>
                </a:lnTo>
                <a:lnTo>
                  <a:pt x="305158" y="70993"/>
                </a:lnTo>
                <a:close/>
              </a:path>
              <a:path w="688339" h="351789">
                <a:moveTo>
                  <a:pt x="463676" y="59055"/>
                </a:moveTo>
                <a:lnTo>
                  <a:pt x="473329" y="65532"/>
                </a:lnTo>
                <a:lnTo>
                  <a:pt x="472694" y="65024"/>
                </a:lnTo>
                <a:lnTo>
                  <a:pt x="531706" y="65024"/>
                </a:lnTo>
                <a:lnTo>
                  <a:pt x="526172" y="59562"/>
                </a:lnTo>
                <a:lnTo>
                  <a:pt x="464566" y="59562"/>
                </a:lnTo>
                <a:lnTo>
                  <a:pt x="463676" y="59055"/>
                </a:lnTo>
                <a:close/>
              </a:path>
              <a:path w="688339" h="351789">
                <a:moveTo>
                  <a:pt x="315764" y="64393"/>
                </a:moveTo>
                <a:lnTo>
                  <a:pt x="315087" y="64770"/>
                </a:lnTo>
                <a:lnTo>
                  <a:pt x="315764" y="64393"/>
                </a:lnTo>
                <a:close/>
              </a:path>
              <a:path w="688339" h="351789">
                <a:moveTo>
                  <a:pt x="519825" y="53848"/>
                </a:moveTo>
                <a:lnTo>
                  <a:pt x="455041" y="53848"/>
                </a:lnTo>
                <a:lnTo>
                  <a:pt x="456184" y="54483"/>
                </a:lnTo>
                <a:lnTo>
                  <a:pt x="464566" y="59562"/>
                </a:lnTo>
                <a:lnTo>
                  <a:pt x="526172" y="59562"/>
                </a:lnTo>
                <a:lnTo>
                  <a:pt x="525272" y="58674"/>
                </a:lnTo>
                <a:lnTo>
                  <a:pt x="519825" y="53848"/>
                </a:lnTo>
                <a:close/>
              </a:path>
              <a:path w="688339" h="351789">
                <a:moveTo>
                  <a:pt x="326652" y="58420"/>
                </a:moveTo>
                <a:lnTo>
                  <a:pt x="326517" y="58420"/>
                </a:lnTo>
                <a:lnTo>
                  <a:pt x="325881" y="58800"/>
                </a:lnTo>
                <a:lnTo>
                  <a:pt x="326652" y="58420"/>
                </a:lnTo>
                <a:close/>
              </a:path>
              <a:path w="688339" h="351789">
                <a:moveTo>
                  <a:pt x="455676" y="54229"/>
                </a:moveTo>
                <a:lnTo>
                  <a:pt x="456099" y="54483"/>
                </a:lnTo>
                <a:lnTo>
                  <a:pt x="455676" y="54229"/>
                </a:lnTo>
                <a:close/>
              </a:path>
              <a:path w="688339" h="351789">
                <a:moveTo>
                  <a:pt x="455041" y="53848"/>
                </a:moveTo>
                <a:lnTo>
                  <a:pt x="455676" y="54229"/>
                </a:lnTo>
                <a:lnTo>
                  <a:pt x="456184" y="54483"/>
                </a:lnTo>
                <a:lnTo>
                  <a:pt x="455041" y="53848"/>
                </a:lnTo>
                <a:close/>
              </a:path>
              <a:path w="688339" h="351789">
                <a:moveTo>
                  <a:pt x="514925" y="49530"/>
                </a:moveTo>
                <a:lnTo>
                  <a:pt x="446278" y="49530"/>
                </a:lnTo>
                <a:lnTo>
                  <a:pt x="455676" y="54229"/>
                </a:lnTo>
                <a:lnTo>
                  <a:pt x="455041" y="53848"/>
                </a:lnTo>
                <a:lnTo>
                  <a:pt x="519825" y="53848"/>
                </a:lnTo>
                <a:lnTo>
                  <a:pt x="515238" y="49784"/>
                </a:lnTo>
                <a:lnTo>
                  <a:pt x="514925" y="49530"/>
                </a:lnTo>
                <a:close/>
              </a:path>
              <a:path w="688339" h="351789">
                <a:moveTo>
                  <a:pt x="337185" y="53212"/>
                </a:moveTo>
                <a:lnTo>
                  <a:pt x="336169" y="53594"/>
                </a:lnTo>
                <a:lnTo>
                  <a:pt x="336414" y="53594"/>
                </a:lnTo>
                <a:lnTo>
                  <a:pt x="337185" y="53212"/>
                </a:lnTo>
                <a:close/>
              </a:path>
              <a:path w="688339" h="351789">
                <a:moveTo>
                  <a:pt x="510222" y="45720"/>
                </a:moveTo>
                <a:lnTo>
                  <a:pt x="437388" y="45720"/>
                </a:lnTo>
                <a:lnTo>
                  <a:pt x="438657" y="46227"/>
                </a:lnTo>
                <a:lnTo>
                  <a:pt x="447294" y="50037"/>
                </a:lnTo>
                <a:lnTo>
                  <a:pt x="446278" y="49530"/>
                </a:lnTo>
                <a:lnTo>
                  <a:pt x="514925" y="49530"/>
                </a:lnTo>
                <a:lnTo>
                  <a:pt x="510222" y="45720"/>
                </a:lnTo>
                <a:close/>
              </a:path>
              <a:path w="688339" h="351789">
                <a:moveTo>
                  <a:pt x="347230" y="48817"/>
                </a:moveTo>
                <a:lnTo>
                  <a:pt x="346329" y="49149"/>
                </a:lnTo>
                <a:lnTo>
                  <a:pt x="346462" y="49149"/>
                </a:lnTo>
                <a:lnTo>
                  <a:pt x="347230" y="48817"/>
                </a:lnTo>
                <a:close/>
              </a:path>
              <a:path w="688339" h="351789">
                <a:moveTo>
                  <a:pt x="438098" y="46029"/>
                </a:moveTo>
                <a:lnTo>
                  <a:pt x="438553" y="46227"/>
                </a:lnTo>
                <a:lnTo>
                  <a:pt x="438098" y="46029"/>
                </a:lnTo>
                <a:close/>
              </a:path>
              <a:path w="688339" h="351789">
                <a:moveTo>
                  <a:pt x="437388" y="45720"/>
                </a:moveTo>
                <a:lnTo>
                  <a:pt x="438098" y="46029"/>
                </a:lnTo>
                <a:lnTo>
                  <a:pt x="438657" y="46227"/>
                </a:lnTo>
                <a:lnTo>
                  <a:pt x="437388" y="45720"/>
                </a:lnTo>
                <a:close/>
              </a:path>
              <a:path w="688339" h="351789">
                <a:moveTo>
                  <a:pt x="506460" y="42672"/>
                </a:moveTo>
                <a:lnTo>
                  <a:pt x="428625" y="42672"/>
                </a:lnTo>
                <a:lnTo>
                  <a:pt x="430149" y="43180"/>
                </a:lnTo>
                <a:lnTo>
                  <a:pt x="438098" y="46029"/>
                </a:lnTo>
                <a:lnTo>
                  <a:pt x="437388" y="45720"/>
                </a:lnTo>
                <a:lnTo>
                  <a:pt x="510222" y="45720"/>
                </a:lnTo>
                <a:lnTo>
                  <a:pt x="506460" y="42672"/>
                </a:lnTo>
                <a:close/>
              </a:path>
              <a:path w="688339" h="351789">
                <a:moveTo>
                  <a:pt x="357575" y="45085"/>
                </a:moveTo>
                <a:lnTo>
                  <a:pt x="357378" y="45085"/>
                </a:lnTo>
                <a:lnTo>
                  <a:pt x="356362" y="45465"/>
                </a:lnTo>
                <a:lnTo>
                  <a:pt x="357575" y="45085"/>
                </a:lnTo>
                <a:close/>
              </a:path>
              <a:path w="688339" h="351789">
                <a:moveTo>
                  <a:pt x="429799" y="43088"/>
                </a:moveTo>
                <a:lnTo>
                  <a:pt x="430058" y="43180"/>
                </a:lnTo>
                <a:lnTo>
                  <a:pt x="429799" y="43088"/>
                </a:lnTo>
                <a:close/>
              </a:path>
              <a:path w="688339" h="351789">
                <a:moveTo>
                  <a:pt x="428625" y="42672"/>
                </a:moveTo>
                <a:lnTo>
                  <a:pt x="429799" y="43088"/>
                </a:lnTo>
                <a:lnTo>
                  <a:pt x="430149" y="43180"/>
                </a:lnTo>
                <a:lnTo>
                  <a:pt x="428625" y="42672"/>
                </a:lnTo>
                <a:close/>
              </a:path>
              <a:path w="688339" h="351789">
                <a:moveTo>
                  <a:pt x="419988" y="40512"/>
                </a:moveTo>
                <a:lnTo>
                  <a:pt x="429799" y="43088"/>
                </a:lnTo>
                <a:lnTo>
                  <a:pt x="428625" y="42672"/>
                </a:lnTo>
                <a:lnTo>
                  <a:pt x="506460" y="42672"/>
                </a:lnTo>
                <a:lnTo>
                  <a:pt x="505206" y="41656"/>
                </a:lnTo>
                <a:lnTo>
                  <a:pt x="503985" y="40767"/>
                </a:lnTo>
                <a:lnTo>
                  <a:pt x="421386" y="40767"/>
                </a:lnTo>
                <a:lnTo>
                  <a:pt x="419988" y="40512"/>
                </a:lnTo>
                <a:close/>
              </a:path>
              <a:path w="688339" h="351789">
                <a:moveTo>
                  <a:pt x="367284" y="42037"/>
                </a:moveTo>
                <a:lnTo>
                  <a:pt x="366013" y="42418"/>
                </a:lnTo>
                <a:lnTo>
                  <a:pt x="366209" y="42374"/>
                </a:lnTo>
                <a:lnTo>
                  <a:pt x="367284" y="42037"/>
                </a:lnTo>
                <a:close/>
              </a:path>
              <a:path w="688339" h="351789">
                <a:moveTo>
                  <a:pt x="367718" y="42037"/>
                </a:moveTo>
                <a:lnTo>
                  <a:pt x="367284" y="42037"/>
                </a:lnTo>
                <a:lnTo>
                  <a:pt x="366209" y="42374"/>
                </a:lnTo>
                <a:lnTo>
                  <a:pt x="367718" y="42037"/>
                </a:lnTo>
                <a:close/>
              </a:path>
              <a:path w="688339" h="351789">
                <a:moveTo>
                  <a:pt x="412114" y="39050"/>
                </a:moveTo>
                <a:lnTo>
                  <a:pt x="421386" y="40767"/>
                </a:lnTo>
                <a:lnTo>
                  <a:pt x="503985" y="40767"/>
                </a:lnTo>
                <a:lnTo>
                  <a:pt x="501718" y="39115"/>
                </a:lnTo>
                <a:lnTo>
                  <a:pt x="412876" y="39115"/>
                </a:lnTo>
                <a:lnTo>
                  <a:pt x="412114" y="39050"/>
                </a:lnTo>
                <a:close/>
              </a:path>
              <a:path w="688339" h="351789">
                <a:moveTo>
                  <a:pt x="376809" y="40005"/>
                </a:moveTo>
                <a:lnTo>
                  <a:pt x="375412" y="40259"/>
                </a:lnTo>
                <a:lnTo>
                  <a:pt x="376259" y="40127"/>
                </a:lnTo>
                <a:lnTo>
                  <a:pt x="376809" y="40005"/>
                </a:lnTo>
                <a:close/>
              </a:path>
              <a:path w="688339" h="351789">
                <a:moveTo>
                  <a:pt x="376259" y="40127"/>
                </a:moveTo>
                <a:lnTo>
                  <a:pt x="375412" y="40259"/>
                </a:lnTo>
                <a:lnTo>
                  <a:pt x="375672" y="40259"/>
                </a:lnTo>
                <a:lnTo>
                  <a:pt x="376259" y="40127"/>
                </a:lnTo>
                <a:close/>
              </a:path>
              <a:path w="688339" h="351789">
                <a:moveTo>
                  <a:pt x="377053" y="40005"/>
                </a:moveTo>
                <a:lnTo>
                  <a:pt x="376809" y="40005"/>
                </a:lnTo>
                <a:lnTo>
                  <a:pt x="376259" y="40127"/>
                </a:lnTo>
                <a:lnTo>
                  <a:pt x="377053" y="40005"/>
                </a:lnTo>
                <a:close/>
              </a:path>
              <a:path w="688339" h="351789">
                <a:moveTo>
                  <a:pt x="411099" y="38862"/>
                </a:moveTo>
                <a:lnTo>
                  <a:pt x="412114" y="39050"/>
                </a:lnTo>
                <a:lnTo>
                  <a:pt x="412876" y="39115"/>
                </a:lnTo>
                <a:lnTo>
                  <a:pt x="411099" y="38862"/>
                </a:lnTo>
                <a:close/>
              </a:path>
              <a:path w="688339" h="351789">
                <a:moveTo>
                  <a:pt x="501370" y="38862"/>
                </a:moveTo>
                <a:lnTo>
                  <a:pt x="411099" y="38862"/>
                </a:lnTo>
                <a:lnTo>
                  <a:pt x="412876" y="39115"/>
                </a:lnTo>
                <a:lnTo>
                  <a:pt x="501718" y="39115"/>
                </a:lnTo>
                <a:lnTo>
                  <a:pt x="501370" y="38862"/>
                </a:lnTo>
                <a:close/>
              </a:path>
              <a:path w="688339" h="351789">
                <a:moveTo>
                  <a:pt x="500149" y="37973"/>
                </a:moveTo>
                <a:lnTo>
                  <a:pt x="395224" y="37973"/>
                </a:lnTo>
                <a:lnTo>
                  <a:pt x="393573" y="38100"/>
                </a:lnTo>
                <a:lnTo>
                  <a:pt x="403987" y="38226"/>
                </a:lnTo>
                <a:lnTo>
                  <a:pt x="402589" y="38226"/>
                </a:lnTo>
                <a:lnTo>
                  <a:pt x="412114" y="39050"/>
                </a:lnTo>
                <a:lnTo>
                  <a:pt x="411099" y="38862"/>
                </a:lnTo>
                <a:lnTo>
                  <a:pt x="501370" y="38862"/>
                </a:lnTo>
                <a:lnTo>
                  <a:pt x="500149" y="37973"/>
                </a:lnTo>
                <a:close/>
              </a:path>
              <a:path w="688339" h="351789">
                <a:moveTo>
                  <a:pt x="386080" y="38608"/>
                </a:moveTo>
                <a:lnTo>
                  <a:pt x="384682" y="38735"/>
                </a:lnTo>
                <a:lnTo>
                  <a:pt x="385764" y="38656"/>
                </a:lnTo>
                <a:lnTo>
                  <a:pt x="386080" y="38608"/>
                </a:lnTo>
                <a:close/>
              </a:path>
              <a:path w="688339" h="351789">
                <a:moveTo>
                  <a:pt x="385764" y="38656"/>
                </a:moveTo>
                <a:lnTo>
                  <a:pt x="384682" y="38735"/>
                </a:lnTo>
                <a:lnTo>
                  <a:pt x="385259" y="38735"/>
                </a:lnTo>
                <a:lnTo>
                  <a:pt x="385764" y="38656"/>
                </a:lnTo>
                <a:close/>
              </a:path>
              <a:path w="688339" h="351789">
                <a:moveTo>
                  <a:pt x="386439" y="38608"/>
                </a:moveTo>
                <a:lnTo>
                  <a:pt x="386080" y="38608"/>
                </a:lnTo>
                <a:lnTo>
                  <a:pt x="385764" y="38656"/>
                </a:lnTo>
                <a:lnTo>
                  <a:pt x="386439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052565" y="2901696"/>
            <a:ext cx="6089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6973" y="4623053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4615" algn="ctr">
              <a:lnSpc>
                <a:spcPts val="2170"/>
              </a:lnSpc>
            </a:pPr>
            <a:r>
              <a:rPr sz="3600" spc="-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66082" y="4607814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38100" algn="ctr">
              <a:lnSpc>
                <a:spcPts val="237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83957" y="4615434"/>
            <a:ext cx="1079500" cy="43180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83820" algn="ctr">
              <a:lnSpc>
                <a:spcPts val="2285"/>
              </a:lnSpc>
            </a:pPr>
            <a:r>
              <a:rPr sz="3600" spc="-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99817" y="2273808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12233" y="2254884"/>
            <a:ext cx="26733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776464" y="2279269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835652" y="3997452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20"/>
                </a:lnTo>
                <a:lnTo>
                  <a:pt x="289178" y="579120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835652" y="3997452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20"/>
                </a:lnTo>
                <a:lnTo>
                  <a:pt x="96393" y="579120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835652" y="2854451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20"/>
                </a:lnTo>
                <a:lnTo>
                  <a:pt x="289178" y="579120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35652" y="2854451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20"/>
                </a:lnTo>
                <a:lnTo>
                  <a:pt x="96393" y="579120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653528" y="4002023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653528" y="4002023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653528" y="2857500"/>
            <a:ext cx="386080" cy="581025"/>
          </a:xfrm>
          <a:custGeom>
            <a:avLst/>
            <a:gdLst/>
            <a:ahLst/>
            <a:cxnLst/>
            <a:rect l="l" t="t" r="r" b="b"/>
            <a:pathLst>
              <a:path w="386079" h="581025">
                <a:moveTo>
                  <a:pt x="289178" y="192786"/>
                </a:moveTo>
                <a:lnTo>
                  <a:pt x="96393" y="192786"/>
                </a:lnTo>
                <a:lnTo>
                  <a:pt x="96393" y="580644"/>
                </a:lnTo>
                <a:lnTo>
                  <a:pt x="289178" y="580644"/>
                </a:lnTo>
                <a:lnTo>
                  <a:pt x="289178" y="192786"/>
                </a:lnTo>
                <a:close/>
              </a:path>
              <a:path w="386079" h="581025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53528" y="2857500"/>
            <a:ext cx="386080" cy="581025"/>
          </a:xfrm>
          <a:custGeom>
            <a:avLst/>
            <a:gdLst/>
            <a:ahLst/>
            <a:cxnLst/>
            <a:rect l="l" t="t" r="r" b="b"/>
            <a:pathLst>
              <a:path w="386079" h="581025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80644"/>
                </a:lnTo>
                <a:lnTo>
                  <a:pt x="96393" y="580644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152391" y="3925823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497579" y="3925823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497579" y="3925823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6" y="142112"/>
                </a:lnTo>
                <a:lnTo>
                  <a:pt x="1077976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9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86447" y="3930396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2"/>
                </a:moveTo>
                <a:lnTo>
                  <a:pt x="494283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0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231635" y="3930396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31635" y="3930396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0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9" y="142112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1"/>
                </a:lnTo>
                <a:lnTo>
                  <a:pt x="583818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524500" y="3192907"/>
            <a:ext cx="688340" cy="351790"/>
          </a:xfrm>
          <a:custGeom>
            <a:avLst/>
            <a:gdLst/>
            <a:ahLst/>
            <a:cxnLst/>
            <a:rect l="l" t="t" r="r" b="b"/>
            <a:pathLst>
              <a:path w="688339" h="351789">
                <a:moveTo>
                  <a:pt x="393319" y="0"/>
                </a:moveTo>
                <a:lnTo>
                  <a:pt x="344677" y="9143"/>
                </a:lnTo>
                <a:lnTo>
                  <a:pt x="308483" y="24891"/>
                </a:lnTo>
                <a:lnTo>
                  <a:pt x="272161" y="46989"/>
                </a:lnTo>
                <a:lnTo>
                  <a:pt x="223647" y="84962"/>
                </a:lnTo>
                <a:lnTo>
                  <a:pt x="174498" y="130682"/>
                </a:lnTo>
                <a:lnTo>
                  <a:pt x="125095" y="182371"/>
                </a:lnTo>
                <a:lnTo>
                  <a:pt x="75057" y="238505"/>
                </a:lnTo>
                <a:lnTo>
                  <a:pt x="50037" y="267588"/>
                </a:lnTo>
                <a:lnTo>
                  <a:pt x="0" y="326643"/>
                </a:lnTo>
                <a:lnTo>
                  <a:pt x="28955" y="351281"/>
                </a:lnTo>
                <a:lnTo>
                  <a:pt x="78886" y="292353"/>
                </a:lnTo>
                <a:lnTo>
                  <a:pt x="103776" y="263525"/>
                </a:lnTo>
                <a:lnTo>
                  <a:pt x="128427" y="235457"/>
                </a:lnTo>
                <a:lnTo>
                  <a:pt x="153162" y="208025"/>
                </a:lnTo>
                <a:lnTo>
                  <a:pt x="177419" y="181990"/>
                </a:lnTo>
                <a:lnTo>
                  <a:pt x="201175" y="157860"/>
                </a:lnTo>
                <a:lnTo>
                  <a:pt x="225298" y="134492"/>
                </a:lnTo>
                <a:lnTo>
                  <a:pt x="248792" y="113537"/>
                </a:lnTo>
                <a:lnTo>
                  <a:pt x="248929" y="113537"/>
                </a:lnTo>
                <a:lnTo>
                  <a:pt x="271316" y="95122"/>
                </a:lnTo>
                <a:lnTo>
                  <a:pt x="282462" y="86487"/>
                </a:lnTo>
                <a:lnTo>
                  <a:pt x="282955" y="86105"/>
                </a:lnTo>
                <a:lnTo>
                  <a:pt x="294004" y="78231"/>
                </a:lnTo>
                <a:lnTo>
                  <a:pt x="305053" y="70992"/>
                </a:lnTo>
                <a:lnTo>
                  <a:pt x="315159" y="64769"/>
                </a:lnTo>
                <a:lnTo>
                  <a:pt x="326516" y="58419"/>
                </a:lnTo>
                <a:lnTo>
                  <a:pt x="326652" y="58419"/>
                </a:lnTo>
                <a:lnTo>
                  <a:pt x="336414" y="53593"/>
                </a:lnTo>
                <a:lnTo>
                  <a:pt x="336169" y="53593"/>
                </a:lnTo>
                <a:lnTo>
                  <a:pt x="346462" y="49148"/>
                </a:lnTo>
                <a:lnTo>
                  <a:pt x="346328" y="49148"/>
                </a:lnTo>
                <a:lnTo>
                  <a:pt x="357377" y="45084"/>
                </a:lnTo>
                <a:lnTo>
                  <a:pt x="357575" y="45084"/>
                </a:lnTo>
                <a:lnTo>
                  <a:pt x="366070" y="42417"/>
                </a:lnTo>
                <a:lnTo>
                  <a:pt x="367284" y="42037"/>
                </a:lnTo>
                <a:lnTo>
                  <a:pt x="367718" y="42037"/>
                </a:lnTo>
                <a:lnTo>
                  <a:pt x="375672" y="40258"/>
                </a:lnTo>
                <a:lnTo>
                  <a:pt x="375412" y="40258"/>
                </a:lnTo>
                <a:lnTo>
                  <a:pt x="376809" y="40004"/>
                </a:lnTo>
                <a:lnTo>
                  <a:pt x="377053" y="40004"/>
                </a:lnTo>
                <a:lnTo>
                  <a:pt x="385259" y="38734"/>
                </a:lnTo>
                <a:lnTo>
                  <a:pt x="384683" y="38734"/>
                </a:lnTo>
                <a:lnTo>
                  <a:pt x="386079" y="38607"/>
                </a:lnTo>
                <a:lnTo>
                  <a:pt x="386439" y="38607"/>
                </a:lnTo>
                <a:lnTo>
                  <a:pt x="395224" y="37972"/>
                </a:lnTo>
                <a:lnTo>
                  <a:pt x="500149" y="37972"/>
                </a:lnTo>
                <a:lnTo>
                  <a:pt x="494919" y="34162"/>
                </a:lnTo>
                <a:lnTo>
                  <a:pt x="451992" y="10540"/>
                </a:lnTo>
                <a:lnTo>
                  <a:pt x="405384" y="126"/>
                </a:lnTo>
                <a:lnTo>
                  <a:pt x="393319" y="0"/>
                </a:lnTo>
                <a:close/>
              </a:path>
              <a:path w="688339" h="351789">
                <a:moveTo>
                  <a:pt x="612070" y="232165"/>
                </a:moveTo>
                <a:lnTo>
                  <a:pt x="579754" y="251967"/>
                </a:lnTo>
                <a:lnTo>
                  <a:pt x="688086" y="319658"/>
                </a:lnTo>
                <a:lnTo>
                  <a:pt x="681977" y="248412"/>
                </a:lnTo>
                <a:lnTo>
                  <a:pt x="622173" y="248412"/>
                </a:lnTo>
                <a:lnTo>
                  <a:pt x="612070" y="232165"/>
                </a:lnTo>
                <a:close/>
              </a:path>
              <a:path w="688339" h="351789">
                <a:moveTo>
                  <a:pt x="78994" y="292226"/>
                </a:moveTo>
                <a:lnTo>
                  <a:pt x="78866" y="292353"/>
                </a:lnTo>
                <a:lnTo>
                  <a:pt x="78994" y="292226"/>
                </a:lnTo>
                <a:close/>
              </a:path>
              <a:path w="688339" h="351789">
                <a:moveTo>
                  <a:pt x="644548" y="212264"/>
                </a:moveTo>
                <a:lnTo>
                  <a:pt x="612070" y="232165"/>
                </a:lnTo>
                <a:lnTo>
                  <a:pt x="622173" y="248412"/>
                </a:lnTo>
                <a:lnTo>
                  <a:pt x="654558" y="228345"/>
                </a:lnTo>
                <a:lnTo>
                  <a:pt x="644548" y="212264"/>
                </a:lnTo>
                <a:close/>
              </a:path>
              <a:path w="688339" h="351789">
                <a:moveTo>
                  <a:pt x="677163" y="192277"/>
                </a:moveTo>
                <a:lnTo>
                  <a:pt x="644548" y="212264"/>
                </a:lnTo>
                <a:lnTo>
                  <a:pt x="654558" y="228345"/>
                </a:lnTo>
                <a:lnTo>
                  <a:pt x="622173" y="248412"/>
                </a:lnTo>
                <a:lnTo>
                  <a:pt x="681977" y="248412"/>
                </a:lnTo>
                <a:lnTo>
                  <a:pt x="677163" y="192277"/>
                </a:lnTo>
                <a:close/>
              </a:path>
              <a:path w="688339" h="351789">
                <a:moveTo>
                  <a:pt x="128650" y="235203"/>
                </a:moveTo>
                <a:lnTo>
                  <a:pt x="128397" y="235457"/>
                </a:lnTo>
                <a:lnTo>
                  <a:pt x="128650" y="235203"/>
                </a:lnTo>
                <a:close/>
              </a:path>
              <a:path w="688339" h="351789">
                <a:moveTo>
                  <a:pt x="615449" y="167766"/>
                </a:moveTo>
                <a:lnTo>
                  <a:pt x="568960" y="167766"/>
                </a:lnTo>
                <a:lnTo>
                  <a:pt x="569340" y="168275"/>
                </a:lnTo>
                <a:lnTo>
                  <a:pt x="586613" y="192912"/>
                </a:lnTo>
                <a:lnTo>
                  <a:pt x="603630" y="218566"/>
                </a:lnTo>
                <a:lnTo>
                  <a:pt x="612070" y="232165"/>
                </a:lnTo>
                <a:lnTo>
                  <a:pt x="644548" y="212264"/>
                </a:lnTo>
                <a:lnTo>
                  <a:pt x="635508" y="197738"/>
                </a:lnTo>
                <a:lnTo>
                  <a:pt x="617854" y="171195"/>
                </a:lnTo>
                <a:lnTo>
                  <a:pt x="615449" y="167766"/>
                </a:lnTo>
                <a:close/>
              </a:path>
              <a:path w="688339" h="351789">
                <a:moveTo>
                  <a:pt x="603376" y="218185"/>
                </a:moveTo>
                <a:lnTo>
                  <a:pt x="603613" y="218566"/>
                </a:lnTo>
                <a:lnTo>
                  <a:pt x="603376" y="218185"/>
                </a:lnTo>
                <a:close/>
              </a:path>
              <a:path w="688339" h="351789">
                <a:moveTo>
                  <a:pt x="153270" y="208025"/>
                </a:moveTo>
                <a:lnTo>
                  <a:pt x="153035" y="208279"/>
                </a:lnTo>
                <a:lnTo>
                  <a:pt x="153270" y="208025"/>
                </a:lnTo>
                <a:close/>
              </a:path>
              <a:path w="688339" h="351789">
                <a:moveTo>
                  <a:pt x="586232" y="192404"/>
                </a:moveTo>
                <a:lnTo>
                  <a:pt x="586569" y="192912"/>
                </a:lnTo>
                <a:lnTo>
                  <a:pt x="586232" y="192404"/>
                </a:lnTo>
                <a:close/>
              </a:path>
              <a:path w="688339" h="351789">
                <a:moveTo>
                  <a:pt x="177538" y="181990"/>
                </a:moveTo>
                <a:lnTo>
                  <a:pt x="177164" y="182371"/>
                </a:lnTo>
                <a:lnTo>
                  <a:pt x="177538" y="181990"/>
                </a:lnTo>
                <a:close/>
              </a:path>
              <a:path w="688339" h="351789">
                <a:moveTo>
                  <a:pt x="568978" y="167793"/>
                </a:moveTo>
                <a:lnTo>
                  <a:pt x="569316" y="168275"/>
                </a:lnTo>
                <a:lnTo>
                  <a:pt x="568978" y="167793"/>
                </a:lnTo>
                <a:close/>
              </a:path>
              <a:path w="688339" h="351789">
                <a:moveTo>
                  <a:pt x="583052" y="123062"/>
                </a:moveTo>
                <a:lnTo>
                  <a:pt x="534162" y="123062"/>
                </a:lnTo>
                <a:lnTo>
                  <a:pt x="534797" y="123825"/>
                </a:lnTo>
                <a:lnTo>
                  <a:pt x="552069" y="145160"/>
                </a:lnTo>
                <a:lnTo>
                  <a:pt x="568978" y="167793"/>
                </a:lnTo>
                <a:lnTo>
                  <a:pt x="615449" y="167766"/>
                </a:lnTo>
                <a:lnTo>
                  <a:pt x="599948" y="145668"/>
                </a:lnTo>
                <a:lnTo>
                  <a:pt x="583052" y="123062"/>
                </a:lnTo>
                <a:close/>
              </a:path>
              <a:path w="688339" h="351789">
                <a:moveTo>
                  <a:pt x="551561" y="144652"/>
                </a:moveTo>
                <a:lnTo>
                  <a:pt x="551943" y="145160"/>
                </a:lnTo>
                <a:lnTo>
                  <a:pt x="551561" y="144652"/>
                </a:lnTo>
                <a:close/>
              </a:path>
              <a:path w="688339" h="351789">
                <a:moveTo>
                  <a:pt x="225358" y="134492"/>
                </a:moveTo>
                <a:lnTo>
                  <a:pt x="224789" y="135000"/>
                </a:lnTo>
                <a:lnTo>
                  <a:pt x="225358" y="134492"/>
                </a:lnTo>
                <a:close/>
              </a:path>
              <a:path w="688339" h="351789">
                <a:moveTo>
                  <a:pt x="534621" y="123629"/>
                </a:moveTo>
                <a:lnTo>
                  <a:pt x="534779" y="123825"/>
                </a:lnTo>
                <a:lnTo>
                  <a:pt x="534621" y="123629"/>
                </a:lnTo>
                <a:close/>
              </a:path>
              <a:path w="688339" h="351789">
                <a:moveTo>
                  <a:pt x="567204" y="103504"/>
                </a:moveTo>
                <a:lnTo>
                  <a:pt x="516509" y="103504"/>
                </a:lnTo>
                <a:lnTo>
                  <a:pt x="517398" y="104393"/>
                </a:lnTo>
                <a:lnTo>
                  <a:pt x="534621" y="123629"/>
                </a:lnTo>
                <a:lnTo>
                  <a:pt x="534162" y="123062"/>
                </a:lnTo>
                <a:lnTo>
                  <a:pt x="583052" y="123062"/>
                </a:lnTo>
                <a:lnTo>
                  <a:pt x="581913" y="121538"/>
                </a:lnTo>
                <a:lnTo>
                  <a:pt x="567204" y="103504"/>
                </a:lnTo>
                <a:close/>
              </a:path>
              <a:path w="688339" h="351789">
                <a:moveTo>
                  <a:pt x="248929" y="113537"/>
                </a:moveTo>
                <a:lnTo>
                  <a:pt x="248792" y="113537"/>
                </a:lnTo>
                <a:lnTo>
                  <a:pt x="248158" y="114172"/>
                </a:lnTo>
                <a:lnTo>
                  <a:pt x="248929" y="113537"/>
                </a:lnTo>
                <a:close/>
              </a:path>
              <a:path w="688339" h="351789">
                <a:moveTo>
                  <a:pt x="516647" y="103659"/>
                </a:moveTo>
                <a:lnTo>
                  <a:pt x="517309" y="104393"/>
                </a:lnTo>
                <a:lnTo>
                  <a:pt x="516647" y="103659"/>
                </a:lnTo>
                <a:close/>
              </a:path>
              <a:path w="688339" h="351789">
                <a:moveTo>
                  <a:pt x="490220" y="78612"/>
                </a:moveTo>
                <a:lnTo>
                  <a:pt x="499617" y="86867"/>
                </a:lnTo>
                <a:lnTo>
                  <a:pt x="516647" y="103659"/>
                </a:lnTo>
                <a:lnTo>
                  <a:pt x="516509" y="103504"/>
                </a:lnTo>
                <a:lnTo>
                  <a:pt x="567204" y="103504"/>
                </a:lnTo>
                <a:lnTo>
                  <a:pt x="563372" y="98805"/>
                </a:lnTo>
                <a:lnTo>
                  <a:pt x="545821" y="79120"/>
                </a:lnTo>
                <a:lnTo>
                  <a:pt x="490982" y="79120"/>
                </a:lnTo>
                <a:lnTo>
                  <a:pt x="490220" y="78612"/>
                </a:lnTo>
                <a:close/>
              </a:path>
              <a:path w="688339" h="351789">
                <a:moveTo>
                  <a:pt x="271779" y="94741"/>
                </a:moveTo>
                <a:lnTo>
                  <a:pt x="271272" y="95122"/>
                </a:lnTo>
                <a:lnTo>
                  <a:pt x="271779" y="94741"/>
                </a:lnTo>
                <a:close/>
              </a:path>
              <a:path w="688339" h="351789">
                <a:moveTo>
                  <a:pt x="498855" y="86232"/>
                </a:moveTo>
                <a:lnTo>
                  <a:pt x="499504" y="86867"/>
                </a:lnTo>
                <a:lnTo>
                  <a:pt x="498855" y="86232"/>
                </a:lnTo>
                <a:close/>
              </a:path>
              <a:path w="688339" h="351789">
                <a:moveTo>
                  <a:pt x="282981" y="86105"/>
                </a:moveTo>
                <a:lnTo>
                  <a:pt x="282640" y="86349"/>
                </a:lnTo>
                <a:lnTo>
                  <a:pt x="282981" y="86105"/>
                </a:lnTo>
                <a:close/>
              </a:path>
              <a:path w="688339" h="351789">
                <a:moveTo>
                  <a:pt x="481457" y="71500"/>
                </a:moveTo>
                <a:lnTo>
                  <a:pt x="490982" y="79120"/>
                </a:lnTo>
                <a:lnTo>
                  <a:pt x="545821" y="79120"/>
                </a:lnTo>
                <a:lnTo>
                  <a:pt x="544576" y="77723"/>
                </a:lnTo>
                <a:lnTo>
                  <a:pt x="538784" y="72008"/>
                </a:lnTo>
                <a:lnTo>
                  <a:pt x="482219" y="72008"/>
                </a:lnTo>
                <a:lnTo>
                  <a:pt x="481457" y="71500"/>
                </a:lnTo>
                <a:close/>
              </a:path>
              <a:path w="688339" h="351789">
                <a:moveTo>
                  <a:pt x="294074" y="78231"/>
                </a:moveTo>
                <a:lnTo>
                  <a:pt x="293497" y="78612"/>
                </a:lnTo>
                <a:lnTo>
                  <a:pt x="294074" y="78231"/>
                </a:lnTo>
                <a:close/>
              </a:path>
              <a:path w="688339" h="351789">
                <a:moveTo>
                  <a:pt x="531706" y="65023"/>
                </a:moveTo>
                <a:lnTo>
                  <a:pt x="472694" y="65023"/>
                </a:lnTo>
                <a:lnTo>
                  <a:pt x="482219" y="72008"/>
                </a:lnTo>
                <a:lnTo>
                  <a:pt x="538784" y="72008"/>
                </a:lnTo>
                <a:lnTo>
                  <a:pt x="531706" y="65023"/>
                </a:lnTo>
                <a:close/>
              </a:path>
              <a:path w="688339" h="351789">
                <a:moveTo>
                  <a:pt x="305158" y="70992"/>
                </a:moveTo>
                <a:lnTo>
                  <a:pt x="304546" y="71373"/>
                </a:lnTo>
                <a:lnTo>
                  <a:pt x="305158" y="70992"/>
                </a:lnTo>
                <a:close/>
              </a:path>
              <a:path w="688339" h="351789">
                <a:moveTo>
                  <a:pt x="463676" y="59054"/>
                </a:moveTo>
                <a:lnTo>
                  <a:pt x="473328" y="65531"/>
                </a:lnTo>
                <a:lnTo>
                  <a:pt x="472694" y="65023"/>
                </a:lnTo>
                <a:lnTo>
                  <a:pt x="531706" y="65023"/>
                </a:lnTo>
                <a:lnTo>
                  <a:pt x="526172" y="59562"/>
                </a:lnTo>
                <a:lnTo>
                  <a:pt x="464565" y="59562"/>
                </a:lnTo>
                <a:lnTo>
                  <a:pt x="463676" y="59054"/>
                </a:lnTo>
                <a:close/>
              </a:path>
              <a:path w="688339" h="351789">
                <a:moveTo>
                  <a:pt x="315764" y="64393"/>
                </a:moveTo>
                <a:lnTo>
                  <a:pt x="315087" y="64769"/>
                </a:lnTo>
                <a:lnTo>
                  <a:pt x="315764" y="64393"/>
                </a:lnTo>
                <a:close/>
              </a:path>
              <a:path w="688339" h="351789">
                <a:moveTo>
                  <a:pt x="519825" y="53847"/>
                </a:moveTo>
                <a:lnTo>
                  <a:pt x="455040" y="53847"/>
                </a:lnTo>
                <a:lnTo>
                  <a:pt x="456184" y="54482"/>
                </a:lnTo>
                <a:lnTo>
                  <a:pt x="464565" y="59562"/>
                </a:lnTo>
                <a:lnTo>
                  <a:pt x="526172" y="59562"/>
                </a:lnTo>
                <a:lnTo>
                  <a:pt x="525272" y="58673"/>
                </a:lnTo>
                <a:lnTo>
                  <a:pt x="519825" y="53847"/>
                </a:lnTo>
                <a:close/>
              </a:path>
              <a:path w="688339" h="351789">
                <a:moveTo>
                  <a:pt x="326652" y="58419"/>
                </a:moveTo>
                <a:lnTo>
                  <a:pt x="326516" y="58419"/>
                </a:lnTo>
                <a:lnTo>
                  <a:pt x="325882" y="58800"/>
                </a:lnTo>
                <a:lnTo>
                  <a:pt x="326652" y="58419"/>
                </a:lnTo>
                <a:close/>
              </a:path>
              <a:path w="688339" h="351789">
                <a:moveTo>
                  <a:pt x="455675" y="54228"/>
                </a:moveTo>
                <a:lnTo>
                  <a:pt x="456099" y="54482"/>
                </a:lnTo>
                <a:lnTo>
                  <a:pt x="455675" y="54228"/>
                </a:lnTo>
                <a:close/>
              </a:path>
              <a:path w="688339" h="351789">
                <a:moveTo>
                  <a:pt x="455040" y="53847"/>
                </a:moveTo>
                <a:lnTo>
                  <a:pt x="455675" y="54228"/>
                </a:lnTo>
                <a:lnTo>
                  <a:pt x="456184" y="54482"/>
                </a:lnTo>
                <a:lnTo>
                  <a:pt x="455040" y="53847"/>
                </a:lnTo>
                <a:close/>
              </a:path>
              <a:path w="688339" h="351789">
                <a:moveTo>
                  <a:pt x="514925" y="49529"/>
                </a:moveTo>
                <a:lnTo>
                  <a:pt x="446277" y="49529"/>
                </a:lnTo>
                <a:lnTo>
                  <a:pt x="455675" y="54228"/>
                </a:lnTo>
                <a:lnTo>
                  <a:pt x="455040" y="53847"/>
                </a:lnTo>
                <a:lnTo>
                  <a:pt x="519825" y="53847"/>
                </a:lnTo>
                <a:lnTo>
                  <a:pt x="515238" y="49783"/>
                </a:lnTo>
                <a:lnTo>
                  <a:pt x="514925" y="49529"/>
                </a:lnTo>
                <a:close/>
              </a:path>
              <a:path w="688339" h="351789">
                <a:moveTo>
                  <a:pt x="337185" y="53212"/>
                </a:moveTo>
                <a:lnTo>
                  <a:pt x="336169" y="53593"/>
                </a:lnTo>
                <a:lnTo>
                  <a:pt x="336414" y="53593"/>
                </a:lnTo>
                <a:lnTo>
                  <a:pt x="337185" y="53212"/>
                </a:lnTo>
                <a:close/>
              </a:path>
              <a:path w="688339" h="351789">
                <a:moveTo>
                  <a:pt x="510222" y="45719"/>
                </a:moveTo>
                <a:lnTo>
                  <a:pt x="437388" y="45719"/>
                </a:lnTo>
                <a:lnTo>
                  <a:pt x="438658" y="46227"/>
                </a:lnTo>
                <a:lnTo>
                  <a:pt x="447294" y="50037"/>
                </a:lnTo>
                <a:lnTo>
                  <a:pt x="446277" y="49529"/>
                </a:lnTo>
                <a:lnTo>
                  <a:pt x="514925" y="49529"/>
                </a:lnTo>
                <a:lnTo>
                  <a:pt x="510222" y="45719"/>
                </a:lnTo>
                <a:close/>
              </a:path>
              <a:path w="688339" h="351789">
                <a:moveTo>
                  <a:pt x="347230" y="48817"/>
                </a:moveTo>
                <a:lnTo>
                  <a:pt x="346328" y="49148"/>
                </a:lnTo>
                <a:lnTo>
                  <a:pt x="346462" y="49148"/>
                </a:lnTo>
                <a:lnTo>
                  <a:pt x="347230" y="48817"/>
                </a:lnTo>
                <a:close/>
              </a:path>
              <a:path w="688339" h="351789">
                <a:moveTo>
                  <a:pt x="438098" y="46029"/>
                </a:moveTo>
                <a:lnTo>
                  <a:pt x="438553" y="46227"/>
                </a:lnTo>
                <a:lnTo>
                  <a:pt x="438098" y="46029"/>
                </a:lnTo>
                <a:close/>
              </a:path>
              <a:path w="688339" h="351789">
                <a:moveTo>
                  <a:pt x="437388" y="45719"/>
                </a:moveTo>
                <a:lnTo>
                  <a:pt x="438098" y="46029"/>
                </a:lnTo>
                <a:lnTo>
                  <a:pt x="438658" y="46227"/>
                </a:lnTo>
                <a:lnTo>
                  <a:pt x="437388" y="45719"/>
                </a:lnTo>
                <a:close/>
              </a:path>
              <a:path w="688339" h="351789">
                <a:moveTo>
                  <a:pt x="506460" y="42671"/>
                </a:moveTo>
                <a:lnTo>
                  <a:pt x="428625" y="42671"/>
                </a:lnTo>
                <a:lnTo>
                  <a:pt x="430149" y="43179"/>
                </a:lnTo>
                <a:lnTo>
                  <a:pt x="438098" y="46029"/>
                </a:lnTo>
                <a:lnTo>
                  <a:pt x="437388" y="45719"/>
                </a:lnTo>
                <a:lnTo>
                  <a:pt x="510222" y="45719"/>
                </a:lnTo>
                <a:lnTo>
                  <a:pt x="506460" y="42671"/>
                </a:lnTo>
                <a:close/>
              </a:path>
              <a:path w="688339" h="351789">
                <a:moveTo>
                  <a:pt x="357575" y="45084"/>
                </a:moveTo>
                <a:lnTo>
                  <a:pt x="357377" y="45084"/>
                </a:lnTo>
                <a:lnTo>
                  <a:pt x="356362" y="45465"/>
                </a:lnTo>
                <a:lnTo>
                  <a:pt x="357575" y="45084"/>
                </a:lnTo>
                <a:close/>
              </a:path>
              <a:path w="688339" h="351789">
                <a:moveTo>
                  <a:pt x="429799" y="43088"/>
                </a:moveTo>
                <a:lnTo>
                  <a:pt x="430058" y="43179"/>
                </a:lnTo>
                <a:lnTo>
                  <a:pt x="429799" y="43088"/>
                </a:lnTo>
                <a:close/>
              </a:path>
              <a:path w="688339" h="351789">
                <a:moveTo>
                  <a:pt x="428625" y="42671"/>
                </a:moveTo>
                <a:lnTo>
                  <a:pt x="429799" y="43088"/>
                </a:lnTo>
                <a:lnTo>
                  <a:pt x="430149" y="43179"/>
                </a:lnTo>
                <a:lnTo>
                  <a:pt x="428625" y="42671"/>
                </a:lnTo>
                <a:close/>
              </a:path>
              <a:path w="688339" h="351789">
                <a:moveTo>
                  <a:pt x="419988" y="40512"/>
                </a:moveTo>
                <a:lnTo>
                  <a:pt x="429799" y="43088"/>
                </a:lnTo>
                <a:lnTo>
                  <a:pt x="428625" y="42671"/>
                </a:lnTo>
                <a:lnTo>
                  <a:pt x="506460" y="42671"/>
                </a:lnTo>
                <a:lnTo>
                  <a:pt x="505205" y="41655"/>
                </a:lnTo>
                <a:lnTo>
                  <a:pt x="503985" y="40766"/>
                </a:lnTo>
                <a:lnTo>
                  <a:pt x="421386" y="40766"/>
                </a:lnTo>
                <a:lnTo>
                  <a:pt x="419988" y="40512"/>
                </a:lnTo>
                <a:close/>
              </a:path>
              <a:path w="688339" h="351789">
                <a:moveTo>
                  <a:pt x="367284" y="42037"/>
                </a:moveTo>
                <a:lnTo>
                  <a:pt x="366013" y="42417"/>
                </a:lnTo>
                <a:lnTo>
                  <a:pt x="366209" y="42374"/>
                </a:lnTo>
                <a:lnTo>
                  <a:pt x="367284" y="42037"/>
                </a:lnTo>
                <a:close/>
              </a:path>
              <a:path w="688339" h="351789">
                <a:moveTo>
                  <a:pt x="367718" y="42037"/>
                </a:moveTo>
                <a:lnTo>
                  <a:pt x="367284" y="42037"/>
                </a:lnTo>
                <a:lnTo>
                  <a:pt x="366209" y="42374"/>
                </a:lnTo>
                <a:lnTo>
                  <a:pt x="367718" y="42037"/>
                </a:lnTo>
                <a:close/>
              </a:path>
              <a:path w="688339" h="351789">
                <a:moveTo>
                  <a:pt x="412114" y="39050"/>
                </a:moveTo>
                <a:lnTo>
                  <a:pt x="421386" y="40766"/>
                </a:lnTo>
                <a:lnTo>
                  <a:pt x="503985" y="40766"/>
                </a:lnTo>
                <a:lnTo>
                  <a:pt x="501718" y="39115"/>
                </a:lnTo>
                <a:lnTo>
                  <a:pt x="412876" y="39115"/>
                </a:lnTo>
                <a:lnTo>
                  <a:pt x="412114" y="39050"/>
                </a:lnTo>
                <a:close/>
              </a:path>
              <a:path w="688339" h="351789">
                <a:moveTo>
                  <a:pt x="376809" y="40004"/>
                </a:moveTo>
                <a:lnTo>
                  <a:pt x="375412" y="40258"/>
                </a:lnTo>
                <a:lnTo>
                  <a:pt x="376259" y="40127"/>
                </a:lnTo>
                <a:lnTo>
                  <a:pt x="376809" y="40004"/>
                </a:lnTo>
                <a:close/>
              </a:path>
              <a:path w="688339" h="351789">
                <a:moveTo>
                  <a:pt x="376259" y="40127"/>
                </a:moveTo>
                <a:lnTo>
                  <a:pt x="375412" y="40258"/>
                </a:lnTo>
                <a:lnTo>
                  <a:pt x="375672" y="40258"/>
                </a:lnTo>
                <a:lnTo>
                  <a:pt x="376259" y="40127"/>
                </a:lnTo>
                <a:close/>
              </a:path>
              <a:path w="688339" h="351789">
                <a:moveTo>
                  <a:pt x="377053" y="40004"/>
                </a:moveTo>
                <a:lnTo>
                  <a:pt x="376809" y="40004"/>
                </a:lnTo>
                <a:lnTo>
                  <a:pt x="376259" y="40127"/>
                </a:lnTo>
                <a:lnTo>
                  <a:pt x="377053" y="40004"/>
                </a:lnTo>
                <a:close/>
              </a:path>
              <a:path w="688339" h="351789">
                <a:moveTo>
                  <a:pt x="411099" y="38862"/>
                </a:moveTo>
                <a:lnTo>
                  <a:pt x="412114" y="39050"/>
                </a:lnTo>
                <a:lnTo>
                  <a:pt x="412876" y="39115"/>
                </a:lnTo>
                <a:lnTo>
                  <a:pt x="411099" y="38862"/>
                </a:lnTo>
                <a:close/>
              </a:path>
              <a:path w="688339" h="351789">
                <a:moveTo>
                  <a:pt x="501370" y="38862"/>
                </a:moveTo>
                <a:lnTo>
                  <a:pt x="411099" y="38862"/>
                </a:lnTo>
                <a:lnTo>
                  <a:pt x="412876" y="39115"/>
                </a:lnTo>
                <a:lnTo>
                  <a:pt x="501718" y="39115"/>
                </a:lnTo>
                <a:lnTo>
                  <a:pt x="501370" y="38862"/>
                </a:lnTo>
                <a:close/>
              </a:path>
              <a:path w="688339" h="351789">
                <a:moveTo>
                  <a:pt x="500149" y="37972"/>
                </a:moveTo>
                <a:lnTo>
                  <a:pt x="395224" y="37972"/>
                </a:lnTo>
                <a:lnTo>
                  <a:pt x="393573" y="38100"/>
                </a:lnTo>
                <a:lnTo>
                  <a:pt x="403987" y="38226"/>
                </a:lnTo>
                <a:lnTo>
                  <a:pt x="402589" y="38226"/>
                </a:lnTo>
                <a:lnTo>
                  <a:pt x="412114" y="39050"/>
                </a:lnTo>
                <a:lnTo>
                  <a:pt x="411099" y="38862"/>
                </a:lnTo>
                <a:lnTo>
                  <a:pt x="501370" y="38862"/>
                </a:lnTo>
                <a:lnTo>
                  <a:pt x="500149" y="37972"/>
                </a:lnTo>
                <a:close/>
              </a:path>
              <a:path w="688339" h="351789">
                <a:moveTo>
                  <a:pt x="386079" y="38607"/>
                </a:moveTo>
                <a:lnTo>
                  <a:pt x="384683" y="38734"/>
                </a:lnTo>
                <a:lnTo>
                  <a:pt x="385764" y="38656"/>
                </a:lnTo>
                <a:lnTo>
                  <a:pt x="386079" y="38607"/>
                </a:lnTo>
                <a:close/>
              </a:path>
              <a:path w="688339" h="351789">
                <a:moveTo>
                  <a:pt x="385764" y="38656"/>
                </a:moveTo>
                <a:lnTo>
                  <a:pt x="384683" y="38734"/>
                </a:lnTo>
                <a:lnTo>
                  <a:pt x="385259" y="38734"/>
                </a:lnTo>
                <a:lnTo>
                  <a:pt x="385764" y="38656"/>
                </a:lnTo>
                <a:close/>
              </a:path>
              <a:path w="688339" h="351789">
                <a:moveTo>
                  <a:pt x="386439" y="38607"/>
                </a:moveTo>
                <a:lnTo>
                  <a:pt x="386079" y="38607"/>
                </a:lnTo>
                <a:lnTo>
                  <a:pt x="385764" y="38656"/>
                </a:lnTo>
                <a:lnTo>
                  <a:pt x="386439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7997697" y="4036314"/>
            <a:ext cx="395605" cy="563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15" baseline="-17000" dirty="0">
                <a:latin typeface="Calibri" panose="020F0502020204030204"/>
                <a:cs typeface="Calibri" panose="020F0502020204030204"/>
              </a:rPr>
              <a:t>W</a:t>
            </a:r>
            <a:r>
              <a:rPr sz="1850" spc="5" dirty="0">
                <a:latin typeface="Calibri" panose="020F0502020204030204"/>
                <a:cs typeface="Calibri" panose="020F0502020204030204"/>
              </a:rPr>
              <a:t>i</a:t>
            </a:r>
            <a:endParaRPr sz="18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51861" y="3034284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43985" y="3364357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214364" y="3402203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217033" y="3054096"/>
            <a:ext cx="27495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48370" y="3045840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74823" y="5668517"/>
            <a:ext cx="5623560" cy="512445"/>
          </a:xfrm>
          <a:custGeom>
            <a:avLst/>
            <a:gdLst/>
            <a:ahLst/>
            <a:cxnLst/>
            <a:rect l="l" t="t" r="r" b="b"/>
            <a:pathLst>
              <a:path w="5623559" h="512445">
                <a:moveTo>
                  <a:pt x="303021" y="85343"/>
                </a:moveTo>
                <a:lnTo>
                  <a:pt x="309731" y="52126"/>
                </a:lnTo>
                <a:lnTo>
                  <a:pt x="328025" y="24998"/>
                </a:lnTo>
                <a:lnTo>
                  <a:pt x="355153" y="6707"/>
                </a:lnTo>
                <a:lnTo>
                  <a:pt x="388365" y="0"/>
                </a:lnTo>
                <a:lnTo>
                  <a:pt x="1189736" y="0"/>
                </a:lnTo>
                <a:lnTo>
                  <a:pt x="2519806" y="0"/>
                </a:lnTo>
                <a:lnTo>
                  <a:pt x="5537961" y="0"/>
                </a:lnTo>
                <a:lnTo>
                  <a:pt x="5571174" y="6707"/>
                </a:lnTo>
                <a:lnTo>
                  <a:pt x="5598302" y="24998"/>
                </a:lnTo>
                <a:lnTo>
                  <a:pt x="5616596" y="52126"/>
                </a:lnTo>
                <a:lnTo>
                  <a:pt x="5623306" y="85343"/>
                </a:lnTo>
                <a:lnTo>
                  <a:pt x="5623306" y="298703"/>
                </a:lnTo>
                <a:lnTo>
                  <a:pt x="5623306" y="426719"/>
                </a:lnTo>
                <a:lnTo>
                  <a:pt x="5616596" y="459937"/>
                </a:lnTo>
                <a:lnTo>
                  <a:pt x="5598302" y="487065"/>
                </a:lnTo>
                <a:lnTo>
                  <a:pt x="5571174" y="505356"/>
                </a:lnTo>
                <a:lnTo>
                  <a:pt x="5537961" y="512063"/>
                </a:lnTo>
                <a:lnTo>
                  <a:pt x="2519806" y="512063"/>
                </a:lnTo>
                <a:lnTo>
                  <a:pt x="1189736" y="512063"/>
                </a:lnTo>
                <a:lnTo>
                  <a:pt x="388365" y="512063"/>
                </a:lnTo>
                <a:lnTo>
                  <a:pt x="355153" y="505356"/>
                </a:lnTo>
                <a:lnTo>
                  <a:pt x="328025" y="487065"/>
                </a:lnTo>
                <a:lnTo>
                  <a:pt x="309731" y="459937"/>
                </a:lnTo>
                <a:lnTo>
                  <a:pt x="303021" y="426719"/>
                </a:lnTo>
                <a:lnTo>
                  <a:pt x="0" y="475132"/>
                </a:lnTo>
                <a:lnTo>
                  <a:pt x="303021" y="298703"/>
                </a:lnTo>
                <a:lnTo>
                  <a:pt x="303021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284476" y="5059679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4"/>
                </a:lnTo>
                <a:lnTo>
                  <a:pt x="110233" y="137416"/>
                </a:lnTo>
                <a:lnTo>
                  <a:pt x="88646" y="118110"/>
                </a:lnTo>
                <a:lnTo>
                  <a:pt x="127254" y="74930"/>
                </a:lnTo>
                <a:lnTo>
                  <a:pt x="166104" y="74930"/>
                </a:lnTo>
                <a:lnTo>
                  <a:pt x="187451" y="51054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30"/>
                </a:moveTo>
                <a:lnTo>
                  <a:pt x="88646" y="118110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30"/>
                </a:lnTo>
                <a:close/>
              </a:path>
              <a:path w="898525" h="807720">
                <a:moveTo>
                  <a:pt x="166104" y="74930"/>
                </a:moveTo>
                <a:lnTo>
                  <a:pt x="127254" y="74930"/>
                </a:lnTo>
                <a:lnTo>
                  <a:pt x="148841" y="94236"/>
                </a:lnTo>
                <a:lnTo>
                  <a:pt x="166104" y="749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164329" y="5036820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141340" y="5043042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78" y="55540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78" y="55540"/>
                </a:lnTo>
                <a:close/>
              </a:path>
              <a:path w="2512059" h="810895">
                <a:moveTo>
                  <a:pt x="2497331" y="47243"/>
                </a:moveTo>
                <a:lnTo>
                  <a:pt x="2364993" y="47243"/>
                </a:lnTo>
                <a:lnTo>
                  <a:pt x="2381631" y="102615"/>
                </a:lnTo>
                <a:lnTo>
                  <a:pt x="2353841" y="110935"/>
                </a:lnTo>
                <a:lnTo>
                  <a:pt x="2370455" y="166496"/>
                </a:lnTo>
                <a:lnTo>
                  <a:pt x="2497331" y="47243"/>
                </a:lnTo>
                <a:close/>
              </a:path>
              <a:path w="2512059" h="810895">
                <a:moveTo>
                  <a:pt x="2364993" y="47243"/>
                </a:moveTo>
                <a:lnTo>
                  <a:pt x="2337278" y="55540"/>
                </a:lnTo>
                <a:lnTo>
                  <a:pt x="2353841" y="110935"/>
                </a:lnTo>
                <a:lnTo>
                  <a:pt x="2381631" y="102615"/>
                </a:lnTo>
                <a:lnTo>
                  <a:pt x="2364993" y="47243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78" y="55540"/>
                </a:lnTo>
                <a:lnTo>
                  <a:pt x="2364993" y="47243"/>
                </a:lnTo>
                <a:lnTo>
                  <a:pt x="2497331" y="47243"/>
                </a:lnTo>
                <a:lnTo>
                  <a:pt x="2512060" y="33400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694740" y="5386120"/>
            <a:ext cx="136842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25" dirty="0">
                <a:latin typeface="Calibri" panose="020F0502020204030204"/>
                <a:cs typeface="Calibri" panose="020F0502020204030204"/>
              </a:rPr>
              <a:t>Training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nt</a:t>
            </a:r>
            <a:r>
              <a:rPr sz="2400" dirty="0">
                <a:latin typeface="Calibri" panose="020F0502020204030204"/>
                <a:cs typeface="Calibri" panose="020F0502020204030204"/>
              </a:rPr>
              <a:t>en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es: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165303" y="20954"/>
            <a:ext cx="266954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r>
              <a:rPr sz="3200" b="1" i="1" u="sng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spc="-45" dirty="0">
                <a:latin typeface="Calibri" panose="020F0502020204030204"/>
                <a:cs typeface="Calibri" panose="020F0502020204030204"/>
              </a:rPr>
              <a:t>Target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845689" y="5715914"/>
            <a:ext cx="742315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" indent="-3619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arri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8260">
              <a:lnSpc>
                <a:spcPct val="100000"/>
              </a:lnSpc>
              <a:spcBef>
                <a:spcPts val="158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h</a:t>
            </a:r>
            <a:r>
              <a:rPr sz="2400" dirty="0">
                <a:latin typeface="Calibri" panose="020F0502020204030204"/>
                <a:cs typeface="Calibri" panose="020F0502020204030204"/>
              </a:rPr>
              <a:t>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903345" y="5715914"/>
            <a:ext cx="746760" cy="961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2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aipei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5245" algn="ctr">
              <a:lnSpc>
                <a:spcPct val="100000"/>
              </a:lnSpc>
              <a:spcBef>
                <a:spcPts val="1585"/>
              </a:spcBef>
            </a:pP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dest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243583" y="1252727"/>
            <a:ext cx="2013203" cy="3550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43583" y="1252727"/>
            <a:ext cx="2013585" cy="355600"/>
          </a:xfrm>
          <a:custGeom>
            <a:avLst/>
            <a:gdLst/>
            <a:ahLst/>
            <a:cxnLst/>
            <a:rect l="l" t="t" r="r" b="b"/>
            <a:pathLst>
              <a:path w="2013585" h="355600">
                <a:moveTo>
                  <a:pt x="0" y="355091"/>
                </a:moveTo>
                <a:lnTo>
                  <a:pt x="2013203" y="355091"/>
                </a:lnTo>
                <a:lnTo>
                  <a:pt x="2013203" y="0"/>
                </a:lnTo>
                <a:lnTo>
                  <a:pt x="0" y="0"/>
                </a:lnTo>
                <a:lnTo>
                  <a:pt x="0" y="35509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976627" y="1196339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4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1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4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6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976627" y="1196339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4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6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4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1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4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35963" y="118262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1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235963" y="118262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1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1368933" y="1202435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759964" y="118719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222504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1" y="379856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4" y="445007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6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6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759964" y="118719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5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4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6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6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4" y="445007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1" y="379856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2893822" y="1207008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894576" y="1299972"/>
            <a:ext cx="2013203" cy="3535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894576" y="1299972"/>
            <a:ext cx="2013585" cy="353695"/>
          </a:xfrm>
          <a:custGeom>
            <a:avLst/>
            <a:gdLst/>
            <a:ahLst/>
            <a:cxnLst/>
            <a:rect l="l" t="t" r="r" b="b"/>
            <a:pathLst>
              <a:path w="2013584" h="353694">
                <a:moveTo>
                  <a:pt x="0" y="353567"/>
                </a:moveTo>
                <a:lnTo>
                  <a:pt x="2013203" y="353567"/>
                </a:lnTo>
                <a:lnTo>
                  <a:pt x="2013203" y="0"/>
                </a:lnTo>
                <a:lnTo>
                  <a:pt x="0" y="0"/>
                </a:lnTo>
                <a:lnTo>
                  <a:pt x="0" y="35356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629143" y="1242060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5" h="445135">
                <a:moveTo>
                  <a:pt x="221741" y="0"/>
                </a:moveTo>
                <a:lnTo>
                  <a:pt x="177063" y="4518"/>
                </a:lnTo>
                <a:lnTo>
                  <a:pt x="135445" y="17478"/>
                </a:lnTo>
                <a:lnTo>
                  <a:pt x="97780" y="37986"/>
                </a:lnTo>
                <a:lnTo>
                  <a:pt x="64960" y="65150"/>
                </a:lnTo>
                <a:lnTo>
                  <a:pt x="37879" y="98077"/>
                </a:lnTo>
                <a:lnTo>
                  <a:pt x="17430" y="135874"/>
                </a:lnTo>
                <a:lnTo>
                  <a:pt x="4506" y="177647"/>
                </a:lnTo>
                <a:lnTo>
                  <a:pt x="0" y="222503"/>
                </a:lnTo>
                <a:lnTo>
                  <a:pt x="4506" y="267360"/>
                </a:lnTo>
                <a:lnTo>
                  <a:pt x="17430" y="309133"/>
                </a:lnTo>
                <a:lnTo>
                  <a:pt x="37879" y="346930"/>
                </a:lnTo>
                <a:lnTo>
                  <a:pt x="64960" y="379856"/>
                </a:lnTo>
                <a:lnTo>
                  <a:pt x="97780" y="407021"/>
                </a:lnTo>
                <a:lnTo>
                  <a:pt x="135445" y="427529"/>
                </a:lnTo>
                <a:lnTo>
                  <a:pt x="177063" y="440489"/>
                </a:lnTo>
                <a:lnTo>
                  <a:pt x="221741" y="445007"/>
                </a:lnTo>
                <a:lnTo>
                  <a:pt x="266420" y="440489"/>
                </a:lnTo>
                <a:lnTo>
                  <a:pt x="308038" y="427529"/>
                </a:lnTo>
                <a:lnTo>
                  <a:pt x="345703" y="407021"/>
                </a:lnTo>
                <a:lnTo>
                  <a:pt x="378523" y="379856"/>
                </a:lnTo>
                <a:lnTo>
                  <a:pt x="405604" y="346930"/>
                </a:lnTo>
                <a:lnTo>
                  <a:pt x="426053" y="309133"/>
                </a:lnTo>
                <a:lnTo>
                  <a:pt x="438977" y="267360"/>
                </a:lnTo>
                <a:lnTo>
                  <a:pt x="443483" y="222503"/>
                </a:lnTo>
                <a:lnTo>
                  <a:pt x="438977" y="177647"/>
                </a:lnTo>
                <a:lnTo>
                  <a:pt x="426053" y="135874"/>
                </a:lnTo>
                <a:lnTo>
                  <a:pt x="405604" y="98077"/>
                </a:lnTo>
                <a:lnTo>
                  <a:pt x="378523" y="65150"/>
                </a:lnTo>
                <a:lnTo>
                  <a:pt x="345703" y="37986"/>
                </a:lnTo>
                <a:lnTo>
                  <a:pt x="308038" y="17478"/>
                </a:lnTo>
                <a:lnTo>
                  <a:pt x="266420" y="4518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629143" y="1242060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5" h="445135">
                <a:moveTo>
                  <a:pt x="0" y="222503"/>
                </a:moveTo>
                <a:lnTo>
                  <a:pt x="4506" y="177647"/>
                </a:lnTo>
                <a:lnTo>
                  <a:pt x="17430" y="135874"/>
                </a:lnTo>
                <a:lnTo>
                  <a:pt x="37879" y="98077"/>
                </a:lnTo>
                <a:lnTo>
                  <a:pt x="64960" y="65150"/>
                </a:lnTo>
                <a:lnTo>
                  <a:pt x="97780" y="37986"/>
                </a:lnTo>
                <a:lnTo>
                  <a:pt x="135445" y="17478"/>
                </a:lnTo>
                <a:lnTo>
                  <a:pt x="177063" y="4518"/>
                </a:lnTo>
                <a:lnTo>
                  <a:pt x="221741" y="0"/>
                </a:lnTo>
                <a:lnTo>
                  <a:pt x="266420" y="4518"/>
                </a:lnTo>
                <a:lnTo>
                  <a:pt x="308038" y="17478"/>
                </a:lnTo>
                <a:lnTo>
                  <a:pt x="345703" y="37986"/>
                </a:lnTo>
                <a:lnTo>
                  <a:pt x="378523" y="65150"/>
                </a:lnTo>
                <a:lnTo>
                  <a:pt x="405604" y="98077"/>
                </a:lnTo>
                <a:lnTo>
                  <a:pt x="426053" y="135874"/>
                </a:lnTo>
                <a:lnTo>
                  <a:pt x="438977" y="177647"/>
                </a:lnTo>
                <a:lnTo>
                  <a:pt x="443483" y="222503"/>
                </a:lnTo>
                <a:lnTo>
                  <a:pt x="438977" y="267360"/>
                </a:lnTo>
                <a:lnTo>
                  <a:pt x="426053" y="309133"/>
                </a:lnTo>
                <a:lnTo>
                  <a:pt x="405604" y="346930"/>
                </a:lnTo>
                <a:lnTo>
                  <a:pt x="378523" y="379856"/>
                </a:lnTo>
                <a:lnTo>
                  <a:pt x="345703" y="407021"/>
                </a:lnTo>
                <a:lnTo>
                  <a:pt x="308038" y="427529"/>
                </a:lnTo>
                <a:lnTo>
                  <a:pt x="266420" y="440489"/>
                </a:lnTo>
                <a:lnTo>
                  <a:pt x="221741" y="445007"/>
                </a:lnTo>
                <a:lnTo>
                  <a:pt x="177063" y="440489"/>
                </a:lnTo>
                <a:lnTo>
                  <a:pt x="135445" y="427529"/>
                </a:lnTo>
                <a:lnTo>
                  <a:pt x="97780" y="407021"/>
                </a:lnTo>
                <a:lnTo>
                  <a:pt x="64960" y="379856"/>
                </a:lnTo>
                <a:lnTo>
                  <a:pt x="37879" y="346930"/>
                </a:lnTo>
                <a:lnTo>
                  <a:pt x="17430" y="309133"/>
                </a:lnTo>
                <a:lnTo>
                  <a:pt x="4506" y="267360"/>
                </a:lnTo>
                <a:lnTo>
                  <a:pt x="0" y="2225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886956" y="122834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222503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3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6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3" y="445007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6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3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886956" y="1228344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0" y="222503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3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3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6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3" y="445007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6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3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412480" y="123291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222503" y="0"/>
                </a:moveTo>
                <a:lnTo>
                  <a:pt x="177647" y="4518"/>
                </a:lnTo>
                <a:lnTo>
                  <a:pt x="135874" y="17478"/>
                </a:lnTo>
                <a:lnTo>
                  <a:pt x="98077" y="37986"/>
                </a:lnTo>
                <a:lnTo>
                  <a:pt x="65150" y="65150"/>
                </a:lnTo>
                <a:lnTo>
                  <a:pt x="37986" y="98077"/>
                </a:lnTo>
                <a:lnTo>
                  <a:pt x="17478" y="135874"/>
                </a:lnTo>
                <a:lnTo>
                  <a:pt x="4518" y="177647"/>
                </a:lnTo>
                <a:lnTo>
                  <a:pt x="0" y="222504"/>
                </a:lnTo>
                <a:lnTo>
                  <a:pt x="4518" y="267360"/>
                </a:lnTo>
                <a:lnTo>
                  <a:pt x="17478" y="309133"/>
                </a:lnTo>
                <a:lnTo>
                  <a:pt x="37986" y="346930"/>
                </a:lnTo>
                <a:lnTo>
                  <a:pt x="65150" y="379857"/>
                </a:lnTo>
                <a:lnTo>
                  <a:pt x="98077" y="407021"/>
                </a:lnTo>
                <a:lnTo>
                  <a:pt x="135874" y="427529"/>
                </a:lnTo>
                <a:lnTo>
                  <a:pt x="177647" y="440489"/>
                </a:lnTo>
                <a:lnTo>
                  <a:pt x="222503" y="445008"/>
                </a:lnTo>
                <a:lnTo>
                  <a:pt x="267360" y="440489"/>
                </a:lnTo>
                <a:lnTo>
                  <a:pt x="309133" y="427529"/>
                </a:lnTo>
                <a:lnTo>
                  <a:pt x="346930" y="407021"/>
                </a:lnTo>
                <a:lnTo>
                  <a:pt x="379857" y="379857"/>
                </a:lnTo>
                <a:lnTo>
                  <a:pt x="407021" y="346930"/>
                </a:lnTo>
                <a:lnTo>
                  <a:pt x="427529" y="309133"/>
                </a:lnTo>
                <a:lnTo>
                  <a:pt x="440489" y="267360"/>
                </a:lnTo>
                <a:lnTo>
                  <a:pt x="445008" y="222504"/>
                </a:lnTo>
                <a:lnTo>
                  <a:pt x="440489" y="177647"/>
                </a:lnTo>
                <a:lnTo>
                  <a:pt x="427529" y="135874"/>
                </a:lnTo>
                <a:lnTo>
                  <a:pt x="407021" y="98077"/>
                </a:lnTo>
                <a:lnTo>
                  <a:pt x="379857" y="65150"/>
                </a:lnTo>
                <a:lnTo>
                  <a:pt x="346930" y="37986"/>
                </a:lnTo>
                <a:lnTo>
                  <a:pt x="309133" y="17478"/>
                </a:lnTo>
                <a:lnTo>
                  <a:pt x="267360" y="4518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412480" y="1232916"/>
            <a:ext cx="445134" cy="445134"/>
          </a:xfrm>
          <a:custGeom>
            <a:avLst/>
            <a:gdLst/>
            <a:ahLst/>
            <a:cxnLst/>
            <a:rect l="l" t="t" r="r" b="b"/>
            <a:pathLst>
              <a:path w="445134" h="445135">
                <a:moveTo>
                  <a:pt x="0" y="222504"/>
                </a:moveTo>
                <a:lnTo>
                  <a:pt x="4518" y="177647"/>
                </a:lnTo>
                <a:lnTo>
                  <a:pt x="17478" y="135874"/>
                </a:lnTo>
                <a:lnTo>
                  <a:pt x="37986" y="98077"/>
                </a:lnTo>
                <a:lnTo>
                  <a:pt x="65150" y="65150"/>
                </a:lnTo>
                <a:lnTo>
                  <a:pt x="98077" y="37986"/>
                </a:lnTo>
                <a:lnTo>
                  <a:pt x="135874" y="17478"/>
                </a:lnTo>
                <a:lnTo>
                  <a:pt x="177647" y="4518"/>
                </a:lnTo>
                <a:lnTo>
                  <a:pt x="222503" y="0"/>
                </a:lnTo>
                <a:lnTo>
                  <a:pt x="267360" y="4518"/>
                </a:lnTo>
                <a:lnTo>
                  <a:pt x="309133" y="17478"/>
                </a:lnTo>
                <a:lnTo>
                  <a:pt x="346930" y="37986"/>
                </a:lnTo>
                <a:lnTo>
                  <a:pt x="379857" y="65150"/>
                </a:lnTo>
                <a:lnTo>
                  <a:pt x="407021" y="98077"/>
                </a:lnTo>
                <a:lnTo>
                  <a:pt x="427529" y="135874"/>
                </a:lnTo>
                <a:lnTo>
                  <a:pt x="440489" y="177647"/>
                </a:lnTo>
                <a:lnTo>
                  <a:pt x="445008" y="222504"/>
                </a:lnTo>
                <a:lnTo>
                  <a:pt x="440489" y="267360"/>
                </a:lnTo>
                <a:lnTo>
                  <a:pt x="427529" y="309133"/>
                </a:lnTo>
                <a:lnTo>
                  <a:pt x="407021" y="346930"/>
                </a:lnTo>
                <a:lnTo>
                  <a:pt x="379857" y="379857"/>
                </a:lnTo>
                <a:lnTo>
                  <a:pt x="346930" y="407021"/>
                </a:lnTo>
                <a:lnTo>
                  <a:pt x="309133" y="427529"/>
                </a:lnTo>
                <a:lnTo>
                  <a:pt x="267360" y="440489"/>
                </a:lnTo>
                <a:lnTo>
                  <a:pt x="222503" y="445008"/>
                </a:lnTo>
                <a:lnTo>
                  <a:pt x="177647" y="440489"/>
                </a:lnTo>
                <a:lnTo>
                  <a:pt x="135874" y="427529"/>
                </a:lnTo>
                <a:lnTo>
                  <a:pt x="98077" y="407021"/>
                </a:lnTo>
                <a:lnTo>
                  <a:pt x="65150" y="379857"/>
                </a:lnTo>
                <a:lnTo>
                  <a:pt x="37986" y="346930"/>
                </a:lnTo>
                <a:lnTo>
                  <a:pt x="17478" y="309133"/>
                </a:lnTo>
                <a:lnTo>
                  <a:pt x="4518" y="267360"/>
                </a:lnTo>
                <a:lnTo>
                  <a:pt x="0" y="222504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8546083" y="1252982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4090415" y="1292352"/>
            <a:ext cx="2013204" cy="3535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090415" y="1292352"/>
            <a:ext cx="2013585" cy="353695"/>
          </a:xfrm>
          <a:custGeom>
            <a:avLst/>
            <a:gdLst/>
            <a:ahLst/>
            <a:cxnLst/>
            <a:rect l="l" t="t" r="r" b="b"/>
            <a:pathLst>
              <a:path w="2013585" h="353694">
                <a:moveTo>
                  <a:pt x="0" y="353567"/>
                </a:moveTo>
                <a:lnTo>
                  <a:pt x="2013204" y="353567"/>
                </a:lnTo>
                <a:lnTo>
                  <a:pt x="2013204" y="0"/>
                </a:lnTo>
                <a:lnTo>
                  <a:pt x="0" y="0"/>
                </a:lnTo>
                <a:lnTo>
                  <a:pt x="0" y="353567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824984" y="1235963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4" h="445135">
                <a:moveTo>
                  <a:pt x="221741" y="0"/>
                </a:moveTo>
                <a:lnTo>
                  <a:pt x="177063" y="4518"/>
                </a:lnTo>
                <a:lnTo>
                  <a:pt x="135445" y="17478"/>
                </a:lnTo>
                <a:lnTo>
                  <a:pt x="97780" y="37986"/>
                </a:lnTo>
                <a:lnTo>
                  <a:pt x="64960" y="65150"/>
                </a:lnTo>
                <a:lnTo>
                  <a:pt x="37879" y="98077"/>
                </a:lnTo>
                <a:lnTo>
                  <a:pt x="17430" y="135874"/>
                </a:lnTo>
                <a:lnTo>
                  <a:pt x="4506" y="177647"/>
                </a:lnTo>
                <a:lnTo>
                  <a:pt x="0" y="222503"/>
                </a:lnTo>
                <a:lnTo>
                  <a:pt x="4506" y="267360"/>
                </a:lnTo>
                <a:lnTo>
                  <a:pt x="17430" y="309133"/>
                </a:lnTo>
                <a:lnTo>
                  <a:pt x="37879" y="346930"/>
                </a:lnTo>
                <a:lnTo>
                  <a:pt x="64960" y="379857"/>
                </a:lnTo>
                <a:lnTo>
                  <a:pt x="97780" y="407021"/>
                </a:lnTo>
                <a:lnTo>
                  <a:pt x="135445" y="427529"/>
                </a:lnTo>
                <a:lnTo>
                  <a:pt x="177063" y="440489"/>
                </a:lnTo>
                <a:lnTo>
                  <a:pt x="221741" y="445008"/>
                </a:lnTo>
                <a:lnTo>
                  <a:pt x="266420" y="440489"/>
                </a:lnTo>
                <a:lnTo>
                  <a:pt x="308038" y="427529"/>
                </a:lnTo>
                <a:lnTo>
                  <a:pt x="345703" y="407021"/>
                </a:lnTo>
                <a:lnTo>
                  <a:pt x="378523" y="379857"/>
                </a:lnTo>
                <a:lnTo>
                  <a:pt x="405604" y="346930"/>
                </a:lnTo>
                <a:lnTo>
                  <a:pt x="426053" y="309133"/>
                </a:lnTo>
                <a:lnTo>
                  <a:pt x="438977" y="267360"/>
                </a:lnTo>
                <a:lnTo>
                  <a:pt x="443483" y="222503"/>
                </a:lnTo>
                <a:lnTo>
                  <a:pt x="438977" y="177647"/>
                </a:lnTo>
                <a:lnTo>
                  <a:pt x="426053" y="135874"/>
                </a:lnTo>
                <a:lnTo>
                  <a:pt x="405604" y="98077"/>
                </a:lnTo>
                <a:lnTo>
                  <a:pt x="378523" y="65150"/>
                </a:lnTo>
                <a:lnTo>
                  <a:pt x="345703" y="37986"/>
                </a:lnTo>
                <a:lnTo>
                  <a:pt x="308038" y="17478"/>
                </a:lnTo>
                <a:lnTo>
                  <a:pt x="266420" y="4518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824984" y="1235963"/>
            <a:ext cx="443865" cy="445134"/>
          </a:xfrm>
          <a:custGeom>
            <a:avLst/>
            <a:gdLst/>
            <a:ahLst/>
            <a:cxnLst/>
            <a:rect l="l" t="t" r="r" b="b"/>
            <a:pathLst>
              <a:path w="443864" h="445135">
                <a:moveTo>
                  <a:pt x="0" y="222503"/>
                </a:moveTo>
                <a:lnTo>
                  <a:pt x="4506" y="177647"/>
                </a:lnTo>
                <a:lnTo>
                  <a:pt x="17430" y="135874"/>
                </a:lnTo>
                <a:lnTo>
                  <a:pt x="37879" y="98077"/>
                </a:lnTo>
                <a:lnTo>
                  <a:pt x="64960" y="65150"/>
                </a:lnTo>
                <a:lnTo>
                  <a:pt x="97780" y="37986"/>
                </a:lnTo>
                <a:lnTo>
                  <a:pt x="135445" y="17478"/>
                </a:lnTo>
                <a:lnTo>
                  <a:pt x="177063" y="4518"/>
                </a:lnTo>
                <a:lnTo>
                  <a:pt x="221741" y="0"/>
                </a:lnTo>
                <a:lnTo>
                  <a:pt x="266420" y="4518"/>
                </a:lnTo>
                <a:lnTo>
                  <a:pt x="308038" y="17478"/>
                </a:lnTo>
                <a:lnTo>
                  <a:pt x="345703" y="37986"/>
                </a:lnTo>
                <a:lnTo>
                  <a:pt x="378523" y="65150"/>
                </a:lnTo>
                <a:lnTo>
                  <a:pt x="405604" y="98077"/>
                </a:lnTo>
                <a:lnTo>
                  <a:pt x="426053" y="135874"/>
                </a:lnTo>
                <a:lnTo>
                  <a:pt x="438977" y="177647"/>
                </a:lnTo>
                <a:lnTo>
                  <a:pt x="443483" y="222503"/>
                </a:lnTo>
                <a:lnTo>
                  <a:pt x="438977" y="267360"/>
                </a:lnTo>
                <a:lnTo>
                  <a:pt x="426053" y="309133"/>
                </a:lnTo>
                <a:lnTo>
                  <a:pt x="405604" y="346930"/>
                </a:lnTo>
                <a:lnTo>
                  <a:pt x="378523" y="379857"/>
                </a:lnTo>
                <a:lnTo>
                  <a:pt x="345703" y="407021"/>
                </a:lnTo>
                <a:lnTo>
                  <a:pt x="308038" y="427529"/>
                </a:lnTo>
                <a:lnTo>
                  <a:pt x="266420" y="440489"/>
                </a:lnTo>
                <a:lnTo>
                  <a:pt x="221741" y="445008"/>
                </a:lnTo>
                <a:lnTo>
                  <a:pt x="177063" y="440489"/>
                </a:lnTo>
                <a:lnTo>
                  <a:pt x="135445" y="427529"/>
                </a:lnTo>
                <a:lnTo>
                  <a:pt x="97780" y="407021"/>
                </a:lnTo>
                <a:lnTo>
                  <a:pt x="64960" y="379857"/>
                </a:lnTo>
                <a:lnTo>
                  <a:pt x="37879" y="346930"/>
                </a:lnTo>
                <a:lnTo>
                  <a:pt x="17430" y="309133"/>
                </a:lnTo>
                <a:lnTo>
                  <a:pt x="4506" y="267360"/>
                </a:lnTo>
                <a:lnTo>
                  <a:pt x="0" y="222503"/>
                </a:lnTo>
                <a:close/>
              </a:path>
            </a:pathLst>
          </a:custGeom>
          <a:ln w="12191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4084320" y="1222247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221741" y="0"/>
                </a:moveTo>
                <a:lnTo>
                  <a:pt x="177063" y="4506"/>
                </a:lnTo>
                <a:lnTo>
                  <a:pt x="135445" y="17430"/>
                </a:lnTo>
                <a:lnTo>
                  <a:pt x="97780" y="37879"/>
                </a:lnTo>
                <a:lnTo>
                  <a:pt x="64960" y="64960"/>
                </a:lnTo>
                <a:lnTo>
                  <a:pt x="37879" y="97780"/>
                </a:lnTo>
                <a:lnTo>
                  <a:pt x="17430" y="135445"/>
                </a:lnTo>
                <a:lnTo>
                  <a:pt x="4506" y="177063"/>
                </a:lnTo>
                <a:lnTo>
                  <a:pt x="0" y="221741"/>
                </a:lnTo>
                <a:lnTo>
                  <a:pt x="4506" y="266420"/>
                </a:lnTo>
                <a:lnTo>
                  <a:pt x="17430" y="308038"/>
                </a:lnTo>
                <a:lnTo>
                  <a:pt x="37879" y="345703"/>
                </a:lnTo>
                <a:lnTo>
                  <a:pt x="64960" y="378523"/>
                </a:lnTo>
                <a:lnTo>
                  <a:pt x="97780" y="405604"/>
                </a:lnTo>
                <a:lnTo>
                  <a:pt x="135445" y="426053"/>
                </a:lnTo>
                <a:lnTo>
                  <a:pt x="177063" y="438977"/>
                </a:lnTo>
                <a:lnTo>
                  <a:pt x="221741" y="443484"/>
                </a:lnTo>
                <a:lnTo>
                  <a:pt x="266420" y="438977"/>
                </a:lnTo>
                <a:lnTo>
                  <a:pt x="308038" y="426053"/>
                </a:lnTo>
                <a:lnTo>
                  <a:pt x="345703" y="405604"/>
                </a:lnTo>
                <a:lnTo>
                  <a:pt x="378523" y="378523"/>
                </a:lnTo>
                <a:lnTo>
                  <a:pt x="405604" y="345703"/>
                </a:lnTo>
                <a:lnTo>
                  <a:pt x="426053" y="308038"/>
                </a:lnTo>
                <a:lnTo>
                  <a:pt x="438977" y="266420"/>
                </a:lnTo>
                <a:lnTo>
                  <a:pt x="443483" y="221741"/>
                </a:lnTo>
                <a:lnTo>
                  <a:pt x="438977" y="177063"/>
                </a:lnTo>
                <a:lnTo>
                  <a:pt x="426053" y="135445"/>
                </a:lnTo>
                <a:lnTo>
                  <a:pt x="405604" y="97780"/>
                </a:lnTo>
                <a:lnTo>
                  <a:pt x="378523" y="64960"/>
                </a:lnTo>
                <a:lnTo>
                  <a:pt x="345703" y="37879"/>
                </a:lnTo>
                <a:lnTo>
                  <a:pt x="308038" y="17430"/>
                </a:lnTo>
                <a:lnTo>
                  <a:pt x="266420" y="4506"/>
                </a:lnTo>
                <a:lnTo>
                  <a:pt x="22174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4084320" y="1222247"/>
            <a:ext cx="443865" cy="443865"/>
          </a:xfrm>
          <a:custGeom>
            <a:avLst/>
            <a:gdLst/>
            <a:ahLst/>
            <a:cxnLst/>
            <a:rect l="l" t="t" r="r" b="b"/>
            <a:pathLst>
              <a:path w="443864" h="443864">
                <a:moveTo>
                  <a:pt x="0" y="221741"/>
                </a:moveTo>
                <a:lnTo>
                  <a:pt x="4506" y="177063"/>
                </a:lnTo>
                <a:lnTo>
                  <a:pt x="17430" y="135445"/>
                </a:lnTo>
                <a:lnTo>
                  <a:pt x="37879" y="97780"/>
                </a:lnTo>
                <a:lnTo>
                  <a:pt x="64960" y="64960"/>
                </a:lnTo>
                <a:lnTo>
                  <a:pt x="97780" y="37879"/>
                </a:lnTo>
                <a:lnTo>
                  <a:pt x="135445" y="17430"/>
                </a:lnTo>
                <a:lnTo>
                  <a:pt x="177063" y="4506"/>
                </a:lnTo>
                <a:lnTo>
                  <a:pt x="221741" y="0"/>
                </a:lnTo>
                <a:lnTo>
                  <a:pt x="266420" y="4506"/>
                </a:lnTo>
                <a:lnTo>
                  <a:pt x="308038" y="17430"/>
                </a:lnTo>
                <a:lnTo>
                  <a:pt x="345703" y="37879"/>
                </a:lnTo>
                <a:lnTo>
                  <a:pt x="378523" y="64960"/>
                </a:lnTo>
                <a:lnTo>
                  <a:pt x="405604" y="97780"/>
                </a:lnTo>
                <a:lnTo>
                  <a:pt x="426053" y="135445"/>
                </a:lnTo>
                <a:lnTo>
                  <a:pt x="438977" y="177063"/>
                </a:lnTo>
                <a:lnTo>
                  <a:pt x="443483" y="221741"/>
                </a:lnTo>
                <a:lnTo>
                  <a:pt x="438977" y="266420"/>
                </a:lnTo>
                <a:lnTo>
                  <a:pt x="426053" y="308038"/>
                </a:lnTo>
                <a:lnTo>
                  <a:pt x="405604" y="345703"/>
                </a:lnTo>
                <a:lnTo>
                  <a:pt x="378523" y="378523"/>
                </a:lnTo>
                <a:lnTo>
                  <a:pt x="345703" y="405604"/>
                </a:lnTo>
                <a:lnTo>
                  <a:pt x="308038" y="426053"/>
                </a:lnTo>
                <a:lnTo>
                  <a:pt x="266420" y="438977"/>
                </a:lnTo>
                <a:lnTo>
                  <a:pt x="221741" y="443484"/>
                </a:lnTo>
                <a:lnTo>
                  <a:pt x="177063" y="438977"/>
                </a:lnTo>
                <a:lnTo>
                  <a:pt x="135445" y="426053"/>
                </a:lnTo>
                <a:lnTo>
                  <a:pt x="97780" y="405604"/>
                </a:lnTo>
                <a:lnTo>
                  <a:pt x="64960" y="378523"/>
                </a:lnTo>
                <a:lnTo>
                  <a:pt x="37879" y="345703"/>
                </a:lnTo>
                <a:lnTo>
                  <a:pt x="17430" y="308038"/>
                </a:lnTo>
                <a:lnTo>
                  <a:pt x="4506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608320" y="1226819"/>
            <a:ext cx="445134" cy="443865"/>
          </a:xfrm>
          <a:custGeom>
            <a:avLst/>
            <a:gdLst/>
            <a:ahLst/>
            <a:cxnLst/>
            <a:rect l="l" t="t" r="r" b="b"/>
            <a:pathLst>
              <a:path w="445135" h="443864">
                <a:moveTo>
                  <a:pt x="222503" y="0"/>
                </a:moveTo>
                <a:lnTo>
                  <a:pt x="177647" y="4506"/>
                </a:lnTo>
                <a:lnTo>
                  <a:pt x="135874" y="17430"/>
                </a:lnTo>
                <a:lnTo>
                  <a:pt x="98077" y="37879"/>
                </a:lnTo>
                <a:lnTo>
                  <a:pt x="65150" y="64960"/>
                </a:lnTo>
                <a:lnTo>
                  <a:pt x="37986" y="97780"/>
                </a:lnTo>
                <a:lnTo>
                  <a:pt x="17478" y="135445"/>
                </a:lnTo>
                <a:lnTo>
                  <a:pt x="4518" y="177063"/>
                </a:lnTo>
                <a:lnTo>
                  <a:pt x="0" y="221741"/>
                </a:lnTo>
                <a:lnTo>
                  <a:pt x="4518" y="266420"/>
                </a:lnTo>
                <a:lnTo>
                  <a:pt x="17478" y="308038"/>
                </a:lnTo>
                <a:lnTo>
                  <a:pt x="37986" y="345703"/>
                </a:lnTo>
                <a:lnTo>
                  <a:pt x="65150" y="378523"/>
                </a:lnTo>
                <a:lnTo>
                  <a:pt x="98077" y="405604"/>
                </a:lnTo>
                <a:lnTo>
                  <a:pt x="135874" y="426053"/>
                </a:lnTo>
                <a:lnTo>
                  <a:pt x="177647" y="438977"/>
                </a:lnTo>
                <a:lnTo>
                  <a:pt x="222503" y="443483"/>
                </a:lnTo>
                <a:lnTo>
                  <a:pt x="267360" y="438977"/>
                </a:lnTo>
                <a:lnTo>
                  <a:pt x="309133" y="426053"/>
                </a:lnTo>
                <a:lnTo>
                  <a:pt x="346930" y="405604"/>
                </a:lnTo>
                <a:lnTo>
                  <a:pt x="379856" y="378523"/>
                </a:lnTo>
                <a:lnTo>
                  <a:pt x="407021" y="345703"/>
                </a:lnTo>
                <a:lnTo>
                  <a:pt x="427529" y="308038"/>
                </a:lnTo>
                <a:lnTo>
                  <a:pt x="440489" y="266420"/>
                </a:lnTo>
                <a:lnTo>
                  <a:pt x="445007" y="221741"/>
                </a:lnTo>
                <a:lnTo>
                  <a:pt x="440489" y="177063"/>
                </a:lnTo>
                <a:lnTo>
                  <a:pt x="427529" y="135445"/>
                </a:lnTo>
                <a:lnTo>
                  <a:pt x="407021" y="97780"/>
                </a:lnTo>
                <a:lnTo>
                  <a:pt x="379856" y="64960"/>
                </a:lnTo>
                <a:lnTo>
                  <a:pt x="346930" y="37879"/>
                </a:lnTo>
                <a:lnTo>
                  <a:pt x="309133" y="17430"/>
                </a:lnTo>
                <a:lnTo>
                  <a:pt x="267360" y="4506"/>
                </a:lnTo>
                <a:lnTo>
                  <a:pt x="22250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608320" y="1226819"/>
            <a:ext cx="445134" cy="443865"/>
          </a:xfrm>
          <a:custGeom>
            <a:avLst/>
            <a:gdLst/>
            <a:ahLst/>
            <a:cxnLst/>
            <a:rect l="l" t="t" r="r" b="b"/>
            <a:pathLst>
              <a:path w="445135" h="443864">
                <a:moveTo>
                  <a:pt x="0" y="221741"/>
                </a:moveTo>
                <a:lnTo>
                  <a:pt x="4518" y="177063"/>
                </a:lnTo>
                <a:lnTo>
                  <a:pt x="17478" y="135445"/>
                </a:lnTo>
                <a:lnTo>
                  <a:pt x="37986" y="97780"/>
                </a:lnTo>
                <a:lnTo>
                  <a:pt x="65150" y="64960"/>
                </a:lnTo>
                <a:lnTo>
                  <a:pt x="98077" y="37879"/>
                </a:lnTo>
                <a:lnTo>
                  <a:pt x="135874" y="17430"/>
                </a:lnTo>
                <a:lnTo>
                  <a:pt x="177647" y="4506"/>
                </a:lnTo>
                <a:lnTo>
                  <a:pt x="222503" y="0"/>
                </a:lnTo>
                <a:lnTo>
                  <a:pt x="267360" y="4506"/>
                </a:lnTo>
                <a:lnTo>
                  <a:pt x="309133" y="17430"/>
                </a:lnTo>
                <a:lnTo>
                  <a:pt x="346930" y="37879"/>
                </a:lnTo>
                <a:lnTo>
                  <a:pt x="379856" y="64960"/>
                </a:lnTo>
                <a:lnTo>
                  <a:pt x="407021" y="97780"/>
                </a:lnTo>
                <a:lnTo>
                  <a:pt x="427529" y="135445"/>
                </a:lnTo>
                <a:lnTo>
                  <a:pt x="440489" y="177063"/>
                </a:lnTo>
                <a:lnTo>
                  <a:pt x="445007" y="221741"/>
                </a:lnTo>
                <a:lnTo>
                  <a:pt x="440489" y="266420"/>
                </a:lnTo>
                <a:lnTo>
                  <a:pt x="427529" y="308038"/>
                </a:lnTo>
                <a:lnTo>
                  <a:pt x="407021" y="345703"/>
                </a:lnTo>
                <a:lnTo>
                  <a:pt x="379856" y="378523"/>
                </a:lnTo>
                <a:lnTo>
                  <a:pt x="346930" y="405604"/>
                </a:lnTo>
                <a:lnTo>
                  <a:pt x="309133" y="426053"/>
                </a:lnTo>
                <a:lnTo>
                  <a:pt x="267360" y="438977"/>
                </a:lnTo>
                <a:lnTo>
                  <a:pt x="222503" y="443483"/>
                </a:lnTo>
                <a:lnTo>
                  <a:pt x="177647" y="438977"/>
                </a:lnTo>
                <a:lnTo>
                  <a:pt x="135874" y="426053"/>
                </a:lnTo>
                <a:lnTo>
                  <a:pt x="98077" y="405604"/>
                </a:lnTo>
                <a:lnTo>
                  <a:pt x="65150" y="378523"/>
                </a:lnTo>
                <a:lnTo>
                  <a:pt x="37986" y="345703"/>
                </a:lnTo>
                <a:lnTo>
                  <a:pt x="17478" y="308038"/>
                </a:lnTo>
                <a:lnTo>
                  <a:pt x="4518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5741923" y="1246378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2007107" y="1680972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19" h="634364">
                <a:moveTo>
                  <a:pt x="438912" y="414527"/>
                </a:moveTo>
                <a:lnTo>
                  <a:pt x="0" y="414527"/>
                </a:lnTo>
                <a:lnTo>
                  <a:pt x="219456" y="633983"/>
                </a:lnTo>
                <a:lnTo>
                  <a:pt x="438912" y="414527"/>
                </a:lnTo>
                <a:close/>
              </a:path>
              <a:path w="439419" h="634364">
                <a:moveTo>
                  <a:pt x="329184" y="219455"/>
                </a:moveTo>
                <a:lnTo>
                  <a:pt x="109728" y="219455"/>
                </a:lnTo>
                <a:lnTo>
                  <a:pt x="109728" y="414527"/>
                </a:lnTo>
                <a:lnTo>
                  <a:pt x="329184" y="414527"/>
                </a:lnTo>
                <a:lnTo>
                  <a:pt x="329184" y="219455"/>
                </a:lnTo>
                <a:close/>
              </a:path>
              <a:path w="439419" h="634364">
                <a:moveTo>
                  <a:pt x="219456" y="0"/>
                </a:moveTo>
                <a:lnTo>
                  <a:pt x="0" y="219455"/>
                </a:lnTo>
                <a:lnTo>
                  <a:pt x="438912" y="219455"/>
                </a:lnTo>
                <a:lnTo>
                  <a:pt x="219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007107" y="1680972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19" h="634364">
                <a:moveTo>
                  <a:pt x="0" y="219455"/>
                </a:moveTo>
                <a:lnTo>
                  <a:pt x="219456" y="0"/>
                </a:lnTo>
                <a:lnTo>
                  <a:pt x="438912" y="219455"/>
                </a:lnTo>
                <a:lnTo>
                  <a:pt x="329184" y="219455"/>
                </a:lnTo>
                <a:lnTo>
                  <a:pt x="329184" y="414527"/>
                </a:lnTo>
                <a:lnTo>
                  <a:pt x="438912" y="414527"/>
                </a:lnTo>
                <a:lnTo>
                  <a:pt x="219456" y="633983"/>
                </a:lnTo>
                <a:lnTo>
                  <a:pt x="0" y="414527"/>
                </a:lnTo>
                <a:lnTo>
                  <a:pt x="109728" y="414527"/>
                </a:lnTo>
                <a:lnTo>
                  <a:pt x="109728" y="219455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831079" y="1702307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438912" y="414527"/>
                </a:moveTo>
                <a:lnTo>
                  <a:pt x="0" y="414527"/>
                </a:lnTo>
                <a:lnTo>
                  <a:pt x="219456" y="633983"/>
                </a:lnTo>
                <a:lnTo>
                  <a:pt x="438912" y="414527"/>
                </a:lnTo>
                <a:close/>
              </a:path>
              <a:path w="439420" h="634364">
                <a:moveTo>
                  <a:pt x="329184" y="219455"/>
                </a:moveTo>
                <a:lnTo>
                  <a:pt x="109728" y="219455"/>
                </a:lnTo>
                <a:lnTo>
                  <a:pt x="109728" y="414527"/>
                </a:lnTo>
                <a:lnTo>
                  <a:pt x="329184" y="414527"/>
                </a:lnTo>
                <a:lnTo>
                  <a:pt x="329184" y="219455"/>
                </a:lnTo>
                <a:close/>
              </a:path>
              <a:path w="439420" h="634364">
                <a:moveTo>
                  <a:pt x="219456" y="0"/>
                </a:moveTo>
                <a:lnTo>
                  <a:pt x="0" y="219455"/>
                </a:lnTo>
                <a:lnTo>
                  <a:pt x="438912" y="219455"/>
                </a:lnTo>
                <a:lnTo>
                  <a:pt x="219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831079" y="1702307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0" y="219455"/>
                </a:moveTo>
                <a:lnTo>
                  <a:pt x="219456" y="0"/>
                </a:lnTo>
                <a:lnTo>
                  <a:pt x="438912" y="219455"/>
                </a:lnTo>
                <a:lnTo>
                  <a:pt x="329184" y="219455"/>
                </a:lnTo>
                <a:lnTo>
                  <a:pt x="329184" y="414527"/>
                </a:lnTo>
                <a:lnTo>
                  <a:pt x="438912" y="414527"/>
                </a:lnTo>
                <a:lnTo>
                  <a:pt x="219456" y="633983"/>
                </a:lnTo>
                <a:lnTo>
                  <a:pt x="0" y="414527"/>
                </a:lnTo>
                <a:lnTo>
                  <a:pt x="109728" y="414527"/>
                </a:lnTo>
                <a:lnTo>
                  <a:pt x="109728" y="219455"/>
                </a:lnTo>
                <a:lnTo>
                  <a:pt x="0" y="2194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655052" y="1690116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438912" y="414528"/>
                </a:moveTo>
                <a:lnTo>
                  <a:pt x="0" y="414528"/>
                </a:lnTo>
                <a:lnTo>
                  <a:pt x="219455" y="633984"/>
                </a:lnTo>
                <a:lnTo>
                  <a:pt x="438912" y="414528"/>
                </a:lnTo>
                <a:close/>
              </a:path>
              <a:path w="439420" h="634364">
                <a:moveTo>
                  <a:pt x="329183" y="219456"/>
                </a:moveTo>
                <a:lnTo>
                  <a:pt x="109727" y="219456"/>
                </a:lnTo>
                <a:lnTo>
                  <a:pt x="109727" y="414528"/>
                </a:lnTo>
                <a:lnTo>
                  <a:pt x="329183" y="414528"/>
                </a:lnTo>
                <a:lnTo>
                  <a:pt x="329183" y="219456"/>
                </a:lnTo>
                <a:close/>
              </a:path>
              <a:path w="439420" h="634364">
                <a:moveTo>
                  <a:pt x="219455" y="0"/>
                </a:moveTo>
                <a:lnTo>
                  <a:pt x="0" y="219456"/>
                </a:lnTo>
                <a:lnTo>
                  <a:pt x="438912" y="219456"/>
                </a:lnTo>
                <a:lnTo>
                  <a:pt x="2194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655052" y="1690116"/>
            <a:ext cx="439420" cy="634365"/>
          </a:xfrm>
          <a:custGeom>
            <a:avLst/>
            <a:gdLst/>
            <a:ahLst/>
            <a:cxnLst/>
            <a:rect l="l" t="t" r="r" b="b"/>
            <a:pathLst>
              <a:path w="439420" h="634364">
                <a:moveTo>
                  <a:pt x="0" y="219456"/>
                </a:moveTo>
                <a:lnTo>
                  <a:pt x="219455" y="0"/>
                </a:lnTo>
                <a:lnTo>
                  <a:pt x="438912" y="219456"/>
                </a:lnTo>
                <a:lnTo>
                  <a:pt x="329183" y="219456"/>
                </a:lnTo>
                <a:lnTo>
                  <a:pt x="329183" y="414528"/>
                </a:lnTo>
                <a:lnTo>
                  <a:pt x="438912" y="414528"/>
                </a:lnTo>
                <a:lnTo>
                  <a:pt x="219455" y="633984"/>
                </a:lnTo>
                <a:lnTo>
                  <a:pt x="0" y="414528"/>
                </a:lnTo>
                <a:lnTo>
                  <a:pt x="109727" y="414528"/>
                </a:lnTo>
                <a:lnTo>
                  <a:pt x="109727" y="219456"/>
                </a:lnTo>
                <a:lnTo>
                  <a:pt x="0" y="2194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2328164" y="625094"/>
            <a:ext cx="70675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other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025897" y="615696"/>
            <a:ext cx="5562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de</a:t>
            </a:r>
            <a:r>
              <a:rPr sz="24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775193" y="649859"/>
            <a:ext cx="70612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ot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h</a:t>
            </a:r>
            <a:r>
              <a:rPr sz="2400" dirty="0">
                <a:latin typeface="Calibri" panose="020F0502020204030204"/>
                <a:cs typeface="Calibri" panose="020F0502020204030204"/>
              </a:rPr>
              <a:t>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2256408" y="957833"/>
            <a:ext cx="321945" cy="328295"/>
          </a:xfrm>
          <a:custGeom>
            <a:avLst/>
            <a:gdLst/>
            <a:ahLst/>
            <a:cxnLst/>
            <a:rect l="l" t="t" r="r" b="b"/>
            <a:pathLst>
              <a:path w="321944" h="328294">
                <a:moveTo>
                  <a:pt x="228049" y="68410"/>
                </a:moveTo>
                <a:lnTo>
                  <a:pt x="0" y="301498"/>
                </a:lnTo>
                <a:lnTo>
                  <a:pt x="27178" y="328040"/>
                </a:lnTo>
                <a:lnTo>
                  <a:pt x="255286" y="95012"/>
                </a:lnTo>
                <a:lnTo>
                  <a:pt x="228049" y="68410"/>
                </a:lnTo>
                <a:close/>
              </a:path>
              <a:path w="321944" h="328294">
                <a:moveTo>
                  <a:pt x="304023" y="54737"/>
                </a:moveTo>
                <a:lnTo>
                  <a:pt x="241427" y="54737"/>
                </a:lnTo>
                <a:lnTo>
                  <a:pt x="268605" y="81406"/>
                </a:lnTo>
                <a:lnTo>
                  <a:pt x="255286" y="95012"/>
                </a:lnTo>
                <a:lnTo>
                  <a:pt x="282575" y="121665"/>
                </a:lnTo>
                <a:lnTo>
                  <a:pt x="304023" y="54737"/>
                </a:lnTo>
                <a:close/>
              </a:path>
              <a:path w="321944" h="328294">
                <a:moveTo>
                  <a:pt x="241427" y="54737"/>
                </a:moveTo>
                <a:lnTo>
                  <a:pt x="228049" y="68410"/>
                </a:lnTo>
                <a:lnTo>
                  <a:pt x="255286" y="95012"/>
                </a:lnTo>
                <a:lnTo>
                  <a:pt x="268605" y="81406"/>
                </a:lnTo>
                <a:lnTo>
                  <a:pt x="241427" y="54737"/>
                </a:lnTo>
                <a:close/>
              </a:path>
              <a:path w="321944" h="328294">
                <a:moveTo>
                  <a:pt x="321564" y="0"/>
                </a:moveTo>
                <a:lnTo>
                  <a:pt x="200787" y="41782"/>
                </a:lnTo>
                <a:lnTo>
                  <a:pt x="228049" y="68410"/>
                </a:lnTo>
                <a:lnTo>
                  <a:pt x="241427" y="54737"/>
                </a:lnTo>
                <a:lnTo>
                  <a:pt x="304023" y="54737"/>
                </a:lnTo>
                <a:lnTo>
                  <a:pt x="321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5063744" y="1052322"/>
            <a:ext cx="240029" cy="297815"/>
          </a:xfrm>
          <a:custGeom>
            <a:avLst/>
            <a:gdLst/>
            <a:ahLst/>
            <a:cxnLst/>
            <a:rect l="l" t="t" r="r" b="b"/>
            <a:pathLst>
              <a:path w="240029" h="297815">
                <a:moveTo>
                  <a:pt x="154197" y="77968"/>
                </a:moveTo>
                <a:lnTo>
                  <a:pt x="0" y="273812"/>
                </a:lnTo>
                <a:lnTo>
                  <a:pt x="29971" y="297433"/>
                </a:lnTo>
                <a:lnTo>
                  <a:pt x="184194" y="101559"/>
                </a:lnTo>
                <a:lnTo>
                  <a:pt x="154197" y="77968"/>
                </a:lnTo>
                <a:close/>
              </a:path>
              <a:path w="240029" h="297815">
                <a:moveTo>
                  <a:pt x="226920" y="62991"/>
                </a:moveTo>
                <a:lnTo>
                  <a:pt x="165988" y="62991"/>
                </a:lnTo>
                <a:lnTo>
                  <a:pt x="195960" y="86613"/>
                </a:lnTo>
                <a:lnTo>
                  <a:pt x="184194" y="101559"/>
                </a:lnTo>
                <a:lnTo>
                  <a:pt x="214121" y="125094"/>
                </a:lnTo>
                <a:lnTo>
                  <a:pt x="226920" y="62991"/>
                </a:lnTo>
                <a:close/>
              </a:path>
              <a:path w="240029" h="297815">
                <a:moveTo>
                  <a:pt x="165988" y="62991"/>
                </a:moveTo>
                <a:lnTo>
                  <a:pt x="154197" y="77968"/>
                </a:lnTo>
                <a:lnTo>
                  <a:pt x="184194" y="101559"/>
                </a:lnTo>
                <a:lnTo>
                  <a:pt x="195960" y="86613"/>
                </a:lnTo>
                <a:lnTo>
                  <a:pt x="165988" y="62991"/>
                </a:lnTo>
                <a:close/>
              </a:path>
              <a:path w="240029" h="297815">
                <a:moveTo>
                  <a:pt x="239902" y="0"/>
                </a:moveTo>
                <a:lnTo>
                  <a:pt x="124332" y="54482"/>
                </a:lnTo>
                <a:lnTo>
                  <a:pt x="154197" y="77968"/>
                </a:lnTo>
                <a:lnTo>
                  <a:pt x="165988" y="62991"/>
                </a:lnTo>
                <a:lnTo>
                  <a:pt x="226920" y="62991"/>
                </a:lnTo>
                <a:lnTo>
                  <a:pt x="239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893811" y="974597"/>
            <a:ext cx="201295" cy="333375"/>
          </a:xfrm>
          <a:custGeom>
            <a:avLst/>
            <a:gdLst/>
            <a:ahLst/>
            <a:cxnLst/>
            <a:rect l="l" t="t" r="r" b="b"/>
            <a:pathLst>
              <a:path w="201295" h="333375">
                <a:moveTo>
                  <a:pt x="128111" y="89795"/>
                </a:moveTo>
                <a:lnTo>
                  <a:pt x="0" y="314198"/>
                </a:lnTo>
                <a:lnTo>
                  <a:pt x="33020" y="333121"/>
                </a:lnTo>
                <a:lnTo>
                  <a:pt x="161152" y="108681"/>
                </a:lnTo>
                <a:lnTo>
                  <a:pt x="128111" y="89795"/>
                </a:lnTo>
                <a:close/>
              </a:path>
              <a:path w="201295" h="333375">
                <a:moveTo>
                  <a:pt x="197284" y="73278"/>
                </a:moveTo>
                <a:lnTo>
                  <a:pt x="137541" y="73278"/>
                </a:lnTo>
                <a:lnTo>
                  <a:pt x="170561" y="92201"/>
                </a:lnTo>
                <a:lnTo>
                  <a:pt x="161152" y="108681"/>
                </a:lnTo>
                <a:lnTo>
                  <a:pt x="194310" y="127635"/>
                </a:lnTo>
                <a:lnTo>
                  <a:pt x="197284" y="73278"/>
                </a:lnTo>
                <a:close/>
              </a:path>
              <a:path w="201295" h="333375">
                <a:moveTo>
                  <a:pt x="137541" y="73278"/>
                </a:moveTo>
                <a:lnTo>
                  <a:pt x="128111" y="89795"/>
                </a:lnTo>
                <a:lnTo>
                  <a:pt x="161152" y="108681"/>
                </a:lnTo>
                <a:lnTo>
                  <a:pt x="170561" y="92201"/>
                </a:lnTo>
                <a:lnTo>
                  <a:pt x="137541" y="73278"/>
                </a:lnTo>
                <a:close/>
              </a:path>
              <a:path w="201295" h="333375">
                <a:moveTo>
                  <a:pt x="201295" y="0"/>
                </a:moveTo>
                <a:lnTo>
                  <a:pt x="94996" y="70865"/>
                </a:lnTo>
                <a:lnTo>
                  <a:pt x="128111" y="89795"/>
                </a:lnTo>
                <a:lnTo>
                  <a:pt x="137541" y="73278"/>
                </a:lnTo>
                <a:lnTo>
                  <a:pt x="197284" y="73278"/>
                </a:lnTo>
                <a:lnTo>
                  <a:pt x="2012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1706626" y="1104391"/>
            <a:ext cx="1019175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15925" algn="l"/>
                <a:tab pos="76009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	</a:t>
            </a:r>
            <a:r>
              <a:rPr sz="3600" baseline="-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	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217034" y="1142491"/>
            <a:ext cx="921385" cy="507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32105" algn="l"/>
                <a:tab pos="753110" algn="l"/>
              </a:tabLst>
            </a:pPr>
            <a:r>
              <a:rPr sz="3600" baseline="-9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	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…	</a:t>
            </a:r>
            <a:r>
              <a:rPr sz="3600" spc="-7" baseline="-12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3600" baseline="-1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313934" y="1148841"/>
            <a:ext cx="27114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7021448" y="1165352"/>
            <a:ext cx="1322705" cy="491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46075" algn="l"/>
                <a:tab pos="753110" algn="l"/>
                <a:tab pos="1064260" algn="l"/>
              </a:tabLst>
            </a:pPr>
            <a:r>
              <a:rPr sz="3600" baseline="-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	</a:t>
            </a:r>
            <a:r>
              <a:rPr sz="4200" spc="-7" baseline="-3000" dirty="0">
                <a:latin typeface="Calibri" panose="020F0502020204030204"/>
                <a:cs typeface="Calibri" panose="020F0502020204030204"/>
              </a:rPr>
              <a:t>…	</a:t>
            </a:r>
            <a:r>
              <a:rPr sz="3600" spc="-7" baseline="-8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	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4884546" y="5499018"/>
            <a:ext cx="284162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4455" defTabSz="-635">
              <a:lnSpc>
                <a:spcPct val="159000"/>
              </a:lnSpc>
              <a:tabLst>
                <a:tab pos="758190" algn="l"/>
                <a:tab pos="1174750" algn="l"/>
                <a:tab pos="2260600" algn="l"/>
                <a:tab pos="240601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November		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sz="2400" spc="-7" baseline="24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nd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othe</a:t>
            </a:r>
            <a:r>
              <a:rPr sz="2400" dirty="0">
                <a:latin typeface="Calibri" panose="020F0502020204030204"/>
                <a:cs typeface="Calibri" panose="020F0502020204030204"/>
              </a:rPr>
              <a:t>r		</a:t>
            </a:r>
            <a:r>
              <a:rPr sz="3600" baseline="1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time	time</a:t>
            </a:r>
            <a:endParaRPr sz="3600" baseline="1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0318" y="2150872"/>
            <a:ext cx="17037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7571" y="2150872"/>
            <a:ext cx="177165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320028" y="1885188"/>
            <a:ext cx="2260600" cy="1734820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27329" rIns="0" bIns="0" rtlCol="0">
            <a:spAutoFit/>
          </a:bodyPr>
          <a:lstStyle/>
          <a:p>
            <a:pPr marL="512445" marR="232410" indent="-227330">
              <a:lnSpc>
                <a:spcPts val="3070"/>
              </a:lnSpc>
              <a:spcBef>
                <a:spcPts val="179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 Learning</a:t>
            </a:r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3955" y="3779266"/>
            <a:ext cx="378967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Deep Learning is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simple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Learning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85316" y="5878067"/>
            <a:ext cx="6373368" cy="6400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83791" y="5815584"/>
            <a:ext cx="6374892" cy="865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44752" y="5917691"/>
            <a:ext cx="6254496" cy="522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43888" y="5940958"/>
            <a:ext cx="585343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RNN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very difficult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practice.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6152" y="1716023"/>
            <a:ext cx="3474720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4232" y="1653539"/>
            <a:ext cx="3464052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75588" y="1755648"/>
            <a:ext cx="3355848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06297" y="5177154"/>
            <a:ext cx="287210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800" spc="2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←</a:t>
            </a:r>
            <a:r>
              <a:rPr sz="2800" spc="1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800" spc="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8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𝜂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2800" spc="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∕ 𝜕𝑤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61859" y="1643633"/>
            <a:ext cx="78105" cy="655955"/>
          </a:xfrm>
          <a:custGeom>
            <a:avLst/>
            <a:gdLst/>
            <a:ahLst/>
            <a:cxnLst/>
            <a:rect l="l" t="t" r="r" b="b"/>
            <a:pathLst>
              <a:path w="78104" h="655955">
                <a:moveTo>
                  <a:pt x="51816" y="64769"/>
                </a:moveTo>
                <a:lnTo>
                  <a:pt x="25908" y="64769"/>
                </a:lnTo>
                <a:lnTo>
                  <a:pt x="25908" y="655701"/>
                </a:lnTo>
                <a:lnTo>
                  <a:pt x="51816" y="655701"/>
                </a:lnTo>
                <a:lnTo>
                  <a:pt x="51816" y="64769"/>
                </a:lnTo>
                <a:close/>
              </a:path>
              <a:path w="78104" h="65595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65595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11367" y="1614677"/>
            <a:ext cx="78105" cy="648970"/>
          </a:xfrm>
          <a:custGeom>
            <a:avLst/>
            <a:gdLst/>
            <a:ahLst/>
            <a:cxnLst/>
            <a:rect l="l" t="t" r="r" b="b"/>
            <a:pathLst>
              <a:path w="78104" h="648969">
                <a:moveTo>
                  <a:pt x="51816" y="64770"/>
                </a:moveTo>
                <a:lnTo>
                  <a:pt x="25908" y="64770"/>
                </a:lnTo>
                <a:lnTo>
                  <a:pt x="25908" y="648970"/>
                </a:lnTo>
                <a:lnTo>
                  <a:pt x="51816" y="648970"/>
                </a:lnTo>
                <a:lnTo>
                  <a:pt x="51816" y="64770"/>
                </a:lnTo>
                <a:close/>
              </a:path>
              <a:path w="78104" h="64896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64896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60491" y="5288279"/>
            <a:ext cx="342900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60491" y="52882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524541" y="5195788"/>
            <a:ext cx="246379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4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68311" y="5308091"/>
            <a:ext cx="342900" cy="342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68311" y="530809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143003" y="5226268"/>
            <a:ext cx="2679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96484" y="3616452"/>
            <a:ext cx="574548" cy="574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96484" y="361645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44868" y="3657600"/>
            <a:ext cx="573024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44868" y="365760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286511" y="573024"/>
                </a:move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1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1" y="57302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62955" y="1938527"/>
            <a:ext cx="574548" cy="574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62955" y="19385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935723" y="1949195"/>
            <a:ext cx="574548" cy="5745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935723" y="194919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287274" y="574548"/>
                </a:move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86805" y="4232909"/>
            <a:ext cx="1592580" cy="1039494"/>
          </a:xfrm>
          <a:custGeom>
            <a:avLst/>
            <a:gdLst/>
            <a:ahLst/>
            <a:cxnLst/>
            <a:rect l="l" t="t" r="r" b="b"/>
            <a:pathLst>
              <a:path w="1592579" h="1039495">
                <a:moveTo>
                  <a:pt x="72237" y="31451"/>
                </a:moveTo>
                <a:lnTo>
                  <a:pt x="58159" y="53180"/>
                </a:lnTo>
                <a:lnTo>
                  <a:pt x="1578102" y="1038986"/>
                </a:lnTo>
                <a:lnTo>
                  <a:pt x="1592199" y="1017269"/>
                </a:lnTo>
                <a:lnTo>
                  <a:pt x="72237" y="31451"/>
                </a:lnTo>
                <a:close/>
              </a:path>
              <a:path w="1592579" h="1039495">
                <a:moveTo>
                  <a:pt x="0" y="0"/>
                </a:moveTo>
                <a:lnTo>
                  <a:pt x="44069" y="74929"/>
                </a:lnTo>
                <a:lnTo>
                  <a:pt x="58159" y="53180"/>
                </a:lnTo>
                <a:lnTo>
                  <a:pt x="47244" y="46100"/>
                </a:lnTo>
                <a:lnTo>
                  <a:pt x="61341" y="24383"/>
                </a:lnTo>
                <a:lnTo>
                  <a:pt x="76815" y="24383"/>
                </a:lnTo>
                <a:lnTo>
                  <a:pt x="86360" y="9651"/>
                </a:lnTo>
                <a:lnTo>
                  <a:pt x="0" y="0"/>
                </a:lnTo>
                <a:close/>
              </a:path>
              <a:path w="1592579" h="1039495">
                <a:moveTo>
                  <a:pt x="61341" y="24383"/>
                </a:moveTo>
                <a:lnTo>
                  <a:pt x="47244" y="46100"/>
                </a:lnTo>
                <a:lnTo>
                  <a:pt x="58159" y="53180"/>
                </a:lnTo>
                <a:lnTo>
                  <a:pt x="72237" y="31451"/>
                </a:lnTo>
                <a:lnTo>
                  <a:pt x="61341" y="24383"/>
                </a:lnTo>
                <a:close/>
              </a:path>
              <a:path w="1592579" h="1039495">
                <a:moveTo>
                  <a:pt x="76815" y="24383"/>
                </a:moveTo>
                <a:lnTo>
                  <a:pt x="61341" y="24383"/>
                </a:lnTo>
                <a:lnTo>
                  <a:pt x="72237" y="31451"/>
                </a:lnTo>
                <a:lnTo>
                  <a:pt x="76815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31179" y="4228338"/>
            <a:ext cx="1616075" cy="1022350"/>
          </a:xfrm>
          <a:custGeom>
            <a:avLst/>
            <a:gdLst/>
            <a:ahLst/>
            <a:cxnLst/>
            <a:rect l="l" t="t" r="r" b="b"/>
            <a:pathLst>
              <a:path w="1616075" h="1022350">
                <a:moveTo>
                  <a:pt x="1543080" y="30419"/>
                </a:moveTo>
                <a:lnTo>
                  <a:pt x="0" y="1000125"/>
                </a:lnTo>
                <a:lnTo>
                  <a:pt x="13716" y="1022096"/>
                </a:lnTo>
                <a:lnTo>
                  <a:pt x="1556846" y="52359"/>
                </a:lnTo>
                <a:lnTo>
                  <a:pt x="1543080" y="30419"/>
                </a:lnTo>
                <a:close/>
              </a:path>
              <a:path w="1616075" h="1022350">
                <a:moveTo>
                  <a:pt x="1601523" y="23494"/>
                </a:moveTo>
                <a:lnTo>
                  <a:pt x="1554099" y="23494"/>
                </a:lnTo>
                <a:lnTo>
                  <a:pt x="1567815" y="45466"/>
                </a:lnTo>
                <a:lnTo>
                  <a:pt x="1556846" y="52359"/>
                </a:lnTo>
                <a:lnTo>
                  <a:pt x="1570609" y="74294"/>
                </a:lnTo>
                <a:lnTo>
                  <a:pt x="1601523" y="23494"/>
                </a:lnTo>
                <a:close/>
              </a:path>
              <a:path w="1616075" h="1022350">
                <a:moveTo>
                  <a:pt x="1554099" y="23494"/>
                </a:moveTo>
                <a:lnTo>
                  <a:pt x="1543080" y="30419"/>
                </a:lnTo>
                <a:lnTo>
                  <a:pt x="1556846" y="52359"/>
                </a:lnTo>
                <a:lnTo>
                  <a:pt x="1567815" y="45466"/>
                </a:lnTo>
                <a:lnTo>
                  <a:pt x="1554099" y="23494"/>
                </a:lnTo>
                <a:close/>
              </a:path>
              <a:path w="1616075" h="1022350">
                <a:moveTo>
                  <a:pt x="1615821" y="0"/>
                </a:moveTo>
                <a:lnTo>
                  <a:pt x="1529334" y="8509"/>
                </a:lnTo>
                <a:lnTo>
                  <a:pt x="1543080" y="30419"/>
                </a:lnTo>
                <a:lnTo>
                  <a:pt x="1554099" y="23494"/>
                </a:lnTo>
                <a:lnTo>
                  <a:pt x="1601523" y="23494"/>
                </a:lnTo>
                <a:lnTo>
                  <a:pt x="16158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37476" y="4223765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6" y="64769"/>
                </a:moveTo>
                <a:lnTo>
                  <a:pt x="25907" y="64769"/>
                </a:lnTo>
                <a:lnTo>
                  <a:pt x="25907" y="1029334"/>
                </a:lnTo>
                <a:lnTo>
                  <a:pt x="51816" y="1029334"/>
                </a:lnTo>
                <a:lnTo>
                  <a:pt x="51816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599176" y="4223765"/>
            <a:ext cx="78105" cy="1029335"/>
          </a:xfrm>
          <a:custGeom>
            <a:avLst/>
            <a:gdLst/>
            <a:ahLst/>
            <a:cxnLst/>
            <a:rect l="l" t="t" r="r" b="b"/>
            <a:pathLst>
              <a:path w="78104" h="1029335">
                <a:moveTo>
                  <a:pt x="51815" y="64769"/>
                </a:moveTo>
                <a:lnTo>
                  <a:pt x="25908" y="64769"/>
                </a:lnTo>
                <a:lnTo>
                  <a:pt x="25908" y="1029334"/>
                </a:lnTo>
                <a:lnTo>
                  <a:pt x="51815" y="1029334"/>
                </a:lnTo>
                <a:lnTo>
                  <a:pt x="51815" y="64769"/>
                </a:lnTo>
                <a:close/>
              </a:path>
              <a:path w="78104" h="102933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1029335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177957" y="1073368"/>
            <a:ext cx="27178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94341" y="1077940"/>
            <a:ext cx="25082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1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67483" y="3697223"/>
            <a:ext cx="342900" cy="342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67483" y="36972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016225" y="3604283"/>
            <a:ext cx="26670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3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75303" y="3686555"/>
            <a:ext cx="342900" cy="342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128266" y="2561082"/>
            <a:ext cx="5354574" cy="26482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622424" y="3606256"/>
            <a:ext cx="28702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3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41441" y="2049081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26402" y="2067369"/>
            <a:ext cx="419100" cy="365760"/>
          </a:xfrm>
          <a:custGeom>
            <a:avLst/>
            <a:gdLst/>
            <a:ahLst/>
            <a:cxnLst/>
            <a:rect l="l" t="t" r="r" b="b"/>
            <a:pathLst>
              <a:path w="419100" h="365760">
                <a:moveTo>
                  <a:pt x="0" y="365696"/>
                </a:moveTo>
                <a:lnTo>
                  <a:pt x="53030" y="349303"/>
                </a:lnTo>
                <a:lnTo>
                  <a:pt x="102965" y="331612"/>
                </a:lnTo>
                <a:lnTo>
                  <a:pt x="146661" y="311278"/>
                </a:lnTo>
                <a:lnTo>
                  <a:pt x="180975" y="286956"/>
                </a:lnTo>
                <a:lnTo>
                  <a:pt x="204489" y="250880"/>
                </a:lnTo>
                <a:lnTo>
                  <a:pt x="219075" y="206184"/>
                </a:lnTo>
                <a:lnTo>
                  <a:pt x="226516" y="168155"/>
                </a:lnTo>
                <a:lnTo>
                  <a:pt x="228600" y="152082"/>
                </a:lnTo>
                <a:lnTo>
                  <a:pt x="238273" y="115470"/>
                </a:lnTo>
                <a:lnTo>
                  <a:pt x="246459" y="76930"/>
                </a:lnTo>
                <a:lnTo>
                  <a:pt x="276225" y="17208"/>
                </a:lnTo>
                <a:lnTo>
                  <a:pt x="338709" y="0"/>
                </a:lnTo>
                <a:lnTo>
                  <a:pt x="377773" y="1563"/>
                </a:lnTo>
                <a:lnTo>
                  <a:pt x="419100" y="603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354074" y="1778000"/>
            <a:ext cx="2941955" cy="141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Backpropagation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through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time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(BPTT)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06045" algn="ctr">
              <a:lnSpc>
                <a:spcPct val="100000"/>
              </a:lnSpc>
              <a:spcBef>
                <a:spcPts val="1295"/>
              </a:spcBef>
            </a:pPr>
            <a:r>
              <a:rPr sz="24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copy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48709" y="4531232"/>
            <a:ext cx="28829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𝑤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Unfortunately</a:t>
            </a:r>
            <a:r>
              <a:rPr spc="-105" dirty="0"/>
              <a:t> </a:t>
            </a:r>
            <a:r>
              <a:rPr dirty="0"/>
              <a:t>……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79347" y="2682239"/>
            <a:ext cx="7385304" cy="40355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20028" y="173736"/>
            <a:ext cx="2523744" cy="647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320028" y="173736"/>
            <a:ext cx="2524125" cy="64770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572770" marR="398145" indent="-166370">
              <a:lnSpc>
                <a:spcPct val="100000"/>
              </a:lnSpc>
              <a:spcBef>
                <a:spcPts val="235"/>
              </a:spcBef>
            </a:pPr>
            <a:r>
              <a:rPr sz="1800" dirty="0">
                <a:latin typeface="PMingLiU"/>
                <a:cs typeface="PMingLiU"/>
              </a:rPr>
              <a:t>感謝 曾柏翔</a:t>
            </a:r>
            <a:r>
              <a:rPr sz="1800" spc="-210" dirty="0">
                <a:latin typeface="PMingLiU"/>
                <a:cs typeface="PMingLiU"/>
              </a:rPr>
              <a:t> </a:t>
            </a:r>
            <a:r>
              <a:rPr sz="1800" dirty="0">
                <a:latin typeface="PMingLiU"/>
                <a:cs typeface="PMingLiU"/>
              </a:rPr>
              <a:t>同學  提供實驗結果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1805685"/>
            <a:ext cx="7017384" cy="9315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RNN-based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 not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always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easy to</a:t>
            </a:r>
            <a:r>
              <a:rPr sz="2800" spc="1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learn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406525">
              <a:lnSpc>
                <a:spcPct val="100000"/>
              </a:lnSpc>
              <a:spcBef>
                <a:spcPts val="87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Real experiments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Language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modeling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98564" y="4692396"/>
            <a:ext cx="963168" cy="461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798564" y="4692396"/>
            <a:ext cx="963294" cy="4622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18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Lucky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64352" y="3668267"/>
            <a:ext cx="1594103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864352" y="3668267"/>
            <a:ext cx="1594485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13665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sometimes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01256" y="5192267"/>
            <a:ext cx="581025" cy="341630"/>
          </a:xfrm>
          <a:custGeom>
            <a:avLst/>
            <a:gdLst/>
            <a:ahLst/>
            <a:cxnLst/>
            <a:rect l="l" t="t" r="r" b="b"/>
            <a:pathLst>
              <a:path w="581025" h="341629">
                <a:moveTo>
                  <a:pt x="580644" y="170687"/>
                </a:moveTo>
                <a:lnTo>
                  <a:pt x="0" y="170687"/>
                </a:lnTo>
                <a:lnTo>
                  <a:pt x="290322" y="341375"/>
                </a:lnTo>
                <a:lnTo>
                  <a:pt x="580644" y="170687"/>
                </a:lnTo>
                <a:close/>
              </a:path>
              <a:path w="581025" h="341629">
                <a:moveTo>
                  <a:pt x="435483" y="0"/>
                </a:moveTo>
                <a:lnTo>
                  <a:pt x="145161" y="0"/>
                </a:lnTo>
                <a:lnTo>
                  <a:pt x="145161" y="170687"/>
                </a:lnTo>
                <a:lnTo>
                  <a:pt x="435483" y="170687"/>
                </a:lnTo>
                <a:lnTo>
                  <a:pt x="4354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01256" y="5192267"/>
            <a:ext cx="581025" cy="341630"/>
          </a:xfrm>
          <a:custGeom>
            <a:avLst/>
            <a:gdLst/>
            <a:ahLst/>
            <a:cxnLst/>
            <a:rect l="l" t="t" r="r" b="b"/>
            <a:pathLst>
              <a:path w="581025" h="341629">
                <a:moveTo>
                  <a:pt x="0" y="170687"/>
                </a:moveTo>
                <a:lnTo>
                  <a:pt x="145161" y="170687"/>
                </a:lnTo>
                <a:lnTo>
                  <a:pt x="145161" y="0"/>
                </a:lnTo>
                <a:lnTo>
                  <a:pt x="435483" y="0"/>
                </a:lnTo>
                <a:lnTo>
                  <a:pt x="435483" y="170687"/>
                </a:lnTo>
                <a:lnTo>
                  <a:pt x="580644" y="170687"/>
                </a:lnTo>
                <a:lnTo>
                  <a:pt x="290322" y="341375"/>
                </a:lnTo>
                <a:lnTo>
                  <a:pt x="0" y="170687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55920" y="3634740"/>
            <a:ext cx="341630" cy="581025"/>
          </a:xfrm>
          <a:custGeom>
            <a:avLst/>
            <a:gdLst/>
            <a:ahLst/>
            <a:cxnLst/>
            <a:rect l="l" t="t" r="r" b="b"/>
            <a:pathLst>
              <a:path w="341629" h="581025">
                <a:moveTo>
                  <a:pt x="170687" y="0"/>
                </a:moveTo>
                <a:lnTo>
                  <a:pt x="0" y="290322"/>
                </a:lnTo>
                <a:lnTo>
                  <a:pt x="170687" y="580644"/>
                </a:lnTo>
                <a:lnTo>
                  <a:pt x="170687" y="435483"/>
                </a:lnTo>
                <a:lnTo>
                  <a:pt x="341375" y="435483"/>
                </a:lnTo>
                <a:lnTo>
                  <a:pt x="341375" y="145161"/>
                </a:lnTo>
                <a:lnTo>
                  <a:pt x="170687" y="145161"/>
                </a:lnTo>
                <a:lnTo>
                  <a:pt x="1706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55920" y="3634740"/>
            <a:ext cx="341630" cy="581025"/>
          </a:xfrm>
          <a:custGeom>
            <a:avLst/>
            <a:gdLst/>
            <a:ahLst/>
            <a:cxnLst/>
            <a:rect l="l" t="t" r="r" b="b"/>
            <a:pathLst>
              <a:path w="341629" h="581025">
                <a:moveTo>
                  <a:pt x="170687" y="0"/>
                </a:moveTo>
                <a:lnTo>
                  <a:pt x="170687" y="145161"/>
                </a:lnTo>
                <a:lnTo>
                  <a:pt x="341375" y="145161"/>
                </a:lnTo>
                <a:lnTo>
                  <a:pt x="341375" y="435483"/>
                </a:lnTo>
                <a:lnTo>
                  <a:pt x="170687" y="435483"/>
                </a:lnTo>
                <a:lnTo>
                  <a:pt x="170687" y="580644"/>
                </a:lnTo>
                <a:lnTo>
                  <a:pt x="0" y="290322"/>
                </a:lnTo>
                <a:lnTo>
                  <a:pt x="170687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45819" y="3592067"/>
            <a:ext cx="462280" cy="1484630"/>
          </a:xfrm>
          <a:custGeom>
            <a:avLst/>
            <a:gdLst/>
            <a:ahLst/>
            <a:cxnLst/>
            <a:rect l="l" t="t" r="r" b="b"/>
            <a:pathLst>
              <a:path w="462280" h="1484629">
                <a:moveTo>
                  <a:pt x="0" y="1484375"/>
                </a:moveTo>
                <a:lnTo>
                  <a:pt x="461772" y="1484375"/>
                </a:lnTo>
                <a:lnTo>
                  <a:pt x="461772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35304" y="3782952"/>
            <a:ext cx="330835" cy="12166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2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al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45635" y="6272784"/>
            <a:ext cx="1485900" cy="462280"/>
          </a:xfrm>
          <a:custGeom>
            <a:avLst/>
            <a:gdLst/>
            <a:ahLst/>
            <a:cxnLst/>
            <a:rect l="l" t="t" r="r" b="b"/>
            <a:pathLst>
              <a:path w="1485900" h="462279">
                <a:moveTo>
                  <a:pt x="0" y="461771"/>
                </a:moveTo>
                <a:lnTo>
                  <a:pt x="1485900" y="461771"/>
                </a:lnTo>
                <a:lnTo>
                  <a:pt x="1485900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296917" y="6299911"/>
            <a:ext cx="78486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Epoch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The </a:t>
            </a:r>
            <a:r>
              <a:rPr spc="-20" dirty="0"/>
              <a:t>error </a:t>
            </a:r>
            <a:r>
              <a:rPr spc="-15" dirty="0"/>
              <a:t>surface </a:t>
            </a:r>
            <a:r>
              <a:rPr dirty="0"/>
              <a:t>is</a:t>
            </a:r>
            <a:r>
              <a:rPr spc="-15" dirty="0"/>
              <a:t> </a:t>
            </a:r>
            <a:r>
              <a:rPr spc="-20" dirty="0"/>
              <a:t>rough.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1016508" y="1690116"/>
            <a:ext cx="6844283" cy="46344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583684" y="6063996"/>
            <a:ext cx="34607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6525" y="5399836"/>
            <a:ext cx="346710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01711" y="3555491"/>
            <a:ext cx="462280" cy="148463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27940" marR="121920">
              <a:lnSpc>
                <a:spcPts val="3460"/>
              </a:lnSpc>
              <a:spcBef>
                <a:spcPts val="1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Cos 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5922" y="2948292"/>
            <a:ext cx="1225727" cy="1225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37888" y="4437888"/>
            <a:ext cx="147955" cy="143510"/>
          </a:xfrm>
          <a:custGeom>
            <a:avLst/>
            <a:gdLst/>
            <a:ahLst/>
            <a:cxnLst/>
            <a:rect l="l" t="t" r="r" b="b"/>
            <a:pathLst>
              <a:path w="147954" h="143510">
                <a:moveTo>
                  <a:pt x="73913" y="0"/>
                </a:moveTo>
                <a:lnTo>
                  <a:pt x="45166" y="5637"/>
                </a:lnTo>
                <a:lnTo>
                  <a:pt x="21669" y="21002"/>
                </a:lnTo>
                <a:lnTo>
                  <a:pt x="5816" y="43773"/>
                </a:lnTo>
                <a:lnTo>
                  <a:pt x="0" y="71628"/>
                </a:lnTo>
                <a:lnTo>
                  <a:pt x="5816" y="99482"/>
                </a:lnTo>
                <a:lnTo>
                  <a:pt x="21669" y="122253"/>
                </a:lnTo>
                <a:lnTo>
                  <a:pt x="45166" y="137618"/>
                </a:lnTo>
                <a:lnTo>
                  <a:pt x="73913" y="143256"/>
                </a:lnTo>
                <a:lnTo>
                  <a:pt x="102661" y="137618"/>
                </a:lnTo>
                <a:lnTo>
                  <a:pt x="126158" y="122253"/>
                </a:lnTo>
                <a:lnTo>
                  <a:pt x="142011" y="99482"/>
                </a:lnTo>
                <a:lnTo>
                  <a:pt x="147827" y="71628"/>
                </a:lnTo>
                <a:lnTo>
                  <a:pt x="142011" y="43773"/>
                </a:lnTo>
                <a:lnTo>
                  <a:pt x="126158" y="21002"/>
                </a:lnTo>
                <a:lnTo>
                  <a:pt x="102661" y="5637"/>
                </a:lnTo>
                <a:lnTo>
                  <a:pt x="7391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37888" y="4437888"/>
            <a:ext cx="147955" cy="143510"/>
          </a:xfrm>
          <a:custGeom>
            <a:avLst/>
            <a:gdLst/>
            <a:ahLst/>
            <a:cxnLst/>
            <a:rect l="l" t="t" r="r" b="b"/>
            <a:pathLst>
              <a:path w="147954" h="143510">
                <a:moveTo>
                  <a:pt x="0" y="71628"/>
                </a:moveTo>
                <a:lnTo>
                  <a:pt x="5816" y="43773"/>
                </a:lnTo>
                <a:lnTo>
                  <a:pt x="21669" y="21002"/>
                </a:lnTo>
                <a:lnTo>
                  <a:pt x="45166" y="5637"/>
                </a:lnTo>
                <a:lnTo>
                  <a:pt x="73913" y="0"/>
                </a:lnTo>
                <a:lnTo>
                  <a:pt x="102661" y="5637"/>
                </a:lnTo>
                <a:lnTo>
                  <a:pt x="126158" y="21002"/>
                </a:lnTo>
                <a:lnTo>
                  <a:pt x="142011" y="43773"/>
                </a:lnTo>
                <a:lnTo>
                  <a:pt x="147827" y="71628"/>
                </a:lnTo>
                <a:lnTo>
                  <a:pt x="142011" y="99482"/>
                </a:lnTo>
                <a:lnTo>
                  <a:pt x="126158" y="122253"/>
                </a:lnTo>
                <a:lnTo>
                  <a:pt x="102661" y="137618"/>
                </a:lnTo>
                <a:lnTo>
                  <a:pt x="73913" y="143256"/>
                </a:lnTo>
                <a:lnTo>
                  <a:pt x="45166" y="137618"/>
                </a:lnTo>
                <a:lnTo>
                  <a:pt x="21669" y="122253"/>
                </a:lnTo>
                <a:lnTo>
                  <a:pt x="5816" y="99482"/>
                </a:lnTo>
                <a:lnTo>
                  <a:pt x="0" y="71628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62400" y="4608576"/>
            <a:ext cx="147955" cy="144780"/>
          </a:xfrm>
          <a:custGeom>
            <a:avLst/>
            <a:gdLst/>
            <a:ahLst/>
            <a:cxnLst/>
            <a:rect l="l" t="t" r="r" b="b"/>
            <a:pathLst>
              <a:path w="147954" h="144779">
                <a:moveTo>
                  <a:pt x="73913" y="0"/>
                </a:moveTo>
                <a:lnTo>
                  <a:pt x="45166" y="5685"/>
                </a:lnTo>
                <a:lnTo>
                  <a:pt x="21669" y="21193"/>
                </a:lnTo>
                <a:lnTo>
                  <a:pt x="5816" y="44201"/>
                </a:lnTo>
                <a:lnTo>
                  <a:pt x="0" y="72390"/>
                </a:lnTo>
                <a:lnTo>
                  <a:pt x="5816" y="100578"/>
                </a:lnTo>
                <a:lnTo>
                  <a:pt x="21669" y="123586"/>
                </a:lnTo>
                <a:lnTo>
                  <a:pt x="45166" y="139094"/>
                </a:lnTo>
                <a:lnTo>
                  <a:pt x="73913" y="144780"/>
                </a:lnTo>
                <a:lnTo>
                  <a:pt x="102661" y="139094"/>
                </a:lnTo>
                <a:lnTo>
                  <a:pt x="126158" y="123586"/>
                </a:lnTo>
                <a:lnTo>
                  <a:pt x="142011" y="100578"/>
                </a:lnTo>
                <a:lnTo>
                  <a:pt x="147827" y="72390"/>
                </a:lnTo>
                <a:lnTo>
                  <a:pt x="142011" y="44201"/>
                </a:lnTo>
                <a:lnTo>
                  <a:pt x="126158" y="21193"/>
                </a:lnTo>
                <a:lnTo>
                  <a:pt x="102661" y="5685"/>
                </a:lnTo>
                <a:lnTo>
                  <a:pt x="7391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62400" y="4608576"/>
            <a:ext cx="147955" cy="144780"/>
          </a:xfrm>
          <a:custGeom>
            <a:avLst/>
            <a:gdLst/>
            <a:ahLst/>
            <a:cxnLst/>
            <a:rect l="l" t="t" r="r" b="b"/>
            <a:pathLst>
              <a:path w="147954" h="144779">
                <a:moveTo>
                  <a:pt x="0" y="72390"/>
                </a:moveTo>
                <a:lnTo>
                  <a:pt x="5816" y="44201"/>
                </a:lnTo>
                <a:lnTo>
                  <a:pt x="21669" y="21193"/>
                </a:lnTo>
                <a:lnTo>
                  <a:pt x="45166" y="5685"/>
                </a:lnTo>
                <a:lnTo>
                  <a:pt x="73913" y="0"/>
                </a:lnTo>
                <a:lnTo>
                  <a:pt x="102661" y="5685"/>
                </a:lnTo>
                <a:lnTo>
                  <a:pt x="126158" y="21193"/>
                </a:lnTo>
                <a:lnTo>
                  <a:pt x="142011" y="44201"/>
                </a:lnTo>
                <a:lnTo>
                  <a:pt x="147827" y="72390"/>
                </a:lnTo>
                <a:lnTo>
                  <a:pt x="142011" y="100578"/>
                </a:lnTo>
                <a:lnTo>
                  <a:pt x="126158" y="123586"/>
                </a:lnTo>
                <a:lnTo>
                  <a:pt x="102661" y="139094"/>
                </a:lnTo>
                <a:lnTo>
                  <a:pt x="73913" y="144780"/>
                </a:lnTo>
                <a:lnTo>
                  <a:pt x="45166" y="139094"/>
                </a:lnTo>
                <a:lnTo>
                  <a:pt x="21669" y="123586"/>
                </a:lnTo>
                <a:lnTo>
                  <a:pt x="5816" y="100578"/>
                </a:lnTo>
                <a:lnTo>
                  <a:pt x="0" y="7239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29000" y="4759452"/>
            <a:ext cx="147955" cy="144780"/>
          </a:xfrm>
          <a:custGeom>
            <a:avLst/>
            <a:gdLst/>
            <a:ahLst/>
            <a:cxnLst/>
            <a:rect l="l" t="t" r="r" b="b"/>
            <a:pathLst>
              <a:path w="147954" h="144779">
                <a:moveTo>
                  <a:pt x="73913" y="0"/>
                </a:moveTo>
                <a:lnTo>
                  <a:pt x="45166" y="5685"/>
                </a:lnTo>
                <a:lnTo>
                  <a:pt x="21669" y="21193"/>
                </a:lnTo>
                <a:lnTo>
                  <a:pt x="5816" y="44201"/>
                </a:lnTo>
                <a:lnTo>
                  <a:pt x="0" y="72390"/>
                </a:lnTo>
                <a:lnTo>
                  <a:pt x="5816" y="100578"/>
                </a:lnTo>
                <a:lnTo>
                  <a:pt x="21669" y="123586"/>
                </a:lnTo>
                <a:lnTo>
                  <a:pt x="45166" y="139094"/>
                </a:lnTo>
                <a:lnTo>
                  <a:pt x="73913" y="144780"/>
                </a:lnTo>
                <a:lnTo>
                  <a:pt x="102661" y="139094"/>
                </a:lnTo>
                <a:lnTo>
                  <a:pt x="126158" y="123586"/>
                </a:lnTo>
                <a:lnTo>
                  <a:pt x="142011" y="100578"/>
                </a:lnTo>
                <a:lnTo>
                  <a:pt x="147827" y="72390"/>
                </a:lnTo>
                <a:lnTo>
                  <a:pt x="142011" y="44201"/>
                </a:lnTo>
                <a:lnTo>
                  <a:pt x="126158" y="21193"/>
                </a:lnTo>
                <a:lnTo>
                  <a:pt x="102661" y="5685"/>
                </a:lnTo>
                <a:lnTo>
                  <a:pt x="7391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29000" y="4759452"/>
            <a:ext cx="147955" cy="144780"/>
          </a:xfrm>
          <a:custGeom>
            <a:avLst/>
            <a:gdLst/>
            <a:ahLst/>
            <a:cxnLst/>
            <a:rect l="l" t="t" r="r" b="b"/>
            <a:pathLst>
              <a:path w="147954" h="144779">
                <a:moveTo>
                  <a:pt x="0" y="72390"/>
                </a:moveTo>
                <a:lnTo>
                  <a:pt x="5816" y="44201"/>
                </a:lnTo>
                <a:lnTo>
                  <a:pt x="21669" y="21193"/>
                </a:lnTo>
                <a:lnTo>
                  <a:pt x="45166" y="5685"/>
                </a:lnTo>
                <a:lnTo>
                  <a:pt x="73913" y="0"/>
                </a:lnTo>
                <a:lnTo>
                  <a:pt x="102661" y="5685"/>
                </a:lnTo>
                <a:lnTo>
                  <a:pt x="126158" y="21193"/>
                </a:lnTo>
                <a:lnTo>
                  <a:pt x="142011" y="44201"/>
                </a:lnTo>
                <a:lnTo>
                  <a:pt x="147827" y="72390"/>
                </a:lnTo>
                <a:lnTo>
                  <a:pt x="142011" y="100578"/>
                </a:lnTo>
                <a:lnTo>
                  <a:pt x="126158" y="123586"/>
                </a:lnTo>
                <a:lnTo>
                  <a:pt x="102661" y="139094"/>
                </a:lnTo>
                <a:lnTo>
                  <a:pt x="73913" y="144780"/>
                </a:lnTo>
                <a:lnTo>
                  <a:pt x="45166" y="139094"/>
                </a:lnTo>
                <a:lnTo>
                  <a:pt x="21669" y="123586"/>
                </a:lnTo>
                <a:lnTo>
                  <a:pt x="5816" y="100578"/>
                </a:lnTo>
                <a:lnTo>
                  <a:pt x="0" y="7239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56560" y="2590800"/>
            <a:ext cx="146685" cy="143510"/>
          </a:xfrm>
          <a:custGeom>
            <a:avLst/>
            <a:gdLst/>
            <a:ahLst/>
            <a:cxnLst/>
            <a:rect l="l" t="t" r="r" b="b"/>
            <a:pathLst>
              <a:path w="146685" h="143510">
                <a:moveTo>
                  <a:pt x="73151" y="0"/>
                </a:moveTo>
                <a:lnTo>
                  <a:pt x="44684" y="5637"/>
                </a:lnTo>
                <a:lnTo>
                  <a:pt x="21431" y="21002"/>
                </a:lnTo>
                <a:lnTo>
                  <a:pt x="5750" y="43773"/>
                </a:lnTo>
                <a:lnTo>
                  <a:pt x="0" y="71627"/>
                </a:lnTo>
                <a:lnTo>
                  <a:pt x="5750" y="99482"/>
                </a:lnTo>
                <a:lnTo>
                  <a:pt x="21431" y="122253"/>
                </a:lnTo>
                <a:lnTo>
                  <a:pt x="44684" y="137618"/>
                </a:lnTo>
                <a:lnTo>
                  <a:pt x="73151" y="143255"/>
                </a:lnTo>
                <a:lnTo>
                  <a:pt x="101619" y="137618"/>
                </a:lnTo>
                <a:lnTo>
                  <a:pt x="124872" y="122253"/>
                </a:lnTo>
                <a:lnTo>
                  <a:pt x="140553" y="99482"/>
                </a:lnTo>
                <a:lnTo>
                  <a:pt x="146303" y="71627"/>
                </a:lnTo>
                <a:lnTo>
                  <a:pt x="140553" y="43773"/>
                </a:lnTo>
                <a:lnTo>
                  <a:pt x="124872" y="21002"/>
                </a:lnTo>
                <a:lnTo>
                  <a:pt x="101619" y="5637"/>
                </a:lnTo>
                <a:lnTo>
                  <a:pt x="7315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56560" y="2590800"/>
            <a:ext cx="146685" cy="143510"/>
          </a:xfrm>
          <a:custGeom>
            <a:avLst/>
            <a:gdLst/>
            <a:ahLst/>
            <a:cxnLst/>
            <a:rect l="l" t="t" r="r" b="b"/>
            <a:pathLst>
              <a:path w="146685" h="143510">
                <a:moveTo>
                  <a:pt x="0" y="71627"/>
                </a:moveTo>
                <a:lnTo>
                  <a:pt x="5750" y="43773"/>
                </a:lnTo>
                <a:lnTo>
                  <a:pt x="21431" y="21002"/>
                </a:lnTo>
                <a:lnTo>
                  <a:pt x="44684" y="5637"/>
                </a:lnTo>
                <a:lnTo>
                  <a:pt x="73151" y="0"/>
                </a:lnTo>
                <a:lnTo>
                  <a:pt x="101619" y="5637"/>
                </a:lnTo>
                <a:lnTo>
                  <a:pt x="124872" y="21002"/>
                </a:lnTo>
                <a:lnTo>
                  <a:pt x="140553" y="43773"/>
                </a:lnTo>
                <a:lnTo>
                  <a:pt x="146303" y="71627"/>
                </a:lnTo>
                <a:lnTo>
                  <a:pt x="140553" y="99482"/>
                </a:lnTo>
                <a:lnTo>
                  <a:pt x="124872" y="122253"/>
                </a:lnTo>
                <a:lnTo>
                  <a:pt x="101619" y="137618"/>
                </a:lnTo>
                <a:lnTo>
                  <a:pt x="73151" y="143255"/>
                </a:lnTo>
                <a:lnTo>
                  <a:pt x="44684" y="137618"/>
                </a:lnTo>
                <a:lnTo>
                  <a:pt x="21431" y="122253"/>
                </a:lnTo>
                <a:lnTo>
                  <a:pt x="5750" y="99482"/>
                </a:lnTo>
                <a:lnTo>
                  <a:pt x="0" y="71627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02991" y="2717164"/>
            <a:ext cx="940435" cy="1889125"/>
          </a:xfrm>
          <a:custGeom>
            <a:avLst/>
            <a:gdLst/>
            <a:ahLst/>
            <a:cxnLst/>
            <a:rect l="l" t="t" r="r" b="b"/>
            <a:pathLst>
              <a:path w="940435" h="1889125">
                <a:moveTo>
                  <a:pt x="931882" y="1771015"/>
                </a:moveTo>
                <a:lnTo>
                  <a:pt x="893698" y="1771015"/>
                </a:lnTo>
                <a:lnTo>
                  <a:pt x="902081" y="1888744"/>
                </a:lnTo>
                <a:lnTo>
                  <a:pt x="940181" y="1886077"/>
                </a:lnTo>
                <a:lnTo>
                  <a:pt x="931882" y="1771015"/>
                </a:lnTo>
                <a:close/>
              </a:path>
              <a:path w="940435" h="1889125">
                <a:moveTo>
                  <a:pt x="927215" y="1712087"/>
                </a:moveTo>
                <a:lnTo>
                  <a:pt x="888999" y="1712087"/>
                </a:lnTo>
                <a:lnTo>
                  <a:pt x="893698" y="1771142"/>
                </a:lnTo>
                <a:lnTo>
                  <a:pt x="931882" y="1771015"/>
                </a:lnTo>
                <a:lnTo>
                  <a:pt x="931671" y="1768094"/>
                </a:lnTo>
                <a:lnTo>
                  <a:pt x="927215" y="1712087"/>
                </a:lnTo>
                <a:close/>
              </a:path>
              <a:path w="940435" h="1889125">
                <a:moveTo>
                  <a:pt x="921960" y="1653540"/>
                </a:moveTo>
                <a:lnTo>
                  <a:pt x="883666" y="1653540"/>
                </a:lnTo>
                <a:lnTo>
                  <a:pt x="888999" y="1712341"/>
                </a:lnTo>
                <a:lnTo>
                  <a:pt x="888999" y="1712087"/>
                </a:lnTo>
                <a:lnTo>
                  <a:pt x="927215" y="1712087"/>
                </a:lnTo>
                <a:lnTo>
                  <a:pt x="926972" y="1709039"/>
                </a:lnTo>
                <a:lnTo>
                  <a:pt x="921960" y="1653540"/>
                </a:lnTo>
                <a:close/>
              </a:path>
              <a:path w="940435" h="1889125">
                <a:moveTo>
                  <a:pt x="909111" y="1536065"/>
                </a:moveTo>
                <a:lnTo>
                  <a:pt x="870711" y="1536065"/>
                </a:lnTo>
                <a:lnTo>
                  <a:pt x="877696" y="1594993"/>
                </a:lnTo>
                <a:lnTo>
                  <a:pt x="883666" y="1653667"/>
                </a:lnTo>
                <a:lnTo>
                  <a:pt x="921960" y="1653540"/>
                </a:lnTo>
                <a:lnTo>
                  <a:pt x="921638" y="1649984"/>
                </a:lnTo>
                <a:lnTo>
                  <a:pt x="915543" y="1590675"/>
                </a:lnTo>
                <a:lnTo>
                  <a:pt x="909111" y="1536065"/>
                </a:lnTo>
                <a:close/>
              </a:path>
              <a:path w="940435" h="1889125">
                <a:moveTo>
                  <a:pt x="877569" y="1594739"/>
                </a:moveTo>
                <a:lnTo>
                  <a:pt x="877596" y="1594993"/>
                </a:lnTo>
                <a:lnTo>
                  <a:pt x="877569" y="1594739"/>
                </a:lnTo>
                <a:close/>
              </a:path>
              <a:path w="940435" h="1889125">
                <a:moveTo>
                  <a:pt x="901064" y="1477645"/>
                </a:moveTo>
                <a:lnTo>
                  <a:pt x="862583" y="1477645"/>
                </a:lnTo>
                <a:lnTo>
                  <a:pt x="870711" y="1536446"/>
                </a:lnTo>
                <a:lnTo>
                  <a:pt x="870711" y="1536065"/>
                </a:lnTo>
                <a:lnTo>
                  <a:pt x="909111" y="1536065"/>
                </a:lnTo>
                <a:lnTo>
                  <a:pt x="908557" y="1531366"/>
                </a:lnTo>
                <a:lnTo>
                  <a:pt x="901064" y="1477645"/>
                </a:lnTo>
                <a:close/>
              </a:path>
              <a:path w="940435" h="1889125">
                <a:moveTo>
                  <a:pt x="880836" y="1360551"/>
                </a:moveTo>
                <a:lnTo>
                  <a:pt x="842136" y="1360551"/>
                </a:lnTo>
                <a:lnTo>
                  <a:pt x="842263" y="1361186"/>
                </a:lnTo>
                <a:lnTo>
                  <a:pt x="853185" y="1419479"/>
                </a:lnTo>
                <a:lnTo>
                  <a:pt x="862583" y="1478026"/>
                </a:lnTo>
                <a:lnTo>
                  <a:pt x="862583" y="1477645"/>
                </a:lnTo>
                <a:lnTo>
                  <a:pt x="901064" y="1477645"/>
                </a:lnTo>
                <a:lnTo>
                  <a:pt x="900303" y="1472184"/>
                </a:lnTo>
                <a:lnTo>
                  <a:pt x="890650" y="1412748"/>
                </a:lnTo>
                <a:lnTo>
                  <a:pt x="880836" y="1360551"/>
                </a:lnTo>
                <a:close/>
              </a:path>
              <a:path w="940435" h="1889125">
                <a:moveTo>
                  <a:pt x="853058" y="1419098"/>
                </a:moveTo>
                <a:lnTo>
                  <a:pt x="853120" y="1419479"/>
                </a:lnTo>
                <a:lnTo>
                  <a:pt x="853058" y="1419098"/>
                </a:lnTo>
                <a:close/>
              </a:path>
              <a:path w="940435" h="1889125">
                <a:moveTo>
                  <a:pt x="842210" y="1360940"/>
                </a:moveTo>
                <a:lnTo>
                  <a:pt x="842256" y="1361186"/>
                </a:lnTo>
                <a:lnTo>
                  <a:pt x="842210" y="1360940"/>
                </a:lnTo>
                <a:close/>
              </a:path>
              <a:path w="940435" h="1889125">
                <a:moveTo>
                  <a:pt x="819354" y="1127379"/>
                </a:moveTo>
                <a:lnTo>
                  <a:pt x="779144" y="1127379"/>
                </a:lnTo>
                <a:lnTo>
                  <a:pt x="789050" y="1156843"/>
                </a:lnTo>
                <a:lnTo>
                  <a:pt x="798194" y="1185926"/>
                </a:lnTo>
                <a:lnTo>
                  <a:pt x="806831" y="1215136"/>
                </a:lnTo>
                <a:lnTo>
                  <a:pt x="814832" y="1244219"/>
                </a:lnTo>
                <a:lnTo>
                  <a:pt x="829436" y="1302766"/>
                </a:lnTo>
                <a:lnTo>
                  <a:pt x="842210" y="1360940"/>
                </a:lnTo>
                <a:lnTo>
                  <a:pt x="842136" y="1360551"/>
                </a:lnTo>
                <a:lnTo>
                  <a:pt x="880836" y="1360551"/>
                </a:lnTo>
                <a:lnTo>
                  <a:pt x="879474" y="1353312"/>
                </a:lnTo>
                <a:lnTo>
                  <a:pt x="866520" y="1293876"/>
                </a:lnTo>
                <a:lnTo>
                  <a:pt x="851661" y="1234440"/>
                </a:lnTo>
                <a:lnTo>
                  <a:pt x="834517" y="1174750"/>
                </a:lnTo>
                <a:lnTo>
                  <a:pt x="825245" y="1144905"/>
                </a:lnTo>
                <a:lnTo>
                  <a:pt x="819354" y="1127379"/>
                </a:lnTo>
                <a:close/>
              </a:path>
              <a:path w="940435" h="1889125">
                <a:moveTo>
                  <a:pt x="829309" y="1302258"/>
                </a:moveTo>
                <a:lnTo>
                  <a:pt x="829421" y="1302766"/>
                </a:lnTo>
                <a:lnTo>
                  <a:pt x="829309" y="1302258"/>
                </a:lnTo>
                <a:close/>
              </a:path>
              <a:path w="940435" h="1889125">
                <a:moveTo>
                  <a:pt x="814705" y="1243838"/>
                </a:moveTo>
                <a:lnTo>
                  <a:pt x="814800" y="1244219"/>
                </a:lnTo>
                <a:lnTo>
                  <a:pt x="814705" y="1243838"/>
                </a:lnTo>
                <a:close/>
              </a:path>
              <a:path w="940435" h="1889125">
                <a:moveTo>
                  <a:pt x="806704" y="1214755"/>
                </a:moveTo>
                <a:lnTo>
                  <a:pt x="806809" y="1215136"/>
                </a:lnTo>
                <a:lnTo>
                  <a:pt x="806704" y="1214755"/>
                </a:lnTo>
                <a:close/>
              </a:path>
              <a:path w="940435" h="1889125">
                <a:moveTo>
                  <a:pt x="798068" y="1185672"/>
                </a:moveTo>
                <a:lnTo>
                  <a:pt x="798143" y="1185926"/>
                </a:lnTo>
                <a:lnTo>
                  <a:pt x="798068" y="1185672"/>
                </a:lnTo>
                <a:close/>
              </a:path>
              <a:path w="940435" h="1889125">
                <a:moveTo>
                  <a:pt x="788923" y="1156589"/>
                </a:moveTo>
                <a:lnTo>
                  <a:pt x="789004" y="1156843"/>
                </a:lnTo>
                <a:lnTo>
                  <a:pt x="788923" y="1156589"/>
                </a:lnTo>
                <a:close/>
              </a:path>
              <a:path w="940435" h="1889125">
                <a:moveTo>
                  <a:pt x="798472" y="1069086"/>
                </a:moveTo>
                <a:lnTo>
                  <a:pt x="757682" y="1069086"/>
                </a:lnTo>
                <a:lnTo>
                  <a:pt x="768984" y="1098677"/>
                </a:lnTo>
                <a:lnTo>
                  <a:pt x="779271" y="1127760"/>
                </a:lnTo>
                <a:lnTo>
                  <a:pt x="779144" y="1127379"/>
                </a:lnTo>
                <a:lnTo>
                  <a:pt x="819354" y="1127379"/>
                </a:lnTo>
                <a:lnTo>
                  <a:pt x="815212" y="1115060"/>
                </a:lnTo>
                <a:lnTo>
                  <a:pt x="804671" y="1085342"/>
                </a:lnTo>
                <a:lnTo>
                  <a:pt x="798472" y="1069086"/>
                </a:lnTo>
                <a:close/>
              </a:path>
              <a:path w="940435" h="1889125">
                <a:moveTo>
                  <a:pt x="768731" y="1098296"/>
                </a:moveTo>
                <a:lnTo>
                  <a:pt x="768867" y="1098677"/>
                </a:lnTo>
                <a:lnTo>
                  <a:pt x="768731" y="1098296"/>
                </a:lnTo>
                <a:close/>
              </a:path>
              <a:path w="940435" h="1889125">
                <a:moveTo>
                  <a:pt x="787068" y="1040003"/>
                </a:moveTo>
                <a:lnTo>
                  <a:pt x="745997" y="1040003"/>
                </a:lnTo>
                <a:lnTo>
                  <a:pt x="757808" y="1069467"/>
                </a:lnTo>
                <a:lnTo>
                  <a:pt x="757682" y="1069086"/>
                </a:lnTo>
                <a:lnTo>
                  <a:pt x="798472" y="1069086"/>
                </a:lnTo>
                <a:lnTo>
                  <a:pt x="793242" y="1055370"/>
                </a:lnTo>
                <a:lnTo>
                  <a:pt x="787068" y="1040003"/>
                </a:lnTo>
                <a:close/>
              </a:path>
              <a:path w="940435" h="1889125">
                <a:moveTo>
                  <a:pt x="719800" y="894334"/>
                </a:moveTo>
                <a:lnTo>
                  <a:pt x="676782" y="894334"/>
                </a:lnTo>
                <a:lnTo>
                  <a:pt x="692276" y="923798"/>
                </a:lnTo>
                <a:lnTo>
                  <a:pt x="706882" y="953008"/>
                </a:lnTo>
                <a:lnTo>
                  <a:pt x="720597" y="982091"/>
                </a:lnTo>
                <a:lnTo>
                  <a:pt x="733679" y="1011174"/>
                </a:lnTo>
                <a:lnTo>
                  <a:pt x="746124" y="1040384"/>
                </a:lnTo>
                <a:lnTo>
                  <a:pt x="745997" y="1040003"/>
                </a:lnTo>
                <a:lnTo>
                  <a:pt x="787068" y="1040003"/>
                </a:lnTo>
                <a:lnTo>
                  <a:pt x="768604" y="995807"/>
                </a:lnTo>
                <a:lnTo>
                  <a:pt x="741044" y="936117"/>
                </a:lnTo>
                <a:lnTo>
                  <a:pt x="726058" y="906145"/>
                </a:lnTo>
                <a:lnTo>
                  <a:pt x="719800" y="894334"/>
                </a:lnTo>
                <a:close/>
              </a:path>
              <a:path w="940435" h="1889125">
                <a:moveTo>
                  <a:pt x="733551" y="1010920"/>
                </a:moveTo>
                <a:lnTo>
                  <a:pt x="733660" y="1011174"/>
                </a:lnTo>
                <a:lnTo>
                  <a:pt x="733551" y="1010920"/>
                </a:lnTo>
                <a:close/>
              </a:path>
              <a:path w="940435" h="1889125">
                <a:moveTo>
                  <a:pt x="720470" y="981837"/>
                </a:moveTo>
                <a:lnTo>
                  <a:pt x="720585" y="982091"/>
                </a:lnTo>
                <a:lnTo>
                  <a:pt x="720470" y="981837"/>
                </a:lnTo>
                <a:close/>
              </a:path>
              <a:path w="940435" h="1889125">
                <a:moveTo>
                  <a:pt x="706628" y="952627"/>
                </a:moveTo>
                <a:lnTo>
                  <a:pt x="706808" y="953008"/>
                </a:lnTo>
                <a:lnTo>
                  <a:pt x="706628" y="952627"/>
                </a:lnTo>
                <a:close/>
              </a:path>
              <a:path w="940435" h="1889125">
                <a:moveTo>
                  <a:pt x="692022" y="923417"/>
                </a:moveTo>
                <a:lnTo>
                  <a:pt x="692214" y="923798"/>
                </a:lnTo>
                <a:lnTo>
                  <a:pt x="692022" y="923417"/>
                </a:lnTo>
                <a:close/>
              </a:path>
              <a:path w="940435" h="1889125">
                <a:moveTo>
                  <a:pt x="704106" y="865124"/>
                </a:moveTo>
                <a:lnTo>
                  <a:pt x="660654" y="865124"/>
                </a:lnTo>
                <a:lnTo>
                  <a:pt x="676909" y="894715"/>
                </a:lnTo>
                <a:lnTo>
                  <a:pt x="676782" y="894334"/>
                </a:lnTo>
                <a:lnTo>
                  <a:pt x="719800" y="894334"/>
                </a:lnTo>
                <a:lnTo>
                  <a:pt x="710310" y="876426"/>
                </a:lnTo>
                <a:lnTo>
                  <a:pt x="704106" y="865124"/>
                </a:lnTo>
                <a:close/>
              </a:path>
              <a:path w="940435" h="1889125">
                <a:moveTo>
                  <a:pt x="653047" y="777494"/>
                </a:moveTo>
                <a:lnTo>
                  <a:pt x="608330" y="777494"/>
                </a:lnTo>
                <a:lnTo>
                  <a:pt x="626491" y="806958"/>
                </a:lnTo>
                <a:lnTo>
                  <a:pt x="644017" y="836168"/>
                </a:lnTo>
                <a:lnTo>
                  <a:pt x="660781" y="865377"/>
                </a:lnTo>
                <a:lnTo>
                  <a:pt x="660654" y="865124"/>
                </a:lnTo>
                <a:lnTo>
                  <a:pt x="704106" y="865124"/>
                </a:lnTo>
                <a:lnTo>
                  <a:pt x="693928" y="846582"/>
                </a:lnTo>
                <a:lnTo>
                  <a:pt x="676782" y="816737"/>
                </a:lnTo>
                <a:lnTo>
                  <a:pt x="659003" y="787146"/>
                </a:lnTo>
                <a:lnTo>
                  <a:pt x="653047" y="777494"/>
                </a:lnTo>
                <a:close/>
              </a:path>
              <a:path w="940435" h="1889125">
                <a:moveTo>
                  <a:pt x="643762" y="835913"/>
                </a:moveTo>
                <a:lnTo>
                  <a:pt x="643909" y="836168"/>
                </a:lnTo>
                <a:lnTo>
                  <a:pt x="643762" y="835913"/>
                </a:lnTo>
                <a:close/>
              </a:path>
              <a:path w="940435" h="1889125">
                <a:moveTo>
                  <a:pt x="626363" y="806831"/>
                </a:moveTo>
                <a:lnTo>
                  <a:pt x="626491" y="806958"/>
                </a:lnTo>
                <a:lnTo>
                  <a:pt x="626363" y="806831"/>
                </a:lnTo>
                <a:close/>
              </a:path>
              <a:path w="940435" h="1889125">
                <a:moveTo>
                  <a:pt x="596267" y="689610"/>
                </a:moveTo>
                <a:lnTo>
                  <a:pt x="550291" y="689610"/>
                </a:lnTo>
                <a:lnTo>
                  <a:pt x="570230" y="719074"/>
                </a:lnTo>
                <a:lnTo>
                  <a:pt x="589660" y="748411"/>
                </a:lnTo>
                <a:lnTo>
                  <a:pt x="608457" y="777748"/>
                </a:lnTo>
                <a:lnTo>
                  <a:pt x="608330" y="777494"/>
                </a:lnTo>
                <a:lnTo>
                  <a:pt x="653047" y="777494"/>
                </a:lnTo>
                <a:lnTo>
                  <a:pt x="640587" y="757301"/>
                </a:lnTo>
                <a:lnTo>
                  <a:pt x="621537" y="727583"/>
                </a:lnTo>
                <a:lnTo>
                  <a:pt x="601853" y="697864"/>
                </a:lnTo>
                <a:lnTo>
                  <a:pt x="596267" y="689610"/>
                </a:lnTo>
                <a:close/>
              </a:path>
              <a:path w="940435" h="1889125">
                <a:moveTo>
                  <a:pt x="589533" y="748284"/>
                </a:moveTo>
                <a:close/>
              </a:path>
              <a:path w="940435" h="1889125">
                <a:moveTo>
                  <a:pt x="570103" y="718947"/>
                </a:moveTo>
                <a:close/>
              </a:path>
              <a:path w="940435" h="1889125">
                <a:moveTo>
                  <a:pt x="490342" y="542798"/>
                </a:moveTo>
                <a:lnTo>
                  <a:pt x="442594" y="542798"/>
                </a:lnTo>
                <a:lnTo>
                  <a:pt x="487298" y="601852"/>
                </a:lnTo>
                <a:lnTo>
                  <a:pt x="529970" y="660654"/>
                </a:lnTo>
                <a:lnTo>
                  <a:pt x="550418" y="689863"/>
                </a:lnTo>
                <a:lnTo>
                  <a:pt x="550291" y="689610"/>
                </a:lnTo>
                <a:lnTo>
                  <a:pt x="596267" y="689610"/>
                </a:lnTo>
                <a:lnTo>
                  <a:pt x="581659" y="668020"/>
                </a:lnTo>
                <a:lnTo>
                  <a:pt x="560832" y="638429"/>
                </a:lnTo>
                <a:lnTo>
                  <a:pt x="517779" y="578993"/>
                </a:lnTo>
                <a:lnTo>
                  <a:pt x="490342" y="542798"/>
                </a:lnTo>
                <a:close/>
              </a:path>
              <a:path w="940435" h="1889125">
                <a:moveTo>
                  <a:pt x="529717" y="660400"/>
                </a:moveTo>
                <a:lnTo>
                  <a:pt x="529895" y="660654"/>
                </a:lnTo>
                <a:lnTo>
                  <a:pt x="529717" y="660400"/>
                </a:lnTo>
                <a:close/>
              </a:path>
              <a:path w="940435" h="1889125">
                <a:moveTo>
                  <a:pt x="487044" y="601599"/>
                </a:moveTo>
                <a:lnTo>
                  <a:pt x="487229" y="601852"/>
                </a:lnTo>
                <a:lnTo>
                  <a:pt x="487044" y="601599"/>
                </a:lnTo>
                <a:close/>
              </a:path>
              <a:path w="940435" h="1889125">
                <a:moveTo>
                  <a:pt x="397535" y="425323"/>
                </a:moveTo>
                <a:lnTo>
                  <a:pt x="348487" y="425323"/>
                </a:lnTo>
                <a:lnTo>
                  <a:pt x="396494" y="484377"/>
                </a:lnTo>
                <a:lnTo>
                  <a:pt x="442721" y="543179"/>
                </a:lnTo>
                <a:lnTo>
                  <a:pt x="442594" y="542798"/>
                </a:lnTo>
                <a:lnTo>
                  <a:pt x="490342" y="542798"/>
                </a:lnTo>
                <a:lnTo>
                  <a:pt x="472820" y="519684"/>
                </a:lnTo>
                <a:lnTo>
                  <a:pt x="426084" y="460501"/>
                </a:lnTo>
                <a:lnTo>
                  <a:pt x="397535" y="425323"/>
                </a:lnTo>
                <a:close/>
              </a:path>
              <a:path w="940435" h="1889125">
                <a:moveTo>
                  <a:pt x="396239" y="484124"/>
                </a:moveTo>
                <a:lnTo>
                  <a:pt x="396439" y="484377"/>
                </a:lnTo>
                <a:lnTo>
                  <a:pt x="396239" y="484124"/>
                </a:lnTo>
                <a:close/>
              </a:path>
              <a:path w="940435" h="1889125">
                <a:moveTo>
                  <a:pt x="248022" y="248665"/>
                </a:moveTo>
                <a:lnTo>
                  <a:pt x="197484" y="248665"/>
                </a:lnTo>
                <a:lnTo>
                  <a:pt x="248919" y="307721"/>
                </a:lnTo>
                <a:lnTo>
                  <a:pt x="299338" y="366649"/>
                </a:lnTo>
                <a:lnTo>
                  <a:pt x="348614" y="425576"/>
                </a:lnTo>
                <a:lnTo>
                  <a:pt x="348487" y="425323"/>
                </a:lnTo>
                <a:lnTo>
                  <a:pt x="397535" y="425323"/>
                </a:lnTo>
                <a:lnTo>
                  <a:pt x="377951" y="401193"/>
                </a:lnTo>
                <a:lnTo>
                  <a:pt x="328421" y="342011"/>
                </a:lnTo>
                <a:lnTo>
                  <a:pt x="277748" y="282701"/>
                </a:lnTo>
                <a:lnTo>
                  <a:pt x="248022" y="248665"/>
                </a:lnTo>
                <a:close/>
              </a:path>
              <a:path w="940435" h="1889125">
                <a:moveTo>
                  <a:pt x="299211" y="366522"/>
                </a:moveTo>
                <a:close/>
              </a:path>
              <a:path w="940435" h="1889125">
                <a:moveTo>
                  <a:pt x="248793" y="307594"/>
                </a:moveTo>
                <a:close/>
              </a:path>
              <a:path w="940435" h="1889125">
                <a:moveTo>
                  <a:pt x="196128" y="189737"/>
                </a:moveTo>
                <a:lnTo>
                  <a:pt x="145287" y="189737"/>
                </a:lnTo>
                <a:lnTo>
                  <a:pt x="197484" y="248793"/>
                </a:lnTo>
                <a:lnTo>
                  <a:pt x="197484" y="248665"/>
                </a:lnTo>
                <a:lnTo>
                  <a:pt x="248022" y="248665"/>
                </a:lnTo>
                <a:lnTo>
                  <a:pt x="226059" y="223520"/>
                </a:lnTo>
                <a:lnTo>
                  <a:pt x="196128" y="189737"/>
                </a:lnTo>
                <a:close/>
              </a:path>
              <a:path w="940435" h="1889125">
                <a:moveTo>
                  <a:pt x="143555" y="130810"/>
                </a:moveTo>
                <a:lnTo>
                  <a:pt x="92456" y="130810"/>
                </a:lnTo>
                <a:lnTo>
                  <a:pt x="145287" y="189864"/>
                </a:lnTo>
                <a:lnTo>
                  <a:pt x="196128" y="189737"/>
                </a:lnTo>
                <a:lnTo>
                  <a:pt x="173735" y="164464"/>
                </a:lnTo>
                <a:lnTo>
                  <a:pt x="143555" y="130810"/>
                </a:lnTo>
                <a:close/>
              </a:path>
              <a:path w="940435" h="1889125">
                <a:moveTo>
                  <a:pt x="90761" y="72098"/>
                </a:moveTo>
                <a:lnTo>
                  <a:pt x="62459" y="97646"/>
                </a:lnTo>
                <a:lnTo>
                  <a:pt x="92456" y="130937"/>
                </a:lnTo>
                <a:lnTo>
                  <a:pt x="143555" y="130810"/>
                </a:lnTo>
                <a:lnTo>
                  <a:pt x="90761" y="72098"/>
                </a:lnTo>
                <a:close/>
              </a:path>
              <a:path w="940435" h="1889125">
                <a:moveTo>
                  <a:pt x="0" y="0"/>
                </a:moveTo>
                <a:lnTo>
                  <a:pt x="34162" y="123189"/>
                </a:lnTo>
                <a:lnTo>
                  <a:pt x="62459" y="97646"/>
                </a:lnTo>
                <a:lnTo>
                  <a:pt x="49656" y="83438"/>
                </a:lnTo>
                <a:lnTo>
                  <a:pt x="77977" y="57912"/>
                </a:lnTo>
                <a:lnTo>
                  <a:pt x="106477" y="57912"/>
                </a:lnTo>
                <a:lnTo>
                  <a:pt x="118998" y="46609"/>
                </a:lnTo>
                <a:lnTo>
                  <a:pt x="0" y="0"/>
                </a:lnTo>
                <a:close/>
              </a:path>
              <a:path w="940435" h="1889125">
                <a:moveTo>
                  <a:pt x="77977" y="57912"/>
                </a:moveTo>
                <a:lnTo>
                  <a:pt x="49656" y="83438"/>
                </a:lnTo>
                <a:lnTo>
                  <a:pt x="62459" y="97646"/>
                </a:lnTo>
                <a:lnTo>
                  <a:pt x="90761" y="72098"/>
                </a:lnTo>
                <a:lnTo>
                  <a:pt x="77977" y="57912"/>
                </a:lnTo>
                <a:close/>
              </a:path>
              <a:path w="940435" h="1889125">
                <a:moveTo>
                  <a:pt x="106477" y="57912"/>
                </a:moveTo>
                <a:lnTo>
                  <a:pt x="77977" y="57912"/>
                </a:lnTo>
                <a:lnTo>
                  <a:pt x="90761" y="72098"/>
                </a:lnTo>
                <a:lnTo>
                  <a:pt x="106477" y="5791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543044" y="1735835"/>
            <a:ext cx="3552444" cy="949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51603" y="1690116"/>
            <a:ext cx="3747515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02479" y="1775460"/>
            <a:ext cx="3433572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681473" y="1802638"/>
            <a:ext cx="322135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error surface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either 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very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flat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 very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steep.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231891" y="4646676"/>
            <a:ext cx="146685" cy="143510"/>
          </a:xfrm>
          <a:custGeom>
            <a:avLst/>
            <a:gdLst/>
            <a:ahLst/>
            <a:cxnLst/>
            <a:rect l="l" t="t" r="r" b="b"/>
            <a:pathLst>
              <a:path w="146685" h="143510">
                <a:moveTo>
                  <a:pt x="73152" y="0"/>
                </a:moveTo>
                <a:lnTo>
                  <a:pt x="44684" y="5637"/>
                </a:lnTo>
                <a:lnTo>
                  <a:pt x="21431" y="21002"/>
                </a:lnTo>
                <a:lnTo>
                  <a:pt x="5750" y="43773"/>
                </a:lnTo>
                <a:lnTo>
                  <a:pt x="0" y="71628"/>
                </a:lnTo>
                <a:lnTo>
                  <a:pt x="5750" y="99482"/>
                </a:lnTo>
                <a:lnTo>
                  <a:pt x="21431" y="122253"/>
                </a:lnTo>
                <a:lnTo>
                  <a:pt x="44684" y="137618"/>
                </a:lnTo>
                <a:lnTo>
                  <a:pt x="73152" y="143256"/>
                </a:lnTo>
                <a:lnTo>
                  <a:pt x="101619" y="137618"/>
                </a:lnTo>
                <a:lnTo>
                  <a:pt x="124872" y="122253"/>
                </a:lnTo>
                <a:lnTo>
                  <a:pt x="140553" y="99482"/>
                </a:lnTo>
                <a:lnTo>
                  <a:pt x="146304" y="71628"/>
                </a:lnTo>
                <a:lnTo>
                  <a:pt x="140553" y="43773"/>
                </a:lnTo>
                <a:lnTo>
                  <a:pt x="124872" y="21002"/>
                </a:lnTo>
                <a:lnTo>
                  <a:pt x="101619" y="5637"/>
                </a:lnTo>
                <a:lnTo>
                  <a:pt x="73152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31891" y="4646676"/>
            <a:ext cx="146685" cy="143510"/>
          </a:xfrm>
          <a:custGeom>
            <a:avLst/>
            <a:gdLst/>
            <a:ahLst/>
            <a:cxnLst/>
            <a:rect l="l" t="t" r="r" b="b"/>
            <a:pathLst>
              <a:path w="146685" h="143510">
                <a:moveTo>
                  <a:pt x="0" y="71628"/>
                </a:moveTo>
                <a:lnTo>
                  <a:pt x="5750" y="43773"/>
                </a:lnTo>
                <a:lnTo>
                  <a:pt x="21431" y="21002"/>
                </a:lnTo>
                <a:lnTo>
                  <a:pt x="44684" y="5637"/>
                </a:lnTo>
                <a:lnTo>
                  <a:pt x="73152" y="0"/>
                </a:lnTo>
                <a:lnTo>
                  <a:pt x="101619" y="5637"/>
                </a:lnTo>
                <a:lnTo>
                  <a:pt x="124872" y="21002"/>
                </a:lnTo>
                <a:lnTo>
                  <a:pt x="140553" y="43773"/>
                </a:lnTo>
                <a:lnTo>
                  <a:pt x="146304" y="71628"/>
                </a:lnTo>
                <a:lnTo>
                  <a:pt x="140553" y="99482"/>
                </a:lnTo>
                <a:lnTo>
                  <a:pt x="124872" y="122253"/>
                </a:lnTo>
                <a:lnTo>
                  <a:pt x="101619" y="137618"/>
                </a:lnTo>
                <a:lnTo>
                  <a:pt x="73152" y="143256"/>
                </a:lnTo>
                <a:lnTo>
                  <a:pt x="44684" y="137618"/>
                </a:lnTo>
                <a:lnTo>
                  <a:pt x="21431" y="122253"/>
                </a:lnTo>
                <a:lnTo>
                  <a:pt x="5750" y="99482"/>
                </a:lnTo>
                <a:lnTo>
                  <a:pt x="0" y="7162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54879" y="4817364"/>
            <a:ext cx="147955" cy="144780"/>
          </a:xfrm>
          <a:custGeom>
            <a:avLst/>
            <a:gdLst/>
            <a:ahLst/>
            <a:cxnLst/>
            <a:rect l="l" t="t" r="r" b="b"/>
            <a:pathLst>
              <a:path w="147954" h="144779">
                <a:moveTo>
                  <a:pt x="73914" y="0"/>
                </a:moveTo>
                <a:lnTo>
                  <a:pt x="45166" y="5685"/>
                </a:lnTo>
                <a:lnTo>
                  <a:pt x="21669" y="21193"/>
                </a:lnTo>
                <a:lnTo>
                  <a:pt x="5816" y="44201"/>
                </a:lnTo>
                <a:lnTo>
                  <a:pt x="0" y="72390"/>
                </a:lnTo>
                <a:lnTo>
                  <a:pt x="5816" y="100578"/>
                </a:lnTo>
                <a:lnTo>
                  <a:pt x="21669" y="123586"/>
                </a:lnTo>
                <a:lnTo>
                  <a:pt x="45166" y="139094"/>
                </a:lnTo>
                <a:lnTo>
                  <a:pt x="73914" y="144780"/>
                </a:lnTo>
                <a:lnTo>
                  <a:pt x="102661" y="139094"/>
                </a:lnTo>
                <a:lnTo>
                  <a:pt x="126158" y="123586"/>
                </a:lnTo>
                <a:lnTo>
                  <a:pt x="142011" y="100578"/>
                </a:lnTo>
                <a:lnTo>
                  <a:pt x="147828" y="72390"/>
                </a:lnTo>
                <a:lnTo>
                  <a:pt x="142011" y="44201"/>
                </a:lnTo>
                <a:lnTo>
                  <a:pt x="126158" y="21193"/>
                </a:lnTo>
                <a:lnTo>
                  <a:pt x="102661" y="5685"/>
                </a:lnTo>
                <a:lnTo>
                  <a:pt x="7391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54879" y="4817364"/>
            <a:ext cx="147955" cy="144780"/>
          </a:xfrm>
          <a:custGeom>
            <a:avLst/>
            <a:gdLst/>
            <a:ahLst/>
            <a:cxnLst/>
            <a:rect l="l" t="t" r="r" b="b"/>
            <a:pathLst>
              <a:path w="147954" h="144779">
                <a:moveTo>
                  <a:pt x="0" y="72390"/>
                </a:moveTo>
                <a:lnTo>
                  <a:pt x="5816" y="44201"/>
                </a:lnTo>
                <a:lnTo>
                  <a:pt x="21669" y="21193"/>
                </a:lnTo>
                <a:lnTo>
                  <a:pt x="45166" y="5685"/>
                </a:lnTo>
                <a:lnTo>
                  <a:pt x="73914" y="0"/>
                </a:lnTo>
                <a:lnTo>
                  <a:pt x="102661" y="5685"/>
                </a:lnTo>
                <a:lnTo>
                  <a:pt x="126158" y="21193"/>
                </a:lnTo>
                <a:lnTo>
                  <a:pt x="142011" y="44201"/>
                </a:lnTo>
                <a:lnTo>
                  <a:pt x="147828" y="72390"/>
                </a:lnTo>
                <a:lnTo>
                  <a:pt x="142011" y="100578"/>
                </a:lnTo>
                <a:lnTo>
                  <a:pt x="126158" y="123586"/>
                </a:lnTo>
                <a:lnTo>
                  <a:pt x="102661" y="139094"/>
                </a:lnTo>
                <a:lnTo>
                  <a:pt x="73914" y="144780"/>
                </a:lnTo>
                <a:lnTo>
                  <a:pt x="45166" y="139094"/>
                </a:lnTo>
                <a:lnTo>
                  <a:pt x="21669" y="123586"/>
                </a:lnTo>
                <a:lnTo>
                  <a:pt x="5816" y="100578"/>
                </a:lnTo>
                <a:lnTo>
                  <a:pt x="0" y="72390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221479" y="4968240"/>
            <a:ext cx="147955" cy="144780"/>
          </a:xfrm>
          <a:custGeom>
            <a:avLst/>
            <a:gdLst/>
            <a:ahLst/>
            <a:cxnLst/>
            <a:rect l="l" t="t" r="r" b="b"/>
            <a:pathLst>
              <a:path w="147954" h="144779">
                <a:moveTo>
                  <a:pt x="73914" y="0"/>
                </a:moveTo>
                <a:lnTo>
                  <a:pt x="45166" y="5685"/>
                </a:lnTo>
                <a:lnTo>
                  <a:pt x="21669" y="21193"/>
                </a:lnTo>
                <a:lnTo>
                  <a:pt x="5816" y="44201"/>
                </a:lnTo>
                <a:lnTo>
                  <a:pt x="0" y="72390"/>
                </a:lnTo>
                <a:lnTo>
                  <a:pt x="5816" y="100578"/>
                </a:lnTo>
                <a:lnTo>
                  <a:pt x="21669" y="123586"/>
                </a:lnTo>
                <a:lnTo>
                  <a:pt x="45166" y="139094"/>
                </a:lnTo>
                <a:lnTo>
                  <a:pt x="73914" y="144780"/>
                </a:lnTo>
                <a:lnTo>
                  <a:pt x="102661" y="139094"/>
                </a:lnTo>
                <a:lnTo>
                  <a:pt x="126158" y="123586"/>
                </a:lnTo>
                <a:lnTo>
                  <a:pt x="142011" y="100578"/>
                </a:lnTo>
                <a:lnTo>
                  <a:pt x="147828" y="72390"/>
                </a:lnTo>
                <a:lnTo>
                  <a:pt x="142011" y="44201"/>
                </a:lnTo>
                <a:lnTo>
                  <a:pt x="126158" y="21193"/>
                </a:lnTo>
                <a:lnTo>
                  <a:pt x="102661" y="5685"/>
                </a:lnTo>
                <a:lnTo>
                  <a:pt x="7391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21479" y="4968240"/>
            <a:ext cx="147955" cy="144780"/>
          </a:xfrm>
          <a:custGeom>
            <a:avLst/>
            <a:gdLst/>
            <a:ahLst/>
            <a:cxnLst/>
            <a:rect l="l" t="t" r="r" b="b"/>
            <a:pathLst>
              <a:path w="147954" h="144779">
                <a:moveTo>
                  <a:pt x="0" y="72390"/>
                </a:moveTo>
                <a:lnTo>
                  <a:pt x="5816" y="44201"/>
                </a:lnTo>
                <a:lnTo>
                  <a:pt x="21669" y="21193"/>
                </a:lnTo>
                <a:lnTo>
                  <a:pt x="45166" y="5685"/>
                </a:lnTo>
                <a:lnTo>
                  <a:pt x="73914" y="0"/>
                </a:lnTo>
                <a:lnTo>
                  <a:pt x="102661" y="5685"/>
                </a:lnTo>
                <a:lnTo>
                  <a:pt x="126158" y="21193"/>
                </a:lnTo>
                <a:lnTo>
                  <a:pt x="142011" y="44201"/>
                </a:lnTo>
                <a:lnTo>
                  <a:pt x="147828" y="72390"/>
                </a:lnTo>
                <a:lnTo>
                  <a:pt x="142011" y="100578"/>
                </a:lnTo>
                <a:lnTo>
                  <a:pt x="126158" y="123586"/>
                </a:lnTo>
                <a:lnTo>
                  <a:pt x="102661" y="139094"/>
                </a:lnTo>
                <a:lnTo>
                  <a:pt x="73914" y="144780"/>
                </a:lnTo>
                <a:lnTo>
                  <a:pt x="45166" y="139094"/>
                </a:lnTo>
                <a:lnTo>
                  <a:pt x="21669" y="123586"/>
                </a:lnTo>
                <a:lnTo>
                  <a:pt x="5816" y="100578"/>
                </a:lnTo>
                <a:lnTo>
                  <a:pt x="0" y="72390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45864" y="3671315"/>
            <a:ext cx="1059180" cy="4861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00144" y="3646932"/>
            <a:ext cx="1194815" cy="5989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305300" y="3710940"/>
            <a:ext cx="940308" cy="368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384675" y="3742690"/>
            <a:ext cx="77152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Clip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ing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04965" y="6157569"/>
            <a:ext cx="248285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[Razvan </a:t>
            </a: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Pascanu,</a:t>
            </a:r>
            <a:r>
              <a:rPr sz="1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ICML’13]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601711" y="3555491"/>
            <a:ext cx="462280" cy="1484630"/>
          </a:xfrm>
          <a:custGeom>
            <a:avLst/>
            <a:gdLst/>
            <a:ahLst/>
            <a:cxnLst/>
            <a:rect l="l" t="t" r="r" b="b"/>
            <a:pathLst>
              <a:path w="462279" h="1484629">
                <a:moveTo>
                  <a:pt x="0" y="1484375"/>
                </a:moveTo>
                <a:lnTo>
                  <a:pt x="461772" y="1484375"/>
                </a:lnTo>
                <a:lnTo>
                  <a:pt x="461772" y="0"/>
                </a:lnTo>
                <a:lnTo>
                  <a:pt x="0" y="0"/>
                </a:lnTo>
                <a:lnTo>
                  <a:pt x="0" y="1484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645654" y="3635121"/>
            <a:ext cx="330200" cy="121602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2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al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Lo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6696" y="3041904"/>
            <a:ext cx="5556885" cy="3523615"/>
          </a:xfrm>
          <a:custGeom>
            <a:avLst/>
            <a:gdLst/>
            <a:ahLst/>
            <a:cxnLst/>
            <a:rect l="l" t="t" r="r" b="b"/>
            <a:pathLst>
              <a:path w="5556884" h="3523615">
                <a:moveTo>
                  <a:pt x="0" y="3523488"/>
                </a:moveTo>
                <a:lnTo>
                  <a:pt x="5556504" y="3523488"/>
                </a:lnTo>
                <a:lnTo>
                  <a:pt x="5556504" y="0"/>
                </a:lnTo>
                <a:lnTo>
                  <a:pt x="0" y="0"/>
                </a:lnTo>
                <a:lnTo>
                  <a:pt x="0" y="3523488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96696" y="3041904"/>
            <a:ext cx="5556885" cy="3523615"/>
          </a:xfrm>
          <a:custGeom>
            <a:avLst/>
            <a:gdLst/>
            <a:ahLst/>
            <a:cxnLst/>
            <a:rect l="l" t="t" r="r" b="b"/>
            <a:pathLst>
              <a:path w="5556884" h="3523615">
                <a:moveTo>
                  <a:pt x="0" y="3523488"/>
                </a:moveTo>
                <a:lnTo>
                  <a:pt x="5556504" y="3523488"/>
                </a:lnTo>
                <a:lnTo>
                  <a:pt x="5556504" y="0"/>
                </a:lnTo>
                <a:lnTo>
                  <a:pt x="0" y="0"/>
                </a:lnTo>
                <a:lnTo>
                  <a:pt x="0" y="352348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8848" y="4326635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8848" y="5213603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8848" y="3439667"/>
            <a:ext cx="630555" cy="173990"/>
          </a:xfrm>
          <a:custGeom>
            <a:avLst/>
            <a:gdLst/>
            <a:ahLst/>
            <a:cxnLst/>
            <a:rect l="l" t="t" r="r" b="b"/>
            <a:pathLst>
              <a:path w="630555" h="173989">
                <a:moveTo>
                  <a:pt x="456260" y="0"/>
                </a:moveTo>
                <a:lnTo>
                  <a:pt x="456260" y="173736"/>
                </a:lnTo>
                <a:lnTo>
                  <a:pt x="572118" y="115824"/>
                </a:lnTo>
                <a:lnTo>
                  <a:pt x="485216" y="115824"/>
                </a:lnTo>
                <a:lnTo>
                  <a:pt x="485216" y="57912"/>
                </a:lnTo>
                <a:lnTo>
                  <a:pt x="572118" y="57912"/>
                </a:lnTo>
                <a:lnTo>
                  <a:pt x="456260" y="0"/>
                </a:lnTo>
                <a:close/>
              </a:path>
              <a:path w="630555" h="173989">
                <a:moveTo>
                  <a:pt x="4562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456260" y="115824"/>
                </a:lnTo>
                <a:lnTo>
                  <a:pt x="456260" y="57912"/>
                </a:lnTo>
                <a:close/>
              </a:path>
              <a:path w="630555" h="173989">
                <a:moveTo>
                  <a:pt x="572118" y="57912"/>
                </a:moveTo>
                <a:lnTo>
                  <a:pt x="485216" y="57912"/>
                </a:lnTo>
                <a:lnTo>
                  <a:pt x="485216" y="115824"/>
                </a:lnTo>
                <a:lnTo>
                  <a:pt x="572118" y="115824"/>
                </a:lnTo>
                <a:lnTo>
                  <a:pt x="630046" y="86868"/>
                </a:lnTo>
                <a:lnTo>
                  <a:pt x="572118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Output </a:t>
            </a:r>
            <a:r>
              <a:rPr spc="-30" dirty="0"/>
              <a:t>Layer</a:t>
            </a:r>
            <a:r>
              <a:rPr spc="-40" dirty="0"/>
              <a:t> </a:t>
            </a:r>
            <a:r>
              <a:rPr spc="-5" dirty="0"/>
              <a:t>(Option)</a:t>
            </a:r>
            <a:endParaRPr spc="-5" dirty="0"/>
          </a:p>
        </p:txBody>
      </p:sp>
      <p:sp>
        <p:nvSpPr>
          <p:cNvPr id="8" name="object 8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9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1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4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4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1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8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22832" y="3227832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9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8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2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4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5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2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9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22832" y="4116323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2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9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2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5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2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297180" y="0"/>
                </a:moveTo>
                <a:lnTo>
                  <a:pt x="248986" y="3898"/>
                </a:lnTo>
                <a:lnTo>
                  <a:pt x="203265" y="15185"/>
                </a:lnTo>
                <a:lnTo>
                  <a:pt x="160628" y="33247"/>
                </a:lnTo>
                <a:lnTo>
                  <a:pt x="121688" y="57473"/>
                </a:lnTo>
                <a:lnTo>
                  <a:pt x="87058" y="87248"/>
                </a:lnTo>
                <a:lnTo>
                  <a:pt x="57351" y="121962"/>
                </a:lnTo>
                <a:lnTo>
                  <a:pt x="33179" y="161001"/>
                </a:lnTo>
                <a:lnTo>
                  <a:pt x="15154" y="203752"/>
                </a:lnTo>
                <a:lnTo>
                  <a:pt x="3890" y="249603"/>
                </a:lnTo>
                <a:lnTo>
                  <a:pt x="0" y="297941"/>
                </a:lnTo>
                <a:lnTo>
                  <a:pt x="3890" y="346280"/>
                </a:lnTo>
                <a:lnTo>
                  <a:pt x="15154" y="392131"/>
                </a:lnTo>
                <a:lnTo>
                  <a:pt x="33179" y="434882"/>
                </a:lnTo>
                <a:lnTo>
                  <a:pt x="57351" y="473921"/>
                </a:lnTo>
                <a:lnTo>
                  <a:pt x="87058" y="508634"/>
                </a:lnTo>
                <a:lnTo>
                  <a:pt x="121688" y="538410"/>
                </a:lnTo>
                <a:lnTo>
                  <a:pt x="160628" y="562636"/>
                </a:lnTo>
                <a:lnTo>
                  <a:pt x="203265" y="580698"/>
                </a:lnTo>
                <a:lnTo>
                  <a:pt x="248986" y="591985"/>
                </a:lnTo>
                <a:lnTo>
                  <a:pt x="297180" y="595883"/>
                </a:lnTo>
                <a:lnTo>
                  <a:pt x="345373" y="591985"/>
                </a:lnTo>
                <a:lnTo>
                  <a:pt x="391094" y="580698"/>
                </a:lnTo>
                <a:lnTo>
                  <a:pt x="433731" y="562636"/>
                </a:lnTo>
                <a:lnTo>
                  <a:pt x="472671" y="538410"/>
                </a:lnTo>
                <a:lnTo>
                  <a:pt x="507301" y="508634"/>
                </a:lnTo>
                <a:lnTo>
                  <a:pt x="537008" y="473921"/>
                </a:lnTo>
                <a:lnTo>
                  <a:pt x="561180" y="434882"/>
                </a:lnTo>
                <a:lnTo>
                  <a:pt x="579205" y="392131"/>
                </a:lnTo>
                <a:lnTo>
                  <a:pt x="590469" y="346280"/>
                </a:lnTo>
                <a:lnTo>
                  <a:pt x="594360" y="297941"/>
                </a:lnTo>
                <a:lnTo>
                  <a:pt x="590469" y="249603"/>
                </a:lnTo>
                <a:lnTo>
                  <a:pt x="579205" y="203752"/>
                </a:lnTo>
                <a:lnTo>
                  <a:pt x="561180" y="161001"/>
                </a:lnTo>
                <a:lnTo>
                  <a:pt x="537008" y="121962"/>
                </a:lnTo>
                <a:lnTo>
                  <a:pt x="507301" y="87248"/>
                </a:lnTo>
                <a:lnTo>
                  <a:pt x="472671" y="57473"/>
                </a:lnTo>
                <a:lnTo>
                  <a:pt x="433731" y="33247"/>
                </a:lnTo>
                <a:lnTo>
                  <a:pt x="391094" y="15185"/>
                </a:lnTo>
                <a:lnTo>
                  <a:pt x="345373" y="3898"/>
                </a:lnTo>
                <a:lnTo>
                  <a:pt x="29718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22832" y="5001767"/>
            <a:ext cx="594360" cy="596265"/>
          </a:xfrm>
          <a:custGeom>
            <a:avLst/>
            <a:gdLst/>
            <a:ahLst/>
            <a:cxnLst/>
            <a:rect l="l" t="t" r="r" b="b"/>
            <a:pathLst>
              <a:path w="594360" h="596264">
                <a:moveTo>
                  <a:pt x="0" y="297941"/>
                </a:moveTo>
                <a:lnTo>
                  <a:pt x="3890" y="249603"/>
                </a:lnTo>
                <a:lnTo>
                  <a:pt x="15154" y="203752"/>
                </a:lnTo>
                <a:lnTo>
                  <a:pt x="33179" y="161001"/>
                </a:lnTo>
                <a:lnTo>
                  <a:pt x="57351" y="121962"/>
                </a:lnTo>
                <a:lnTo>
                  <a:pt x="87058" y="87248"/>
                </a:lnTo>
                <a:lnTo>
                  <a:pt x="121688" y="57473"/>
                </a:lnTo>
                <a:lnTo>
                  <a:pt x="160628" y="33247"/>
                </a:lnTo>
                <a:lnTo>
                  <a:pt x="203265" y="15185"/>
                </a:lnTo>
                <a:lnTo>
                  <a:pt x="248986" y="3898"/>
                </a:lnTo>
                <a:lnTo>
                  <a:pt x="297180" y="0"/>
                </a:lnTo>
                <a:lnTo>
                  <a:pt x="345373" y="3898"/>
                </a:lnTo>
                <a:lnTo>
                  <a:pt x="391094" y="15185"/>
                </a:lnTo>
                <a:lnTo>
                  <a:pt x="433731" y="33247"/>
                </a:lnTo>
                <a:lnTo>
                  <a:pt x="472671" y="57473"/>
                </a:lnTo>
                <a:lnTo>
                  <a:pt x="507301" y="87248"/>
                </a:lnTo>
                <a:lnTo>
                  <a:pt x="537008" y="121962"/>
                </a:lnTo>
                <a:lnTo>
                  <a:pt x="561180" y="161001"/>
                </a:lnTo>
                <a:lnTo>
                  <a:pt x="579205" y="203752"/>
                </a:lnTo>
                <a:lnTo>
                  <a:pt x="590469" y="249603"/>
                </a:lnTo>
                <a:lnTo>
                  <a:pt x="594360" y="297941"/>
                </a:lnTo>
                <a:lnTo>
                  <a:pt x="590469" y="346280"/>
                </a:lnTo>
                <a:lnTo>
                  <a:pt x="579205" y="392131"/>
                </a:lnTo>
                <a:lnTo>
                  <a:pt x="561180" y="434882"/>
                </a:lnTo>
                <a:lnTo>
                  <a:pt x="537008" y="473921"/>
                </a:lnTo>
                <a:lnTo>
                  <a:pt x="507301" y="508634"/>
                </a:lnTo>
                <a:lnTo>
                  <a:pt x="472671" y="538410"/>
                </a:lnTo>
                <a:lnTo>
                  <a:pt x="433731" y="562636"/>
                </a:lnTo>
                <a:lnTo>
                  <a:pt x="391094" y="580698"/>
                </a:lnTo>
                <a:lnTo>
                  <a:pt x="345373" y="591985"/>
                </a:lnTo>
                <a:lnTo>
                  <a:pt x="297180" y="595883"/>
                </a:lnTo>
                <a:lnTo>
                  <a:pt x="248986" y="591985"/>
                </a:lnTo>
                <a:lnTo>
                  <a:pt x="203265" y="580698"/>
                </a:lnTo>
                <a:lnTo>
                  <a:pt x="160628" y="562636"/>
                </a:lnTo>
                <a:lnTo>
                  <a:pt x="121688" y="538410"/>
                </a:lnTo>
                <a:lnTo>
                  <a:pt x="87058" y="508634"/>
                </a:lnTo>
                <a:lnTo>
                  <a:pt x="57351" y="473921"/>
                </a:lnTo>
                <a:lnTo>
                  <a:pt x="33179" y="434882"/>
                </a:lnTo>
                <a:lnTo>
                  <a:pt x="15154" y="392131"/>
                </a:lnTo>
                <a:lnTo>
                  <a:pt x="3890" y="346280"/>
                </a:lnTo>
                <a:lnTo>
                  <a:pt x="0" y="297941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15789" y="3296094"/>
            <a:ext cx="23622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8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737" y="4183062"/>
            <a:ext cx="25781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8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4265" y="5030437"/>
            <a:ext cx="2514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3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3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7542" y="1805685"/>
            <a:ext cx="5022850" cy="1042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Softmax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layer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as the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output</a:t>
            </a:r>
            <a:r>
              <a:rPr sz="2800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layer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279650">
              <a:lnSpc>
                <a:spcPct val="100000"/>
              </a:lnSpc>
              <a:spcBef>
                <a:spcPts val="1965"/>
              </a:spcBef>
            </a:pP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Softmax</a:t>
            </a:r>
            <a:r>
              <a:rPr sz="2400" b="1" i="1" u="sng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Layer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8552" y="3288638"/>
            <a:ext cx="169545" cy="4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dirty="0">
                <a:latin typeface="Times New Roman" panose="02020603050405020304"/>
                <a:cs typeface="Times New Roman" panose="02020603050405020304"/>
              </a:rPr>
              <a:t>e</a:t>
            </a:r>
            <a:endParaRPr sz="25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29682" y="4179071"/>
            <a:ext cx="17018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e</a:t>
            </a:r>
            <a:endParaRPr sz="25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61412" y="5051906"/>
            <a:ext cx="169545" cy="4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dirty="0">
                <a:latin typeface="Times New Roman" panose="02020603050405020304"/>
                <a:cs typeface="Times New Roman" panose="02020603050405020304"/>
              </a:rPr>
              <a:t>e</a:t>
            </a:r>
            <a:endParaRPr sz="25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17192" y="4326635"/>
            <a:ext cx="1183005" cy="173990"/>
          </a:xfrm>
          <a:custGeom>
            <a:avLst/>
            <a:gdLst/>
            <a:ahLst/>
            <a:cxnLst/>
            <a:rect l="l" t="t" r="r" b="b"/>
            <a:pathLst>
              <a:path w="1183005" h="173989">
                <a:moveTo>
                  <a:pt x="1009141" y="0"/>
                </a:moveTo>
                <a:lnTo>
                  <a:pt x="1009141" y="173736"/>
                </a:lnTo>
                <a:lnTo>
                  <a:pt x="1124965" y="115824"/>
                </a:lnTo>
                <a:lnTo>
                  <a:pt x="1038097" y="115824"/>
                </a:lnTo>
                <a:lnTo>
                  <a:pt x="1038097" y="57912"/>
                </a:lnTo>
                <a:lnTo>
                  <a:pt x="1124965" y="57912"/>
                </a:lnTo>
                <a:lnTo>
                  <a:pt x="1009141" y="0"/>
                </a:lnTo>
                <a:close/>
              </a:path>
              <a:path w="1183005" h="173989">
                <a:moveTo>
                  <a:pt x="100914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09141" y="115824"/>
                </a:lnTo>
                <a:lnTo>
                  <a:pt x="1009141" y="57912"/>
                </a:lnTo>
                <a:close/>
              </a:path>
              <a:path w="1183005" h="173989">
                <a:moveTo>
                  <a:pt x="1124965" y="57912"/>
                </a:moveTo>
                <a:lnTo>
                  <a:pt x="1038097" y="57912"/>
                </a:lnTo>
                <a:lnTo>
                  <a:pt x="1038097" y="115824"/>
                </a:lnTo>
                <a:lnTo>
                  <a:pt x="1124965" y="115824"/>
                </a:lnTo>
                <a:lnTo>
                  <a:pt x="1182877" y="86868"/>
                </a:lnTo>
                <a:lnTo>
                  <a:pt x="1124965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17192" y="5213603"/>
            <a:ext cx="1735455" cy="173990"/>
          </a:xfrm>
          <a:custGeom>
            <a:avLst/>
            <a:gdLst/>
            <a:ahLst/>
            <a:cxnLst/>
            <a:rect l="l" t="t" r="r" b="b"/>
            <a:pathLst>
              <a:path w="1735454" h="173989">
                <a:moveTo>
                  <a:pt x="1561592" y="0"/>
                </a:moveTo>
                <a:lnTo>
                  <a:pt x="1561592" y="173736"/>
                </a:lnTo>
                <a:lnTo>
                  <a:pt x="1677416" y="115824"/>
                </a:lnTo>
                <a:lnTo>
                  <a:pt x="1590547" y="115824"/>
                </a:lnTo>
                <a:lnTo>
                  <a:pt x="1590547" y="57912"/>
                </a:lnTo>
                <a:lnTo>
                  <a:pt x="1677416" y="57912"/>
                </a:lnTo>
                <a:lnTo>
                  <a:pt x="1561592" y="0"/>
                </a:lnTo>
                <a:close/>
              </a:path>
              <a:path w="1735454" h="173989">
                <a:moveTo>
                  <a:pt x="1561592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561592" y="115824"/>
                </a:lnTo>
                <a:lnTo>
                  <a:pt x="1561592" y="57912"/>
                </a:lnTo>
                <a:close/>
              </a:path>
              <a:path w="1735454" h="173989">
                <a:moveTo>
                  <a:pt x="1677416" y="57912"/>
                </a:moveTo>
                <a:lnTo>
                  <a:pt x="1590547" y="57912"/>
                </a:lnTo>
                <a:lnTo>
                  <a:pt x="1590547" y="115824"/>
                </a:lnTo>
                <a:lnTo>
                  <a:pt x="1677416" y="115824"/>
                </a:lnTo>
                <a:lnTo>
                  <a:pt x="1735328" y="86868"/>
                </a:lnTo>
                <a:lnTo>
                  <a:pt x="1677416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17192" y="3439667"/>
            <a:ext cx="504825" cy="173990"/>
          </a:xfrm>
          <a:custGeom>
            <a:avLst/>
            <a:gdLst/>
            <a:ahLst/>
            <a:cxnLst/>
            <a:rect l="l" t="t" r="r" b="b"/>
            <a:pathLst>
              <a:path w="504825" h="173989">
                <a:moveTo>
                  <a:pt x="330581" y="0"/>
                </a:moveTo>
                <a:lnTo>
                  <a:pt x="330581" y="173736"/>
                </a:lnTo>
                <a:lnTo>
                  <a:pt x="446405" y="115824"/>
                </a:lnTo>
                <a:lnTo>
                  <a:pt x="359537" y="115824"/>
                </a:lnTo>
                <a:lnTo>
                  <a:pt x="359537" y="57912"/>
                </a:lnTo>
                <a:lnTo>
                  <a:pt x="446404" y="57912"/>
                </a:lnTo>
                <a:lnTo>
                  <a:pt x="330581" y="0"/>
                </a:lnTo>
                <a:close/>
              </a:path>
              <a:path w="504825" h="173989">
                <a:moveTo>
                  <a:pt x="330581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30581" y="115824"/>
                </a:lnTo>
                <a:lnTo>
                  <a:pt x="330581" y="57912"/>
                </a:lnTo>
                <a:close/>
              </a:path>
              <a:path w="504825" h="173989">
                <a:moveTo>
                  <a:pt x="446404" y="57912"/>
                </a:moveTo>
                <a:lnTo>
                  <a:pt x="359537" y="57912"/>
                </a:lnTo>
                <a:lnTo>
                  <a:pt x="359537" y="115824"/>
                </a:lnTo>
                <a:lnTo>
                  <a:pt x="446405" y="115824"/>
                </a:lnTo>
                <a:lnTo>
                  <a:pt x="504316" y="86868"/>
                </a:lnTo>
                <a:lnTo>
                  <a:pt x="44640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687235" y="3250874"/>
            <a:ext cx="1606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50" i="1" spc="-4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575" spc="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1575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18556" y="3268291"/>
            <a:ext cx="17018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e</a:t>
            </a:r>
            <a:endParaRPr sz="25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87256" y="4298692"/>
            <a:ext cx="93345" cy="1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10" dirty="0">
                <a:latin typeface="Times New Roman" panose="02020603050405020304"/>
                <a:cs typeface="Times New Roman" panose="02020603050405020304"/>
              </a:rPr>
              <a:t>2</a:t>
            </a:r>
            <a:endParaRPr sz="1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05039" y="4185613"/>
            <a:ext cx="99695" cy="240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spc="-5" dirty="0">
                <a:latin typeface="Times New Roman" panose="02020603050405020304"/>
                <a:cs typeface="Times New Roman" panose="02020603050405020304"/>
              </a:rPr>
              <a:t>z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36360" y="4209871"/>
            <a:ext cx="170180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e</a:t>
            </a:r>
            <a:endParaRPr sz="25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78904" y="4935226"/>
            <a:ext cx="340360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25" i="1" spc="284" baseline="-270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450" i="1" spc="4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575" spc="15" baseline="-24000" dirty="0">
                <a:latin typeface="Times New Roman" panose="02020603050405020304"/>
                <a:cs typeface="Times New Roman" panose="02020603050405020304"/>
              </a:rPr>
              <a:t>3</a:t>
            </a:r>
            <a:endParaRPr sz="1575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55620" y="5833871"/>
            <a:ext cx="521207" cy="5196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3055620" y="5833871"/>
            <a:ext cx="521334" cy="520065"/>
          </a:xfrm>
          <a:prstGeom prst="rect">
            <a:avLst/>
          </a:prstGeom>
          <a:solidFill>
            <a:srgbClr val="9DC3E6"/>
          </a:solidFill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3035">
              <a:lnSpc>
                <a:spcPts val="3425"/>
              </a:lnSpc>
            </a:pPr>
            <a:r>
              <a:rPr sz="3300" dirty="0">
                <a:latin typeface="Symbol" panose="05050102010706020507"/>
                <a:cs typeface="Symbol" panose="05050102010706020507"/>
              </a:rPr>
              <a:t></a:t>
            </a:r>
            <a:endParaRPr sz="3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918533" y="3131610"/>
            <a:ext cx="266065" cy="827405"/>
          </a:xfrm>
          <a:custGeom>
            <a:avLst/>
            <a:gdLst/>
            <a:ahLst/>
            <a:cxnLst/>
            <a:rect l="l" t="t" r="r" b="b"/>
            <a:pathLst>
              <a:path w="266065" h="827404">
                <a:moveTo>
                  <a:pt x="265978" y="0"/>
                </a:moveTo>
                <a:lnTo>
                  <a:pt x="0" y="827081"/>
                </a:lnTo>
              </a:path>
            </a:pathLst>
          </a:custGeom>
          <a:ln w="135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183383" y="3497298"/>
            <a:ext cx="120650" cy="240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Times New Roman" panose="02020603050405020304"/>
                <a:cs typeface="Times New Roman" panose="02020603050405020304"/>
              </a:rPr>
              <a:t>1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88950" y="3258551"/>
            <a:ext cx="16065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spc="-6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575" spc="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1575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751133" y="3237400"/>
            <a:ext cx="170180" cy="277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spc="-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500" i="1" spc="-2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75" i="1" baseline="-19000" dirty="0">
                <a:latin typeface="Times New Roman" panose="02020603050405020304"/>
                <a:cs typeface="Times New Roman" panose="02020603050405020304"/>
              </a:rPr>
              <a:t>j</a:t>
            </a:r>
            <a:endParaRPr sz="1575" baseline="-19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70222" y="5646588"/>
            <a:ext cx="725805" cy="88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20"/>
              </a:lnSpc>
            </a:pPr>
            <a:r>
              <a:rPr sz="1500" spc="-5" dirty="0">
                <a:latin typeface="Times New Roman" panose="02020603050405020304"/>
                <a:cs typeface="Times New Roman" panose="02020603050405020304"/>
              </a:rPr>
              <a:t>3</a:t>
            </a: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140"/>
              </a:lnSpc>
            </a:pPr>
            <a:r>
              <a:rPr sz="5775" spc="450" baseline="-29000" dirty="0">
                <a:latin typeface="Symbol" panose="05050102010706020507"/>
                <a:cs typeface="Symbol" panose="05050102010706020507"/>
              </a:rPr>
              <a:t></a:t>
            </a:r>
            <a:r>
              <a:rPr sz="3825" i="1" spc="292" baseline="-310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500" i="1" spc="-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500" i="1" spc="-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75" i="1" spc="7" baseline="-19000" dirty="0">
                <a:latin typeface="Times New Roman" panose="02020603050405020304"/>
                <a:cs typeface="Times New Roman" panose="02020603050405020304"/>
              </a:rPr>
              <a:t>j</a:t>
            </a:r>
            <a:endParaRPr sz="1575" baseline="-19000">
              <a:latin typeface="Times New Roman" panose="02020603050405020304"/>
              <a:cs typeface="Times New Roman" panose="02020603050405020304"/>
            </a:endParaRPr>
          </a:p>
          <a:p>
            <a:pPr marL="81915">
              <a:lnSpc>
                <a:spcPct val="100000"/>
              </a:lnSpc>
              <a:spcBef>
                <a:spcPts val="1585"/>
              </a:spcBef>
            </a:pPr>
            <a:r>
              <a:rPr sz="1500" i="1" spc="-5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1500" i="1" spc="-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45" dirty="0">
                <a:latin typeface="Symbol" panose="05050102010706020507"/>
                <a:cs typeface="Symbol" panose="05050102010706020507"/>
              </a:rPr>
              <a:t></a:t>
            </a:r>
            <a:r>
              <a:rPr sz="1500" spc="-45" dirty="0">
                <a:latin typeface="Times New Roman" panose="02020603050405020304"/>
                <a:cs typeface="Times New Roman" panose="02020603050405020304"/>
              </a:rPr>
              <a:t>1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605528" y="3290315"/>
            <a:ext cx="519684" cy="521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605528" y="3290315"/>
            <a:ext cx="520065" cy="521334"/>
          </a:xfrm>
          <a:prstGeom prst="rect">
            <a:avLst/>
          </a:prstGeom>
          <a:solidFill>
            <a:srgbClr val="9DC3E6"/>
          </a:solidFill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8910">
              <a:lnSpc>
                <a:spcPts val="3295"/>
              </a:lnSpc>
            </a:pPr>
            <a:r>
              <a:rPr sz="3300" spc="10" dirty="0">
                <a:latin typeface="Symbol" panose="05050102010706020507"/>
                <a:cs typeface="Symbol" panose="05050102010706020507"/>
              </a:rPr>
              <a:t></a:t>
            </a:r>
            <a:endParaRPr sz="3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53228" y="4192523"/>
            <a:ext cx="521208" cy="5212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253228" y="4192523"/>
            <a:ext cx="521334" cy="521334"/>
          </a:xfrm>
          <a:prstGeom prst="rect">
            <a:avLst/>
          </a:prstGeom>
          <a:solidFill>
            <a:srgbClr val="9DC3E6"/>
          </a:solidFill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70815">
              <a:lnSpc>
                <a:spcPts val="3305"/>
              </a:lnSpc>
            </a:pPr>
            <a:r>
              <a:rPr sz="3300" spc="-5" dirty="0">
                <a:latin typeface="Symbol" panose="05050102010706020507"/>
                <a:cs typeface="Symbol" panose="05050102010706020507"/>
              </a:rPr>
              <a:t></a:t>
            </a:r>
            <a:endParaRPr sz="3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10071" y="5096255"/>
            <a:ext cx="519684" cy="5196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910071" y="5096255"/>
            <a:ext cx="520065" cy="52006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68910">
              <a:lnSpc>
                <a:spcPts val="3285"/>
              </a:lnSpc>
            </a:pPr>
            <a:r>
              <a:rPr sz="3300" spc="10" dirty="0">
                <a:latin typeface="Symbol" panose="05050102010706020507"/>
                <a:cs typeface="Symbol" panose="05050102010706020507"/>
              </a:rPr>
              <a:t></a:t>
            </a:r>
            <a:endParaRPr sz="33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04644" y="3544823"/>
            <a:ext cx="0" cy="2548255"/>
          </a:xfrm>
          <a:custGeom>
            <a:avLst/>
            <a:gdLst/>
            <a:ahLst/>
            <a:cxnLst/>
            <a:rect l="l" t="t" r="r" b="b"/>
            <a:pathLst>
              <a:path h="2548254">
                <a:moveTo>
                  <a:pt x="0" y="0"/>
                </a:moveTo>
                <a:lnTo>
                  <a:pt x="0" y="254814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04644" y="5987796"/>
            <a:ext cx="911860" cy="173990"/>
          </a:xfrm>
          <a:custGeom>
            <a:avLst/>
            <a:gdLst/>
            <a:ahLst/>
            <a:cxnLst/>
            <a:rect l="l" t="t" r="r" b="b"/>
            <a:pathLst>
              <a:path w="911860" h="173989">
                <a:moveTo>
                  <a:pt x="737997" y="0"/>
                </a:moveTo>
                <a:lnTo>
                  <a:pt x="737997" y="173735"/>
                </a:lnTo>
                <a:lnTo>
                  <a:pt x="853820" y="115823"/>
                </a:lnTo>
                <a:lnTo>
                  <a:pt x="766953" y="115823"/>
                </a:lnTo>
                <a:lnTo>
                  <a:pt x="766953" y="57911"/>
                </a:lnTo>
                <a:lnTo>
                  <a:pt x="853820" y="57911"/>
                </a:lnTo>
                <a:lnTo>
                  <a:pt x="737997" y="0"/>
                </a:lnTo>
                <a:close/>
              </a:path>
              <a:path w="911860" h="173989">
                <a:moveTo>
                  <a:pt x="737997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737997" y="115823"/>
                </a:lnTo>
                <a:lnTo>
                  <a:pt x="737997" y="57911"/>
                </a:lnTo>
                <a:close/>
              </a:path>
              <a:path w="911860" h="173989">
                <a:moveTo>
                  <a:pt x="853820" y="57911"/>
                </a:moveTo>
                <a:lnTo>
                  <a:pt x="766953" y="57911"/>
                </a:lnTo>
                <a:lnTo>
                  <a:pt x="766953" y="115823"/>
                </a:lnTo>
                <a:lnTo>
                  <a:pt x="853820" y="115823"/>
                </a:lnTo>
                <a:lnTo>
                  <a:pt x="911732" y="86867"/>
                </a:lnTo>
                <a:lnTo>
                  <a:pt x="853820" y="579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421635" y="4434840"/>
            <a:ext cx="0" cy="1666239"/>
          </a:xfrm>
          <a:custGeom>
            <a:avLst/>
            <a:gdLst/>
            <a:ahLst/>
            <a:cxnLst/>
            <a:rect l="l" t="t" r="r" b="b"/>
            <a:pathLst>
              <a:path h="1666239">
                <a:moveTo>
                  <a:pt x="0" y="0"/>
                </a:moveTo>
                <a:lnTo>
                  <a:pt x="0" y="166610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705100" y="5300471"/>
            <a:ext cx="0" cy="777875"/>
          </a:xfrm>
          <a:custGeom>
            <a:avLst/>
            <a:gdLst/>
            <a:ahLst/>
            <a:cxnLst/>
            <a:rect l="l" t="t" r="r" b="b"/>
            <a:pathLst>
              <a:path h="777875">
                <a:moveTo>
                  <a:pt x="0" y="0"/>
                </a:moveTo>
                <a:lnTo>
                  <a:pt x="0" y="777874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999232" y="3432047"/>
            <a:ext cx="1605915" cy="173990"/>
          </a:xfrm>
          <a:custGeom>
            <a:avLst/>
            <a:gdLst/>
            <a:ahLst/>
            <a:cxnLst/>
            <a:rect l="l" t="t" r="r" b="b"/>
            <a:pathLst>
              <a:path w="1605914" h="173989">
                <a:moveTo>
                  <a:pt x="1431925" y="0"/>
                </a:moveTo>
                <a:lnTo>
                  <a:pt x="1431925" y="173736"/>
                </a:lnTo>
                <a:lnTo>
                  <a:pt x="1547748" y="115824"/>
                </a:lnTo>
                <a:lnTo>
                  <a:pt x="1460881" y="115824"/>
                </a:lnTo>
                <a:lnTo>
                  <a:pt x="1460881" y="57912"/>
                </a:lnTo>
                <a:lnTo>
                  <a:pt x="1547749" y="57912"/>
                </a:lnTo>
                <a:lnTo>
                  <a:pt x="1431925" y="0"/>
                </a:lnTo>
                <a:close/>
              </a:path>
              <a:path w="1605914" h="173989">
                <a:moveTo>
                  <a:pt x="1431925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431925" y="115824"/>
                </a:lnTo>
                <a:lnTo>
                  <a:pt x="1431925" y="57912"/>
                </a:lnTo>
                <a:close/>
              </a:path>
              <a:path w="1605914" h="173989">
                <a:moveTo>
                  <a:pt x="1547749" y="57912"/>
                </a:moveTo>
                <a:lnTo>
                  <a:pt x="1460881" y="57912"/>
                </a:lnTo>
                <a:lnTo>
                  <a:pt x="1460881" y="115824"/>
                </a:lnTo>
                <a:lnTo>
                  <a:pt x="1547748" y="115824"/>
                </a:lnTo>
                <a:lnTo>
                  <a:pt x="1605660" y="86867"/>
                </a:lnTo>
                <a:lnTo>
                  <a:pt x="154774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653028" y="4347971"/>
            <a:ext cx="1600200" cy="173990"/>
          </a:xfrm>
          <a:custGeom>
            <a:avLst/>
            <a:gdLst/>
            <a:ahLst/>
            <a:cxnLst/>
            <a:rect l="l" t="t" r="r" b="b"/>
            <a:pathLst>
              <a:path w="1600200" h="173989">
                <a:moveTo>
                  <a:pt x="1426337" y="0"/>
                </a:moveTo>
                <a:lnTo>
                  <a:pt x="1426337" y="173735"/>
                </a:lnTo>
                <a:lnTo>
                  <a:pt x="1542161" y="115823"/>
                </a:lnTo>
                <a:lnTo>
                  <a:pt x="1455293" y="115823"/>
                </a:lnTo>
                <a:lnTo>
                  <a:pt x="1455293" y="57911"/>
                </a:lnTo>
                <a:lnTo>
                  <a:pt x="1542161" y="57911"/>
                </a:lnTo>
                <a:lnTo>
                  <a:pt x="1426337" y="0"/>
                </a:lnTo>
                <a:close/>
              </a:path>
              <a:path w="1600200" h="173989">
                <a:moveTo>
                  <a:pt x="1426337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1426337" y="115823"/>
                </a:lnTo>
                <a:lnTo>
                  <a:pt x="1426337" y="57911"/>
                </a:lnTo>
                <a:close/>
              </a:path>
              <a:path w="1600200" h="173989">
                <a:moveTo>
                  <a:pt x="1542161" y="57911"/>
                </a:moveTo>
                <a:lnTo>
                  <a:pt x="1455293" y="57911"/>
                </a:lnTo>
                <a:lnTo>
                  <a:pt x="1455293" y="115823"/>
                </a:lnTo>
                <a:lnTo>
                  <a:pt x="1542161" y="115823"/>
                </a:lnTo>
                <a:lnTo>
                  <a:pt x="1600073" y="86867"/>
                </a:lnTo>
                <a:lnTo>
                  <a:pt x="1542161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135879" y="3439667"/>
            <a:ext cx="1756410" cy="173990"/>
          </a:xfrm>
          <a:custGeom>
            <a:avLst/>
            <a:gdLst/>
            <a:ahLst/>
            <a:cxnLst/>
            <a:rect l="l" t="t" r="r" b="b"/>
            <a:pathLst>
              <a:path w="1756409" h="173989">
                <a:moveTo>
                  <a:pt x="1582166" y="0"/>
                </a:moveTo>
                <a:lnTo>
                  <a:pt x="1582166" y="173736"/>
                </a:lnTo>
                <a:lnTo>
                  <a:pt x="1697990" y="115824"/>
                </a:lnTo>
                <a:lnTo>
                  <a:pt x="1611122" y="115824"/>
                </a:lnTo>
                <a:lnTo>
                  <a:pt x="1611122" y="57912"/>
                </a:lnTo>
                <a:lnTo>
                  <a:pt x="1697989" y="57912"/>
                </a:lnTo>
                <a:lnTo>
                  <a:pt x="1582166" y="0"/>
                </a:lnTo>
                <a:close/>
              </a:path>
              <a:path w="1756409" h="173989">
                <a:moveTo>
                  <a:pt x="1582166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582166" y="115824"/>
                </a:lnTo>
                <a:lnTo>
                  <a:pt x="1582166" y="57912"/>
                </a:lnTo>
                <a:close/>
              </a:path>
              <a:path w="1756409" h="173989">
                <a:moveTo>
                  <a:pt x="1697989" y="57912"/>
                </a:moveTo>
                <a:lnTo>
                  <a:pt x="1611122" y="57912"/>
                </a:lnTo>
                <a:lnTo>
                  <a:pt x="1611122" y="115824"/>
                </a:lnTo>
                <a:lnTo>
                  <a:pt x="1697990" y="115824"/>
                </a:lnTo>
                <a:lnTo>
                  <a:pt x="1755902" y="86868"/>
                </a:lnTo>
                <a:lnTo>
                  <a:pt x="169798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15584" y="4347971"/>
            <a:ext cx="1075690" cy="173990"/>
          </a:xfrm>
          <a:custGeom>
            <a:avLst/>
            <a:gdLst/>
            <a:ahLst/>
            <a:cxnLst/>
            <a:rect l="l" t="t" r="r" b="b"/>
            <a:pathLst>
              <a:path w="1075690" h="173989">
                <a:moveTo>
                  <a:pt x="901954" y="0"/>
                </a:moveTo>
                <a:lnTo>
                  <a:pt x="901954" y="173735"/>
                </a:lnTo>
                <a:lnTo>
                  <a:pt x="1017778" y="115823"/>
                </a:lnTo>
                <a:lnTo>
                  <a:pt x="930910" y="115823"/>
                </a:lnTo>
                <a:lnTo>
                  <a:pt x="930910" y="57911"/>
                </a:lnTo>
                <a:lnTo>
                  <a:pt x="1017777" y="57911"/>
                </a:lnTo>
                <a:lnTo>
                  <a:pt x="901954" y="0"/>
                </a:lnTo>
                <a:close/>
              </a:path>
              <a:path w="1075690" h="173989">
                <a:moveTo>
                  <a:pt x="901954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901954" y="115823"/>
                </a:lnTo>
                <a:lnTo>
                  <a:pt x="901954" y="57911"/>
                </a:lnTo>
                <a:close/>
              </a:path>
              <a:path w="1075690" h="173989">
                <a:moveTo>
                  <a:pt x="1017777" y="57911"/>
                </a:moveTo>
                <a:lnTo>
                  <a:pt x="930910" y="57911"/>
                </a:lnTo>
                <a:lnTo>
                  <a:pt x="930910" y="115823"/>
                </a:lnTo>
                <a:lnTo>
                  <a:pt x="1017778" y="115823"/>
                </a:lnTo>
                <a:lnTo>
                  <a:pt x="1075689" y="86867"/>
                </a:lnTo>
                <a:lnTo>
                  <a:pt x="1017777" y="579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409944" y="5201411"/>
            <a:ext cx="480695" cy="173990"/>
          </a:xfrm>
          <a:custGeom>
            <a:avLst/>
            <a:gdLst/>
            <a:ahLst/>
            <a:cxnLst/>
            <a:rect l="l" t="t" r="r" b="b"/>
            <a:pathLst>
              <a:path w="480695" h="173989">
                <a:moveTo>
                  <a:pt x="306958" y="0"/>
                </a:moveTo>
                <a:lnTo>
                  <a:pt x="306958" y="173735"/>
                </a:lnTo>
                <a:lnTo>
                  <a:pt x="422782" y="115824"/>
                </a:lnTo>
                <a:lnTo>
                  <a:pt x="335914" y="115824"/>
                </a:lnTo>
                <a:lnTo>
                  <a:pt x="335914" y="57912"/>
                </a:lnTo>
                <a:lnTo>
                  <a:pt x="422782" y="57912"/>
                </a:lnTo>
                <a:lnTo>
                  <a:pt x="306958" y="0"/>
                </a:lnTo>
                <a:close/>
              </a:path>
              <a:path w="480695" h="173989">
                <a:moveTo>
                  <a:pt x="306958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306958" y="115824"/>
                </a:lnTo>
                <a:lnTo>
                  <a:pt x="306958" y="57912"/>
                </a:lnTo>
                <a:close/>
              </a:path>
              <a:path w="480695" h="173989">
                <a:moveTo>
                  <a:pt x="422782" y="57912"/>
                </a:moveTo>
                <a:lnTo>
                  <a:pt x="335914" y="57912"/>
                </a:lnTo>
                <a:lnTo>
                  <a:pt x="335914" y="115824"/>
                </a:lnTo>
                <a:lnTo>
                  <a:pt x="422782" y="115824"/>
                </a:lnTo>
                <a:lnTo>
                  <a:pt x="480695" y="86868"/>
                </a:lnTo>
                <a:lnTo>
                  <a:pt x="422782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803647" y="3825240"/>
            <a:ext cx="173990" cy="2239645"/>
          </a:xfrm>
          <a:custGeom>
            <a:avLst/>
            <a:gdLst/>
            <a:ahLst/>
            <a:cxnLst/>
            <a:rect l="l" t="t" r="r" b="b"/>
            <a:pathLst>
              <a:path w="173989" h="2239645">
                <a:moveTo>
                  <a:pt x="115824" y="144780"/>
                </a:moveTo>
                <a:lnTo>
                  <a:pt x="57912" y="144780"/>
                </a:lnTo>
                <a:lnTo>
                  <a:pt x="57912" y="2239492"/>
                </a:lnTo>
                <a:lnTo>
                  <a:pt x="115824" y="2239492"/>
                </a:lnTo>
                <a:lnTo>
                  <a:pt x="115824" y="144780"/>
                </a:lnTo>
                <a:close/>
              </a:path>
              <a:path w="173989" h="2239645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2239645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426964" y="4687823"/>
            <a:ext cx="173990" cy="1414780"/>
          </a:xfrm>
          <a:custGeom>
            <a:avLst/>
            <a:gdLst/>
            <a:ahLst/>
            <a:cxnLst/>
            <a:rect l="l" t="t" r="r" b="b"/>
            <a:pathLst>
              <a:path w="173989" h="1414779">
                <a:moveTo>
                  <a:pt x="115824" y="144780"/>
                </a:moveTo>
                <a:lnTo>
                  <a:pt x="57912" y="144780"/>
                </a:lnTo>
                <a:lnTo>
                  <a:pt x="57912" y="1414271"/>
                </a:lnTo>
                <a:lnTo>
                  <a:pt x="115824" y="1414271"/>
                </a:lnTo>
                <a:lnTo>
                  <a:pt x="115824" y="144780"/>
                </a:lnTo>
                <a:close/>
              </a:path>
              <a:path w="173989" h="141477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1414779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068567" y="5576315"/>
            <a:ext cx="173990" cy="526415"/>
          </a:xfrm>
          <a:custGeom>
            <a:avLst/>
            <a:gdLst/>
            <a:ahLst/>
            <a:cxnLst/>
            <a:rect l="l" t="t" r="r" b="b"/>
            <a:pathLst>
              <a:path w="173989" h="526414">
                <a:moveTo>
                  <a:pt x="115824" y="144780"/>
                </a:moveTo>
                <a:lnTo>
                  <a:pt x="57912" y="144780"/>
                </a:lnTo>
                <a:lnTo>
                  <a:pt x="57912" y="526034"/>
                </a:lnTo>
                <a:lnTo>
                  <a:pt x="115824" y="526034"/>
                </a:lnTo>
                <a:lnTo>
                  <a:pt x="115824" y="144780"/>
                </a:lnTo>
                <a:close/>
              </a:path>
              <a:path w="173989" h="526414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89" h="526414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463796" y="6074664"/>
            <a:ext cx="1711325" cy="0"/>
          </a:xfrm>
          <a:custGeom>
            <a:avLst/>
            <a:gdLst/>
            <a:ahLst/>
            <a:cxnLst/>
            <a:rect l="l" t="t" r="r" b="b"/>
            <a:pathLst>
              <a:path w="1711325">
                <a:moveTo>
                  <a:pt x="0" y="0"/>
                </a:moveTo>
                <a:lnTo>
                  <a:pt x="1710943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58615" y="5267452"/>
            <a:ext cx="1751330" cy="173990"/>
          </a:xfrm>
          <a:custGeom>
            <a:avLst/>
            <a:gdLst/>
            <a:ahLst/>
            <a:cxnLst/>
            <a:rect l="l" t="t" r="r" b="b"/>
            <a:pathLst>
              <a:path w="1751329" h="173989">
                <a:moveTo>
                  <a:pt x="1578483" y="0"/>
                </a:moveTo>
                <a:lnTo>
                  <a:pt x="1577847" y="57974"/>
                </a:lnTo>
                <a:lnTo>
                  <a:pt x="1606804" y="58293"/>
                </a:lnTo>
                <a:lnTo>
                  <a:pt x="1606169" y="116205"/>
                </a:lnTo>
                <a:lnTo>
                  <a:pt x="1577208" y="116205"/>
                </a:lnTo>
                <a:lnTo>
                  <a:pt x="1576577" y="173736"/>
                </a:lnTo>
                <a:lnTo>
                  <a:pt x="1694907" y="116205"/>
                </a:lnTo>
                <a:lnTo>
                  <a:pt x="1606169" y="116205"/>
                </a:lnTo>
                <a:lnTo>
                  <a:pt x="1577212" y="115886"/>
                </a:lnTo>
                <a:lnTo>
                  <a:pt x="1695562" y="115886"/>
                </a:lnTo>
                <a:lnTo>
                  <a:pt x="1751330" y="88773"/>
                </a:lnTo>
                <a:lnTo>
                  <a:pt x="1578483" y="0"/>
                </a:lnTo>
                <a:close/>
              </a:path>
              <a:path w="1751329" h="173989">
                <a:moveTo>
                  <a:pt x="1577847" y="57974"/>
                </a:moveTo>
                <a:lnTo>
                  <a:pt x="1577212" y="115886"/>
                </a:lnTo>
                <a:lnTo>
                  <a:pt x="1606169" y="116205"/>
                </a:lnTo>
                <a:lnTo>
                  <a:pt x="1606804" y="58293"/>
                </a:lnTo>
                <a:lnTo>
                  <a:pt x="1577847" y="57974"/>
                </a:lnTo>
                <a:close/>
              </a:path>
              <a:path w="1751329" h="173989">
                <a:moveTo>
                  <a:pt x="635" y="40640"/>
                </a:moveTo>
                <a:lnTo>
                  <a:pt x="0" y="98552"/>
                </a:lnTo>
                <a:lnTo>
                  <a:pt x="1577212" y="115886"/>
                </a:lnTo>
                <a:lnTo>
                  <a:pt x="1577847" y="57974"/>
                </a:lnTo>
                <a:lnTo>
                  <a:pt x="635" y="406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762711" y="4900548"/>
            <a:ext cx="273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-</a:t>
            </a:r>
            <a:r>
              <a:rPr sz="24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46251" y="4026407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640582" y="4057777"/>
            <a:ext cx="4095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0" dirty="0">
                <a:solidFill>
                  <a:srgbClr val="FF0000"/>
                </a:solidFill>
                <a:latin typeface="Calibri Light" panose="020F0302020204030204"/>
                <a:cs typeface="Calibri Light" panose="020F0302020204030204"/>
              </a:rPr>
              <a:t>2.7</a:t>
            </a:r>
            <a:endParaRPr sz="2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62711" y="3118103"/>
            <a:ext cx="26149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2293620" algn="l"/>
              </a:tabLst>
            </a:pPr>
            <a:r>
              <a:rPr sz="3600" b="1" baseline="10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3	</a:t>
            </a:r>
            <a:r>
              <a:rPr sz="2400" b="0" spc="-5" dirty="0">
                <a:solidFill>
                  <a:srgbClr val="FF0000"/>
                </a:solidFill>
                <a:latin typeface="Calibri Light" panose="020F0302020204030204"/>
                <a:cs typeface="Calibri Light" panose="020F0302020204030204"/>
              </a:rPr>
              <a:t>20</a:t>
            </a:r>
            <a:endParaRPr sz="2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183760" y="4871973"/>
            <a:ext cx="5626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0" dirty="0">
                <a:solidFill>
                  <a:srgbClr val="FF0000"/>
                </a:solidFill>
                <a:latin typeface="Calibri Light" panose="020F0302020204030204"/>
                <a:cs typeface="Calibri Light" panose="020F0302020204030204"/>
              </a:rPr>
              <a:t>0.</a:t>
            </a:r>
            <a:r>
              <a:rPr sz="2400" b="0" spc="-10" dirty="0">
                <a:solidFill>
                  <a:srgbClr val="FF0000"/>
                </a:solidFill>
                <a:latin typeface="Calibri Light" panose="020F0302020204030204"/>
                <a:cs typeface="Calibri Light" panose="020F0302020204030204"/>
              </a:rPr>
              <a:t>0</a:t>
            </a:r>
            <a:r>
              <a:rPr sz="2400" b="0" dirty="0">
                <a:solidFill>
                  <a:srgbClr val="FF0000"/>
                </a:solidFill>
                <a:latin typeface="Calibri Light" panose="020F0302020204030204"/>
                <a:cs typeface="Calibri Light" panose="020F0302020204030204"/>
              </a:rPr>
              <a:t>5</a:t>
            </a:r>
            <a:endParaRPr sz="2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30161" y="3064509"/>
            <a:ext cx="55880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0.88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653910" y="3950461"/>
            <a:ext cx="55880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0.12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885813" y="1457197"/>
            <a:ext cx="1759585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Probability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latin typeface="Wingdings" panose="05000000000000000000"/>
                <a:cs typeface="Wingdings" panose="05000000000000000000"/>
              </a:rPr>
              <a:t>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1 &gt; </a:t>
            </a:r>
            <a:r>
              <a:rPr sz="2400" spc="1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2625" spc="15" baseline="-16000" dirty="0">
                <a:latin typeface="Cambria Math" panose="02040503050406030204"/>
                <a:cs typeface="Cambria Math" panose="02040503050406030204"/>
              </a:rPr>
              <a:t>𝑖 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&gt;</a:t>
            </a:r>
            <a:r>
              <a:rPr sz="2400" spc="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0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Wingdings" panose="05000000000000000000"/>
                <a:cs typeface="Wingdings" panose="05000000000000000000"/>
              </a:rPr>
              <a:t>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25" spc="284" baseline="-19000" dirty="0">
                <a:latin typeface="Cambria Math" panose="02040503050406030204"/>
                <a:cs typeface="Cambria Math" panose="02040503050406030204"/>
              </a:rPr>
              <a:t>𝑖 </a:t>
            </a:r>
            <a:r>
              <a:rPr sz="2400" spc="1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2625" spc="15" baseline="-16000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2625" spc="-75" baseline="-16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 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921181" y="4064298"/>
            <a:ext cx="266065" cy="827405"/>
          </a:xfrm>
          <a:custGeom>
            <a:avLst/>
            <a:gdLst/>
            <a:ahLst/>
            <a:cxnLst/>
            <a:rect l="l" t="t" r="r" b="b"/>
            <a:pathLst>
              <a:path w="266065" h="827404">
                <a:moveTo>
                  <a:pt x="265681" y="0"/>
                </a:moveTo>
                <a:lnTo>
                  <a:pt x="0" y="827081"/>
                </a:lnTo>
              </a:path>
            </a:pathLst>
          </a:custGeom>
          <a:ln w="13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7172310" y="4429986"/>
            <a:ext cx="120650" cy="240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Times New Roman" panose="02020603050405020304"/>
                <a:cs typeface="Times New Roman" panose="02020603050405020304"/>
              </a:rPr>
              <a:t>2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73786" y="4304280"/>
            <a:ext cx="93345" cy="1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5" dirty="0">
                <a:latin typeface="Times New Roman" panose="02020603050405020304"/>
                <a:cs typeface="Times New Roman" panose="02020603050405020304"/>
              </a:rPr>
              <a:t>2</a:t>
            </a:r>
            <a:endParaRPr sz="1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268069" y="4659386"/>
            <a:ext cx="285750" cy="240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spc="-5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1500" i="1" spc="-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45" dirty="0">
                <a:latin typeface="Symbol" panose="05050102010706020507"/>
                <a:cs typeface="Symbol" panose="05050102010706020507"/>
              </a:rPr>
              <a:t></a:t>
            </a:r>
            <a:r>
              <a:rPr sz="1500" spc="-45" dirty="0">
                <a:latin typeface="Times New Roman" panose="02020603050405020304"/>
                <a:cs typeface="Times New Roman" panose="02020603050405020304"/>
              </a:rPr>
              <a:t>1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752931" y="4170088"/>
            <a:ext cx="99695" cy="240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spc="-5" dirty="0">
                <a:latin typeface="Times New Roman" panose="02020603050405020304"/>
                <a:cs typeface="Times New Roman" panose="02020603050405020304"/>
              </a:rPr>
              <a:t>z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791676" y="4191239"/>
            <a:ext cx="99695" cy="240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i="1" spc="-5" dirty="0">
                <a:latin typeface="Times New Roman" panose="02020603050405020304"/>
                <a:cs typeface="Times New Roman" panose="02020603050405020304"/>
              </a:rPr>
              <a:t>z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859548" y="4274650"/>
            <a:ext cx="63500" cy="172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i="1" dirty="0">
                <a:latin typeface="Times New Roman" panose="02020603050405020304"/>
                <a:cs typeface="Times New Roman" panose="02020603050405020304"/>
              </a:rPr>
              <a:t>j</a:t>
            </a:r>
            <a:endParaRPr sz="1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718554" y="3085880"/>
            <a:ext cx="2035810" cy="2096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4960" algn="r">
              <a:lnSpc>
                <a:spcPts val="1050"/>
              </a:lnSpc>
            </a:pPr>
            <a:r>
              <a:rPr sz="1500" spc="-5" dirty="0">
                <a:latin typeface="Times New Roman" panose="02020603050405020304"/>
                <a:cs typeface="Times New Roman" panose="02020603050405020304"/>
              </a:rPr>
              <a:t>3</a:t>
            </a: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 marL="346710" defTabSz="-635">
              <a:lnSpc>
                <a:spcPts val="3810"/>
              </a:lnSpc>
              <a:tabLst>
                <a:tab pos="664845" algn="l"/>
                <a:tab pos="1490345" algn="l"/>
              </a:tabLst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y	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5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5700" spc="494" baseline="-9000" dirty="0">
                <a:latin typeface="Symbol" panose="05050102010706020507"/>
                <a:cs typeface="Symbol" panose="05050102010706020507"/>
              </a:rPr>
              <a:t></a:t>
            </a: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e</a:t>
            </a: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1619250" indent="-60325">
              <a:lnSpc>
                <a:spcPct val="100000"/>
              </a:lnSpc>
              <a:spcBef>
                <a:spcPts val="185"/>
              </a:spcBef>
            </a:pPr>
            <a:r>
              <a:rPr sz="1500" i="1" spc="-5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1500" i="1" spc="-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45" dirty="0">
                <a:latin typeface="Symbol" panose="05050102010706020507"/>
                <a:cs typeface="Symbol" panose="05050102010706020507"/>
              </a:rPr>
              <a:t></a:t>
            </a:r>
            <a:r>
              <a:rPr sz="1500" spc="-45" dirty="0">
                <a:latin typeface="Times New Roman" panose="02020603050405020304"/>
                <a:cs typeface="Times New Roman" panose="02020603050405020304"/>
              </a:rPr>
              <a:t>1</a:t>
            </a: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 marR="313055" algn="r">
              <a:lnSpc>
                <a:spcPts val="1050"/>
              </a:lnSpc>
              <a:spcBef>
                <a:spcPts val="495"/>
              </a:spcBef>
            </a:pPr>
            <a:r>
              <a:rPr sz="1500" spc="-5" dirty="0">
                <a:latin typeface="Times New Roman" panose="02020603050405020304"/>
                <a:cs typeface="Times New Roman" panose="02020603050405020304"/>
              </a:rPr>
              <a:t>3</a:t>
            </a: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 marL="314960" defTabSz="-635">
              <a:lnSpc>
                <a:spcPts val="3810"/>
              </a:lnSpc>
              <a:tabLst>
                <a:tab pos="668020" algn="l"/>
                <a:tab pos="1492250" algn="l"/>
              </a:tabLst>
            </a:pPr>
            <a:r>
              <a:rPr sz="2550" i="1" dirty="0">
                <a:latin typeface="Times New Roman" panose="02020603050405020304"/>
                <a:cs typeface="Times New Roman" panose="02020603050405020304"/>
              </a:rPr>
              <a:t>y	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5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e	</a:t>
            </a:r>
            <a:r>
              <a:rPr sz="5700" spc="487" baseline="-9000" dirty="0">
                <a:latin typeface="Symbol" panose="05050102010706020507"/>
                <a:cs typeface="Symbol" panose="05050102010706020507"/>
              </a:rPr>
              <a:t></a:t>
            </a:r>
            <a:r>
              <a:rPr sz="2550" i="1" dirty="0">
                <a:latin typeface="Times New Roman" panose="02020603050405020304"/>
                <a:cs typeface="Times New Roman" panose="02020603050405020304"/>
              </a:rPr>
              <a:t>e</a:t>
            </a: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</a:pPr>
            <a:r>
              <a:rPr sz="2400" b="1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≈</a:t>
            </a:r>
            <a:r>
              <a:rPr sz="2400" b="1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899983" y="4992415"/>
            <a:ext cx="266065" cy="827405"/>
          </a:xfrm>
          <a:custGeom>
            <a:avLst/>
            <a:gdLst/>
            <a:ahLst/>
            <a:cxnLst/>
            <a:rect l="l" t="t" r="r" b="b"/>
            <a:pathLst>
              <a:path w="266065" h="827404">
                <a:moveTo>
                  <a:pt x="266072" y="0"/>
                </a:moveTo>
                <a:lnTo>
                  <a:pt x="0" y="827081"/>
                </a:lnTo>
              </a:path>
            </a:pathLst>
          </a:custGeom>
          <a:ln w="135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7156039" y="5358103"/>
            <a:ext cx="120650" cy="240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Times New Roman" panose="02020603050405020304"/>
                <a:cs typeface="Times New Roman" panose="02020603050405020304"/>
              </a:rPr>
              <a:t>3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177934" y="4946684"/>
            <a:ext cx="725170" cy="88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0">
              <a:lnSpc>
                <a:spcPts val="345"/>
              </a:lnSpc>
            </a:pPr>
            <a:r>
              <a:rPr sz="1500" spc="-5" dirty="0">
                <a:latin typeface="Times New Roman" panose="02020603050405020304"/>
                <a:cs typeface="Times New Roman" panose="02020603050405020304"/>
              </a:rPr>
              <a:t>3</a:t>
            </a: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105"/>
              </a:lnSpc>
            </a:pPr>
            <a:r>
              <a:rPr sz="5700" spc="494" baseline="-29000" dirty="0">
                <a:latin typeface="Symbol" panose="05050102010706020507"/>
                <a:cs typeface="Symbol" panose="05050102010706020507"/>
              </a:rPr>
              <a:t></a:t>
            </a:r>
            <a:r>
              <a:rPr sz="3825" i="1" spc="292" baseline="-31000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1500" i="1" spc="-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500" i="1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75" i="1" baseline="-19000" dirty="0">
                <a:latin typeface="Times New Roman" panose="02020603050405020304"/>
                <a:cs typeface="Times New Roman" panose="02020603050405020304"/>
              </a:rPr>
              <a:t>j</a:t>
            </a:r>
            <a:endParaRPr sz="1575" baseline="-19000">
              <a:latin typeface="Times New Roman" panose="02020603050405020304"/>
              <a:cs typeface="Times New Roman" panose="02020603050405020304"/>
            </a:endParaRPr>
          </a:p>
          <a:p>
            <a:pPr marL="81915">
              <a:lnSpc>
                <a:spcPct val="100000"/>
              </a:lnSpc>
              <a:spcBef>
                <a:spcPts val="1590"/>
              </a:spcBef>
            </a:pPr>
            <a:r>
              <a:rPr sz="1500" i="1" spc="-5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1500" i="1" spc="-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45" dirty="0">
                <a:latin typeface="Symbol" panose="05050102010706020507"/>
                <a:cs typeface="Symbol" panose="05050102010706020507"/>
              </a:rPr>
              <a:t></a:t>
            </a:r>
            <a:r>
              <a:rPr sz="1500" spc="-45" dirty="0">
                <a:latin typeface="Times New Roman" panose="02020603050405020304"/>
                <a:cs typeface="Times New Roman" panose="02020603050405020304"/>
              </a:rPr>
              <a:t>1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010297" y="5143471"/>
            <a:ext cx="931544" cy="400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54965" algn="l"/>
              </a:tabLst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y	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r>
              <a:rPr sz="2550" spc="-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i="1" spc="195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50" i="1" spc="37" baseline="46000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575" spc="7" baseline="42000" dirty="0">
                <a:latin typeface="Times New Roman" panose="02020603050405020304"/>
                <a:cs typeface="Times New Roman" panose="02020603050405020304"/>
              </a:rPr>
              <a:t>3</a:t>
            </a:r>
            <a:endParaRPr sz="1575" baseline="42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576" y="2476500"/>
            <a:ext cx="4556760" cy="8732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7576" y="2476500"/>
            <a:ext cx="4556760" cy="873760"/>
          </a:xfrm>
          <a:custGeom>
            <a:avLst/>
            <a:gdLst/>
            <a:ahLst/>
            <a:cxnLst/>
            <a:rect l="l" t="t" r="r" b="b"/>
            <a:pathLst>
              <a:path w="4556760" h="873760">
                <a:moveTo>
                  <a:pt x="0" y="873251"/>
                </a:moveTo>
                <a:lnTo>
                  <a:pt x="4556760" y="873251"/>
                </a:lnTo>
                <a:lnTo>
                  <a:pt x="4556760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2336" y="1481327"/>
            <a:ext cx="4572000" cy="873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2336" y="1481327"/>
            <a:ext cx="4572000" cy="873760"/>
          </a:xfrm>
          <a:custGeom>
            <a:avLst/>
            <a:gdLst/>
            <a:ahLst/>
            <a:cxnLst/>
            <a:rect l="l" t="t" r="r" b="b"/>
            <a:pathLst>
              <a:path w="4572000" h="873760">
                <a:moveTo>
                  <a:pt x="0" y="873251"/>
                </a:moveTo>
                <a:lnTo>
                  <a:pt x="4572000" y="873251"/>
                </a:lnTo>
                <a:lnTo>
                  <a:pt x="4572000" y="0"/>
                </a:lnTo>
                <a:lnTo>
                  <a:pt x="0" y="0"/>
                </a:lnTo>
                <a:lnTo>
                  <a:pt x="0" y="8732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W</a:t>
            </a:r>
            <a:r>
              <a:rPr spc="-90" dirty="0"/>
              <a:t>h</a:t>
            </a:r>
            <a:r>
              <a:rPr dirty="0"/>
              <a:t>y?</a:t>
            </a:r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2502407" y="4989576"/>
            <a:ext cx="627888" cy="627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02407" y="4989576"/>
            <a:ext cx="628015" cy="628015"/>
          </a:xfrm>
          <a:custGeom>
            <a:avLst/>
            <a:gdLst/>
            <a:ahLst/>
            <a:cxnLst/>
            <a:rect l="l" t="t" r="r" b="b"/>
            <a:pathLst>
              <a:path w="628014" h="628014">
                <a:moveTo>
                  <a:pt x="0" y="313944"/>
                </a:moveTo>
                <a:lnTo>
                  <a:pt x="3404" y="267558"/>
                </a:lnTo>
                <a:lnTo>
                  <a:pt x="13294" y="223284"/>
                </a:lnTo>
                <a:lnTo>
                  <a:pt x="29183" y="181606"/>
                </a:lnTo>
                <a:lnTo>
                  <a:pt x="50586" y="143012"/>
                </a:lnTo>
                <a:lnTo>
                  <a:pt x="77015" y="107986"/>
                </a:lnTo>
                <a:lnTo>
                  <a:pt x="107986" y="77015"/>
                </a:lnTo>
                <a:lnTo>
                  <a:pt x="143012" y="50586"/>
                </a:lnTo>
                <a:lnTo>
                  <a:pt x="181606" y="29183"/>
                </a:lnTo>
                <a:lnTo>
                  <a:pt x="223284" y="13294"/>
                </a:lnTo>
                <a:lnTo>
                  <a:pt x="267558" y="3404"/>
                </a:lnTo>
                <a:lnTo>
                  <a:pt x="313944" y="0"/>
                </a:lnTo>
                <a:lnTo>
                  <a:pt x="360329" y="3404"/>
                </a:lnTo>
                <a:lnTo>
                  <a:pt x="404603" y="13294"/>
                </a:lnTo>
                <a:lnTo>
                  <a:pt x="446281" y="29183"/>
                </a:lnTo>
                <a:lnTo>
                  <a:pt x="484875" y="50586"/>
                </a:lnTo>
                <a:lnTo>
                  <a:pt x="519901" y="77015"/>
                </a:lnTo>
                <a:lnTo>
                  <a:pt x="550872" y="107986"/>
                </a:lnTo>
                <a:lnTo>
                  <a:pt x="577301" y="143012"/>
                </a:lnTo>
                <a:lnTo>
                  <a:pt x="598704" y="181606"/>
                </a:lnTo>
                <a:lnTo>
                  <a:pt x="614593" y="223284"/>
                </a:lnTo>
                <a:lnTo>
                  <a:pt x="624483" y="267558"/>
                </a:lnTo>
                <a:lnTo>
                  <a:pt x="627888" y="313944"/>
                </a:lnTo>
                <a:lnTo>
                  <a:pt x="624483" y="360329"/>
                </a:lnTo>
                <a:lnTo>
                  <a:pt x="614593" y="404603"/>
                </a:lnTo>
                <a:lnTo>
                  <a:pt x="598704" y="446281"/>
                </a:lnTo>
                <a:lnTo>
                  <a:pt x="577301" y="484875"/>
                </a:lnTo>
                <a:lnTo>
                  <a:pt x="550872" y="519901"/>
                </a:lnTo>
                <a:lnTo>
                  <a:pt x="519901" y="550872"/>
                </a:lnTo>
                <a:lnTo>
                  <a:pt x="484875" y="577301"/>
                </a:lnTo>
                <a:lnTo>
                  <a:pt x="446281" y="598704"/>
                </a:lnTo>
                <a:lnTo>
                  <a:pt x="404603" y="614593"/>
                </a:lnTo>
                <a:lnTo>
                  <a:pt x="360329" y="624483"/>
                </a:lnTo>
                <a:lnTo>
                  <a:pt x="313944" y="627888"/>
                </a:lnTo>
                <a:lnTo>
                  <a:pt x="267558" y="624483"/>
                </a:lnTo>
                <a:lnTo>
                  <a:pt x="223284" y="614593"/>
                </a:lnTo>
                <a:lnTo>
                  <a:pt x="181606" y="598704"/>
                </a:lnTo>
                <a:lnTo>
                  <a:pt x="143012" y="577301"/>
                </a:lnTo>
                <a:lnTo>
                  <a:pt x="107986" y="550872"/>
                </a:lnTo>
                <a:lnTo>
                  <a:pt x="77015" y="519901"/>
                </a:lnTo>
                <a:lnTo>
                  <a:pt x="50586" y="484875"/>
                </a:lnTo>
                <a:lnTo>
                  <a:pt x="29183" y="446281"/>
                </a:lnTo>
                <a:lnTo>
                  <a:pt x="13294" y="404603"/>
                </a:lnTo>
                <a:lnTo>
                  <a:pt x="3404" y="360329"/>
                </a:lnTo>
                <a:lnTo>
                  <a:pt x="0" y="31394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67000" y="6138671"/>
            <a:ext cx="390144" cy="403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667000" y="6138671"/>
            <a:ext cx="390525" cy="4038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300">
              <a:lnSpc>
                <a:spcPts val="2865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51226" y="5682081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05683" y="5592317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4" h="540385">
                <a:moveTo>
                  <a:pt x="57912" y="72389"/>
                </a:moveTo>
                <a:lnTo>
                  <a:pt x="28956" y="72389"/>
                </a:lnTo>
                <a:lnTo>
                  <a:pt x="28956" y="540003"/>
                </a:lnTo>
                <a:lnTo>
                  <a:pt x="57912" y="540003"/>
                </a:lnTo>
                <a:lnTo>
                  <a:pt x="57912" y="72389"/>
                </a:lnTo>
                <a:close/>
              </a:path>
              <a:path w="86994" h="54038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54038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84348" y="4399026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4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4" h="540385">
                <a:moveTo>
                  <a:pt x="43433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3" y="0"/>
                </a:lnTo>
                <a:close/>
              </a:path>
              <a:path w="86994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76700" y="4989576"/>
            <a:ext cx="629412" cy="627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76700" y="4989576"/>
            <a:ext cx="629920" cy="628015"/>
          </a:xfrm>
          <a:custGeom>
            <a:avLst/>
            <a:gdLst/>
            <a:ahLst/>
            <a:cxnLst/>
            <a:rect l="l" t="t" r="r" b="b"/>
            <a:pathLst>
              <a:path w="629920" h="628014">
                <a:moveTo>
                  <a:pt x="0" y="313944"/>
                </a:moveTo>
                <a:lnTo>
                  <a:pt x="3410" y="267558"/>
                </a:lnTo>
                <a:lnTo>
                  <a:pt x="13319" y="223284"/>
                </a:lnTo>
                <a:lnTo>
                  <a:pt x="29240" y="181606"/>
                </a:lnTo>
                <a:lnTo>
                  <a:pt x="50687" y="143012"/>
                </a:lnTo>
                <a:lnTo>
                  <a:pt x="77173" y="107986"/>
                </a:lnTo>
                <a:lnTo>
                  <a:pt x="108213" y="77015"/>
                </a:lnTo>
                <a:lnTo>
                  <a:pt x="143320" y="50586"/>
                </a:lnTo>
                <a:lnTo>
                  <a:pt x="182009" y="29183"/>
                </a:lnTo>
                <a:lnTo>
                  <a:pt x="223794" y="13294"/>
                </a:lnTo>
                <a:lnTo>
                  <a:pt x="268188" y="3404"/>
                </a:lnTo>
                <a:lnTo>
                  <a:pt x="314705" y="0"/>
                </a:lnTo>
                <a:lnTo>
                  <a:pt x="361223" y="3404"/>
                </a:lnTo>
                <a:lnTo>
                  <a:pt x="405617" y="13294"/>
                </a:lnTo>
                <a:lnTo>
                  <a:pt x="447402" y="29183"/>
                </a:lnTo>
                <a:lnTo>
                  <a:pt x="486091" y="50586"/>
                </a:lnTo>
                <a:lnTo>
                  <a:pt x="521198" y="77015"/>
                </a:lnTo>
                <a:lnTo>
                  <a:pt x="552238" y="107986"/>
                </a:lnTo>
                <a:lnTo>
                  <a:pt x="578724" y="143012"/>
                </a:lnTo>
                <a:lnTo>
                  <a:pt x="600171" y="181606"/>
                </a:lnTo>
                <a:lnTo>
                  <a:pt x="616092" y="223284"/>
                </a:lnTo>
                <a:lnTo>
                  <a:pt x="626001" y="267558"/>
                </a:lnTo>
                <a:lnTo>
                  <a:pt x="629412" y="313944"/>
                </a:lnTo>
                <a:lnTo>
                  <a:pt x="626001" y="360329"/>
                </a:lnTo>
                <a:lnTo>
                  <a:pt x="616092" y="404603"/>
                </a:lnTo>
                <a:lnTo>
                  <a:pt x="600171" y="446281"/>
                </a:lnTo>
                <a:lnTo>
                  <a:pt x="578724" y="484875"/>
                </a:lnTo>
                <a:lnTo>
                  <a:pt x="552238" y="519901"/>
                </a:lnTo>
                <a:lnTo>
                  <a:pt x="521198" y="550872"/>
                </a:lnTo>
                <a:lnTo>
                  <a:pt x="486091" y="577301"/>
                </a:lnTo>
                <a:lnTo>
                  <a:pt x="447402" y="598704"/>
                </a:lnTo>
                <a:lnTo>
                  <a:pt x="405617" y="614593"/>
                </a:lnTo>
                <a:lnTo>
                  <a:pt x="361223" y="624483"/>
                </a:lnTo>
                <a:lnTo>
                  <a:pt x="314705" y="627888"/>
                </a:lnTo>
                <a:lnTo>
                  <a:pt x="268188" y="624483"/>
                </a:lnTo>
                <a:lnTo>
                  <a:pt x="223794" y="614593"/>
                </a:lnTo>
                <a:lnTo>
                  <a:pt x="182009" y="598704"/>
                </a:lnTo>
                <a:lnTo>
                  <a:pt x="143320" y="577301"/>
                </a:lnTo>
                <a:lnTo>
                  <a:pt x="108213" y="550872"/>
                </a:lnTo>
                <a:lnTo>
                  <a:pt x="77173" y="519901"/>
                </a:lnTo>
                <a:lnTo>
                  <a:pt x="50687" y="484875"/>
                </a:lnTo>
                <a:lnTo>
                  <a:pt x="29240" y="446281"/>
                </a:lnTo>
                <a:lnTo>
                  <a:pt x="13319" y="404603"/>
                </a:lnTo>
                <a:lnTo>
                  <a:pt x="3410" y="360329"/>
                </a:lnTo>
                <a:lnTo>
                  <a:pt x="0" y="31394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41291" y="6138671"/>
            <a:ext cx="391667" cy="4038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241291" y="6138671"/>
            <a:ext cx="391795" cy="40386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2865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26660" y="5682081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49141" y="5267833"/>
            <a:ext cx="2438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31642" y="5277611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2" y="0"/>
                </a:moveTo>
                <a:lnTo>
                  <a:pt x="742822" y="86868"/>
                </a:lnTo>
                <a:lnTo>
                  <a:pt x="800734" y="57912"/>
                </a:lnTo>
                <a:lnTo>
                  <a:pt x="757300" y="57912"/>
                </a:lnTo>
                <a:lnTo>
                  <a:pt x="757300" y="28956"/>
                </a:lnTo>
                <a:lnTo>
                  <a:pt x="800734" y="28956"/>
                </a:lnTo>
                <a:lnTo>
                  <a:pt x="742822" y="0"/>
                </a:lnTo>
                <a:close/>
              </a:path>
              <a:path w="829945" h="86995">
                <a:moveTo>
                  <a:pt x="74282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742822" y="57912"/>
                </a:lnTo>
                <a:lnTo>
                  <a:pt x="742822" y="28956"/>
                </a:lnTo>
                <a:close/>
              </a:path>
              <a:path w="829945" h="86995">
                <a:moveTo>
                  <a:pt x="800734" y="28956"/>
                </a:moveTo>
                <a:lnTo>
                  <a:pt x="757300" y="28956"/>
                </a:lnTo>
                <a:lnTo>
                  <a:pt x="757300" y="57912"/>
                </a:lnTo>
                <a:lnTo>
                  <a:pt x="800734" y="57912"/>
                </a:lnTo>
                <a:lnTo>
                  <a:pt x="829691" y="43434"/>
                </a:lnTo>
                <a:lnTo>
                  <a:pt x="800734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381500" y="5592317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89"/>
                </a:moveTo>
                <a:lnTo>
                  <a:pt x="28955" y="72389"/>
                </a:lnTo>
                <a:lnTo>
                  <a:pt x="28955" y="540003"/>
                </a:lnTo>
                <a:lnTo>
                  <a:pt x="57912" y="540003"/>
                </a:lnTo>
                <a:lnTo>
                  <a:pt x="57912" y="72389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7"/>
                </a:lnTo>
                <a:lnTo>
                  <a:pt x="28955" y="86867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5" h="540385">
                <a:moveTo>
                  <a:pt x="79628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7" y="86867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60164" y="4399026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617464" y="4971288"/>
            <a:ext cx="629412" cy="6294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17464" y="4971288"/>
            <a:ext cx="629920" cy="629920"/>
          </a:xfrm>
          <a:custGeom>
            <a:avLst/>
            <a:gdLst/>
            <a:ahLst/>
            <a:cxnLst/>
            <a:rect l="l" t="t" r="r" b="b"/>
            <a:pathLst>
              <a:path w="629920" h="629920">
                <a:moveTo>
                  <a:pt x="0" y="314706"/>
                </a:moveTo>
                <a:lnTo>
                  <a:pt x="3410" y="268188"/>
                </a:lnTo>
                <a:lnTo>
                  <a:pt x="13319" y="223794"/>
                </a:lnTo>
                <a:lnTo>
                  <a:pt x="29240" y="182009"/>
                </a:lnTo>
                <a:lnTo>
                  <a:pt x="50687" y="143320"/>
                </a:lnTo>
                <a:lnTo>
                  <a:pt x="77173" y="108213"/>
                </a:lnTo>
                <a:lnTo>
                  <a:pt x="108213" y="77173"/>
                </a:lnTo>
                <a:lnTo>
                  <a:pt x="143320" y="50687"/>
                </a:lnTo>
                <a:lnTo>
                  <a:pt x="182009" y="29240"/>
                </a:lnTo>
                <a:lnTo>
                  <a:pt x="223794" y="13319"/>
                </a:lnTo>
                <a:lnTo>
                  <a:pt x="268188" y="3410"/>
                </a:lnTo>
                <a:lnTo>
                  <a:pt x="314706" y="0"/>
                </a:lnTo>
                <a:lnTo>
                  <a:pt x="361223" y="3410"/>
                </a:lnTo>
                <a:lnTo>
                  <a:pt x="405617" y="13319"/>
                </a:lnTo>
                <a:lnTo>
                  <a:pt x="447402" y="29240"/>
                </a:lnTo>
                <a:lnTo>
                  <a:pt x="486091" y="50687"/>
                </a:lnTo>
                <a:lnTo>
                  <a:pt x="521198" y="77173"/>
                </a:lnTo>
                <a:lnTo>
                  <a:pt x="552238" y="108213"/>
                </a:lnTo>
                <a:lnTo>
                  <a:pt x="578724" y="143320"/>
                </a:lnTo>
                <a:lnTo>
                  <a:pt x="600171" y="182009"/>
                </a:lnTo>
                <a:lnTo>
                  <a:pt x="616092" y="223794"/>
                </a:lnTo>
                <a:lnTo>
                  <a:pt x="626001" y="268188"/>
                </a:lnTo>
                <a:lnTo>
                  <a:pt x="629412" y="314706"/>
                </a:lnTo>
                <a:lnTo>
                  <a:pt x="626001" y="361223"/>
                </a:lnTo>
                <a:lnTo>
                  <a:pt x="616092" y="405617"/>
                </a:lnTo>
                <a:lnTo>
                  <a:pt x="600171" y="447402"/>
                </a:lnTo>
                <a:lnTo>
                  <a:pt x="578724" y="486091"/>
                </a:lnTo>
                <a:lnTo>
                  <a:pt x="552238" y="521198"/>
                </a:lnTo>
                <a:lnTo>
                  <a:pt x="521198" y="552238"/>
                </a:lnTo>
                <a:lnTo>
                  <a:pt x="486091" y="578724"/>
                </a:lnTo>
                <a:lnTo>
                  <a:pt x="447402" y="600171"/>
                </a:lnTo>
                <a:lnTo>
                  <a:pt x="405617" y="616092"/>
                </a:lnTo>
                <a:lnTo>
                  <a:pt x="361223" y="626001"/>
                </a:lnTo>
                <a:lnTo>
                  <a:pt x="314706" y="629412"/>
                </a:lnTo>
                <a:lnTo>
                  <a:pt x="268188" y="626001"/>
                </a:lnTo>
                <a:lnTo>
                  <a:pt x="223794" y="616092"/>
                </a:lnTo>
                <a:lnTo>
                  <a:pt x="182009" y="600171"/>
                </a:lnTo>
                <a:lnTo>
                  <a:pt x="143320" y="578724"/>
                </a:lnTo>
                <a:lnTo>
                  <a:pt x="108213" y="552238"/>
                </a:lnTo>
                <a:lnTo>
                  <a:pt x="77173" y="521198"/>
                </a:lnTo>
                <a:lnTo>
                  <a:pt x="50687" y="486091"/>
                </a:lnTo>
                <a:lnTo>
                  <a:pt x="29240" y="447402"/>
                </a:lnTo>
                <a:lnTo>
                  <a:pt x="13319" y="405617"/>
                </a:lnTo>
                <a:lnTo>
                  <a:pt x="3410" y="361223"/>
                </a:lnTo>
                <a:lnTo>
                  <a:pt x="0" y="3147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782055" y="6121908"/>
            <a:ext cx="391667" cy="402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782055" y="6121908"/>
            <a:ext cx="391795" cy="4025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205">
              <a:lnSpc>
                <a:spcPts val="286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68059" y="5664708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90540" y="5250433"/>
            <a:ext cx="2438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72405" y="5260847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3" y="0"/>
                </a:moveTo>
                <a:lnTo>
                  <a:pt x="742823" y="86867"/>
                </a:lnTo>
                <a:lnTo>
                  <a:pt x="800735" y="57911"/>
                </a:lnTo>
                <a:lnTo>
                  <a:pt x="757301" y="57911"/>
                </a:lnTo>
                <a:lnTo>
                  <a:pt x="757301" y="28955"/>
                </a:lnTo>
                <a:lnTo>
                  <a:pt x="800735" y="28955"/>
                </a:lnTo>
                <a:lnTo>
                  <a:pt x="742823" y="0"/>
                </a:lnTo>
                <a:close/>
              </a:path>
              <a:path w="829945" h="86995">
                <a:moveTo>
                  <a:pt x="74282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742823" y="57911"/>
                </a:lnTo>
                <a:lnTo>
                  <a:pt x="742823" y="28955"/>
                </a:lnTo>
                <a:close/>
              </a:path>
              <a:path w="829945" h="86995">
                <a:moveTo>
                  <a:pt x="800735" y="28955"/>
                </a:moveTo>
                <a:lnTo>
                  <a:pt x="757301" y="28955"/>
                </a:lnTo>
                <a:lnTo>
                  <a:pt x="757301" y="57911"/>
                </a:lnTo>
                <a:lnTo>
                  <a:pt x="800735" y="57911"/>
                </a:lnTo>
                <a:lnTo>
                  <a:pt x="829691" y="43433"/>
                </a:lnTo>
                <a:lnTo>
                  <a:pt x="80073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922264" y="5574029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9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900928" y="4382261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89"/>
                </a:moveTo>
                <a:lnTo>
                  <a:pt x="28956" y="72389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89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540385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719059" y="4971288"/>
            <a:ext cx="627888" cy="629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719059" y="4971288"/>
            <a:ext cx="628015" cy="629920"/>
          </a:xfrm>
          <a:custGeom>
            <a:avLst/>
            <a:gdLst/>
            <a:ahLst/>
            <a:cxnLst/>
            <a:rect l="l" t="t" r="r" b="b"/>
            <a:pathLst>
              <a:path w="628015" h="629920">
                <a:moveTo>
                  <a:pt x="0" y="314706"/>
                </a:moveTo>
                <a:lnTo>
                  <a:pt x="3404" y="268188"/>
                </a:lnTo>
                <a:lnTo>
                  <a:pt x="13294" y="223794"/>
                </a:lnTo>
                <a:lnTo>
                  <a:pt x="29183" y="182009"/>
                </a:lnTo>
                <a:lnTo>
                  <a:pt x="50586" y="143320"/>
                </a:lnTo>
                <a:lnTo>
                  <a:pt x="77015" y="108213"/>
                </a:lnTo>
                <a:lnTo>
                  <a:pt x="107986" y="77173"/>
                </a:lnTo>
                <a:lnTo>
                  <a:pt x="143012" y="50687"/>
                </a:lnTo>
                <a:lnTo>
                  <a:pt x="181606" y="29240"/>
                </a:lnTo>
                <a:lnTo>
                  <a:pt x="223284" y="13319"/>
                </a:lnTo>
                <a:lnTo>
                  <a:pt x="267558" y="3410"/>
                </a:lnTo>
                <a:lnTo>
                  <a:pt x="313944" y="0"/>
                </a:lnTo>
                <a:lnTo>
                  <a:pt x="360329" y="3410"/>
                </a:lnTo>
                <a:lnTo>
                  <a:pt x="404603" y="13319"/>
                </a:lnTo>
                <a:lnTo>
                  <a:pt x="446281" y="29240"/>
                </a:lnTo>
                <a:lnTo>
                  <a:pt x="484875" y="50687"/>
                </a:lnTo>
                <a:lnTo>
                  <a:pt x="519901" y="77173"/>
                </a:lnTo>
                <a:lnTo>
                  <a:pt x="550872" y="108213"/>
                </a:lnTo>
                <a:lnTo>
                  <a:pt x="577301" y="143320"/>
                </a:lnTo>
                <a:lnTo>
                  <a:pt x="598704" y="182009"/>
                </a:lnTo>
                <a:lnTo>
                  <a:pt x="614593" y="223794"/>
                </a:lnTo>
                <a:lnTo>
                  <a:pt x="624483" y="268188"/>
                </a:lnTo>
                <a:lnTo>
                  <a:pt x="627888" y="314706"/>
                </a:lnTo>
                <a:lnTo>
                  <a:pt x="624483" y="361223"/>
                </a:lnTo>
                <a:lnTo>
                  <a:pt x="614593" y="405617"/>
                </a:lnTo>
                <a:lnTo>
                  <a:pt x="598704" y="447402"/>
                </a:lnTo>
                <a:lnTo>
                  <a:pt x="577301" y="486091"/>
                </a:lnTo>
                <a:lnTo>
                  <a:pt x="550872" y="521198"/>
                </a:lnTo>
                <a:lnTo>
                  <a:pt x="519901" y="552238"/>
                </a:lnTo>
                <a:lnTo>
                  <a:pt x="484875" y="578724"/>
                </a:lnTo>
                <a:lnTo>
                  <a:pt x="446281" y="600171"/>
                </a:lnTo>
                <a:lnTo>
                  <a:pt x="404603" y="616092"/>
                </a:lnTo>
                <a:lnTo>
                  <a:pt x="360329" y="626001"/>
                </a:lnTo>
                <a:lnTo>
                  <a:pt x="313944" y="629412"/>
                </a:lnTo>
                <a:lnTo>
                  <a:pt x="267558" y="626001"/>
                </a:lnTo>
                <a:lnTo>
                  <a:pt x="223284" y="616092"/>
                </a:lnTo>
                <a:lnTo>
                  <a:pt x="181606" y="600171"/>
                </a:lnTo>
                <a:lnTo>
                  <a:pt x="143012" y="578724"/>
                </a:lnTo>
                <a:lnTo>
                  <a:pt x="107986" y="552238"/>
                </a:lnTo>
                <a:lnTo>
                  <a:pt x="77015" y="521198"/>
                </a:lnTo>
                <a:lnTo>
                  <a:pt x="50586" y="486091"/>
                </a:lnTo>
                <a:lnTo>
                  <a:pt x="29183" y="447402"/>
                </a:lnTo>
                <a:lnTo>
                  <a:pt x="13294" y="405617"/>
                </a:lnTo>
                <a:lnTo>
                  <a:pt x="3404" y="361223"/>
                </a:lnTo>
                <a:lnTo>
                  <a:pt x="0" y="3147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883652" y="6121908"/>
            <a:ext cx="390144" cy="402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883652" y="6121908"/>
            <a:ext cx="390525" cy="4025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286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168767" y="5664708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91247" y="5250433"/>
            <a:ext cx="2438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72478" y="5260847"/>
            <a:ext cx="829944" cy="86995"/>
          </a:xfrm>
          <a:custGeom>
            <a:avLst/>
            <a:gdLst/>
            <a:ahLst/>
            <a:cxnLst/>
            <a:rect l="l" t="t" r="r" b="b"/>
            <a:pathLst>
              <a:path w="829945" h="86995">
                <a:moveTo>
                  <a:pt x="742823" y="0"/>
                </a:moveTo>
                <a:lnTo>
                  <a:pt x="742823" y="86867"/>
                </a:lnTo>
                <a:lnTo>
                  <a:pt x="800735" y="57911"/>
                </a:lnTo>
                <a:lnTo>
                  <a:pt x="757301" y="57911"/>
                </a:lnTo>
                <a:lnTo>
                  <a:pt x="757301" y="28955"/>
                </a:lnTo>
                <a:lnTo>
                  <a:pt x="800735" y="28955"/>
                </a:lnTo>
                <a:lnTo>
                  <a:pt x="742823" y="0"/>
                </a:lnTo>
                <a:close/>
              </a:path>
              <a:path w="829945" h="86995">
                <a:moveTo>
                  <a:pt x="74282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742823" y="57911"/>
                </a:lnTo>
                <a:lnTo>
                  <a:pt x="742823" y="28955"/>
                </a:lnTo>
                <a:close/>
              </a:path>
              <a:path w="829945" h="86995">
                <a:moveTo>
                  <a:pt x="800735" y="28955"/>
                </a:moveTo>
                <a:lnTo>
                  <a:pt x="757301" y="28955"/>
                </a:lnTo>
                <a:lnTo>
                  <a:pt x="757301" y="57911"/>
                </a:lnTo>
                <a:lnTo>
                  <a:pt x="800735" y="57911"/>
                </a:lnTo>
                <a:lnTo>
                  <a:pt x="829691" y="43433"/>
                </a:lnTo>
                <a:lnTo>
                  <a:pt x="80073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022335" y="5574029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2" y="72390"/>
                </a:moveTo>
                <a:lnTo>
                  <a:pt x="28956" y="72390"/>
                </a:lnTo>
                <a:lnTo>
                  <a:pt x="28956" y="540004"/>
                </a:lnTo>
                <a:lnTo>
                  <a:pt x="57912" y="540004"/>
                </a:lnTo>
                <a:lnTo>
                  <a:pt x="57912" y="72390"/>
                </a:lnTo>
                <a:close/>
              </a:path>
              <a:path w="86995" h="540385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90"/>
                </a:lnTo>
                <a:lnTo>
                  <a:pt x="79628" y="72390"/>
                </a:lnTo>
                <a:lnTo>
                  <a:pt x="43434" y="0"/>
                </a:lnTo>
                <a:close/>
              </a:path>
              <a:path w="86995" h="540385">
                <a:moveTo>
                  <a:pt x="79628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001000" y="4382261"/>
            <a:ext cx="86995" cy="540385"/>
          </a:xfrm>
          <a:custGeom>
            <a:avLst/>
            <a:gdLst/>
            <a:ahLst/>
            <a:cxnLst/>
            <a:rect l="l" t="t" r="r" b="b"/>
            <a:pathLst>
              <a:path w="86995" h="540385">
                <a:moveTo>
                  <a:pt x="57911" y="72389"/>
                </a:moveTo>
                <a:lnTo>
                  <a:pt x="28955" y="72389"/>
                </a:lnTo>
                <a:lnTo>
                  <a:pt x="28955" y="540004"/>
                </a:lnTo>
                <a:lnTo>
                  <a:pt x="57911" y="540004"/>
                </a:lnTo>
                <a:lnTo>
                  <a:pt x="57911" y="72389"/>
                </a:lnTo>
                <a:close/>
              </a:path>
              <a:path w="86995" h="54038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86995" h="540385">
                <a:moveTo>
                  <a:pt x="79628" y="72389"/>
                </a:moveTo>
                <a:lnTo>
                  <a:pt x="57911" y="72389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348221" y="4998720"/>
            <a:ext cx="44640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29208" y="1456054"/>
            <a:ext cx="1229995" cy="86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𝑤 =</a:t>
            </a:r>
            <a:r>
              <a:rPr sz="2400" spc="2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5875">
              <a:lnSpc>
                <a:spcPct val="100000"/>
              </a:lnSpc>
              <a:spcBef>
                <a:spcPts val="87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𝑤 =  1.01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110739" y="156819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2" y="0"/>
                </a:moveTo>
                <a:lnTo>
                  <a:pt x="416052" y="54863"/>
                </a:lnTo>
                <a:lnTo>
                  <a:pt x="0" y="54863"/>
                </a:lnTo>
                <a:lnTo>
                  <a:pt x="0" y="164591"/>
                </a:lnTo>
                <a:lnTo>
                  <a:pt x="416052" y="164591"/>
                </a:lnTo>
                <a:lnTo>
                  <a:pt x="416052" y="219455"/>
                </a:lnTo>
                <a:lnTo>
                  <a:pt x="525780" y="109727"/>
                </a:lnTo>
                <a:lnTo>
                  <a:pt x="416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10739" y="156819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2" y="54863"/>
                </a:lnTo>
                <a:lnTo>
                  <a:pt x="416052" y="0"/>
                </a:lnTo>
                <a:lnTo>
                  <a:pt x="525780" y="109727"/>
                </a:lnTo>
                <a:lnTo>
                  <a:pt x="416052" y="219455"/>
                </a:lnTo>
                <a:lnTo>
                  <a:pt x="416052" y="164591"/>
                </a:lnTo>
                <a:lnTo>
                  <a:pt x="0" y="164591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15311" y="205587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1" y="0"/>
                </a:moveTo>
                <a:lnTo>
                  <a:pt x="416051" y="54863"/>
                </a:lnTo>
                <a:lnTo>
                  <a:pt x="0" y="54863"/>
                </a:lnTo>
                <a:lnTo>
                  <a:pt x="0" y="164591"/>
                </a:lnTo>
                <a:lnTo>
                  <a:pt x="416051" y="164591"/>
                </a:lnTo>
                <a:lnTo>
                  <a:pt x="416051" y="219456"/>
                </a:lnTo>
                <a:lnTo>
                  <a:pt x="525780" y="109727"/>
                </a:lnTo>
                <a:lnTo>
                  <a:pt x="41605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115311" y="2055876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1" y="54863"/>
                </a:lnTo>
                <a:lnTo>
                  <a:pt x="416051" y="0"/>
                </a:lnTo>
                <a:lnTo>
                  <a:pt x="525780" y="109727"/>
                </a:lnTo>
                <a:lnTo>
                  <a:pt x="416051" y="219456"/>
                </a:lnTo>
                <a:lnTo>
                  <a:pt x="416051" y="164591"/>
                </a:lnTo>
                <a:lnTo>
                  <a:pt x="0" y="164591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987801" y="1341754"/>
            <a:ext cx="129540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89" baseline="-210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100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0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  </a:t>
            </a: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= </a:t>
            </a:r>
            <a:r>
              <a:rPr sz="3600" spc="187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1</a:t>
            </a:r>
            <a:endParaRPr sz="3600" baseline="-21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22804" y="5108447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4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219955" y="511759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736335" y="5071871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868411" y="5081015"/>
            <a:ext cx="391795" cy="391795"/>
          </a:xfrm>
          <a:custGeom>
            <a:avLst/>
            <a:gdLst/>
            <a:ahLst/>
            <a:cxnLst/>
            <a:rect l="l" t="t" r="r" b="b"/>
            <a:pathLst>
              <a:path w="391795" h="391795">
                <a:moveTo>
                  <a:pt x="391287" y="0"/>
                </a:moveTo>
                <a:lnTo>
                  <a:pt x="0" y="391286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2979547" y="1914144"/>
            <a:ext cx="196723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45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1000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≈  20000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47801" y="2464561"/>
            <a:ext cx="1245870" cy="88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𝑤 =  0.99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31750">
              <a:lnSpc>
                <a:spcPct val="100000"/>
              </a:lnSpc>
              <a:spcBef>
                <a:spcPts val="1025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𝑤 =  0.01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144267" y="2575560"/>
            <a:ext cx="527685" cy="220979"/>
          </a:xfrm>
          <a:custGeom>
            <a:avLst/>
            <a:gdLst/>
            <a:ahLst/>
            <a:cxnLst/>
            <a:rect l="l" t="t" r="r" b="b"/>
            <a:pathLst>
              <a:path w="527685" h="220980">
                <a:moveTo>
                  <a:pt x="416813" y="0"/>
                </a:moveTo>
                <a:lnTo>
                  <a:pt x="416813" y="55244"/>
                </a:lnTo>
                <a:lnTo>
                  <a:pt x="0" y="55244"/>
                </a:lnTo>
                <a:lnTo>
                  <a:pt x="0" y="165735"/>
                </a:lnTo>
                <a:lnTo>
                  <a:pt x="416813" y="165735"/>
                </a:lnTo>
                <a:lnTo>
                  <a:pt x="416813" y="220979"/>
                </a:lnTo>
                <a:lnTo>
                  <a:pt x="527304" y="110489"/>
                </a:lnTo>
                <a:lnTo>
                  <a:pt x="41681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144267" y="2575560"/>
            <a:ext cx="527685" cy="220979"/>
          </a:xfrm>
          <a:custGeom>
            <a:avLst/>
            <a:gdLst/>
            <a:ahLst/>
            <a:cxnLst/>
            <a:rect l="l" t="t" r="r" b="b"/>
            <a:pathLst>
              <a:path w="527685" h="220980">
                <a:moveTo>
                  <a:pt x="0" y="55244"/>
                </a:moveTo>
                <a:lnTo>
                  <a:pt x="416813" y="55244"/>
                </a:lnTo>
                <a:lnTo>
                  <a:pt x="416813" y="0"/>
                </a:lnTo>
                <a:lnTo>
                  <a:pt x="527304" y="110489"/>
                </a:lnTo>
                <a:lnTo>
                  <a:pt x="416813" y="220979"/>
                </a:lnTo>
                <a:lnTo>
                  <a:pt x="416813" y="165735"/>
                </a:lnTo>
                <a:lnTo>
                  <a:pt x="0" y="165735"/>
                </a:lnTo>
                <a:lnTo>
                  <a:pt x="0" y="5524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150364" y="3083051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416052" y="0"/>
                </a:moveTo>
                <a:lnTo>
                  <a:pt x="416052" y="54863"/>
                </a:lnTo>
                <a:lnTo>
                  <a:pt x="0" y="54863"/>
                </a:lnTo>
                <a:lnTo>
                  <a:pt x="0" y="164592"/>
                </a:lnTo>
                <a:lnTo>
                  <a:pt x="416052" y="164592"/>
                </a:lnTo>
                <a:lnTo>
                  <a:pt x="416052" y="219456"/>
                </a:lnTo>
                <a:lnTo>
                  <a:pt x="525780" y="109727"/>
                </a:lnTo>
                <a:lnTo>
                  <a:pt x="416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150364" y="3083051"/>
            <a:ext cx="525780" cy="219710"/>
          </a:xfrm>
          <a:custGeom>
            <a:avLst/>
            <a:gdLst/>
            <a:ahLst/>
            <a:cxnLst/>
            <a:rect l="l" t="t" r="r" b="b"/>
            <a:pathLst>
              <a:path w="525780" h="219710">
                <a:moveTo>
                  <a:pt x="0" y="54863"/>
                </a:moveTo>
                <a:lnTo>
                  <a:pt x="416052" y="54863"/>
                </a:lnTo>
                <a:lnTo>
                  <a:pt x="416052" y="0"/>
                </a:lnTo>
                <a:lnTo>
                  <a:pt x="525780" y="109727"/>
                </a:lnTo>
                <a:lnTo>
                  <a:pt x="416052" y="219456"/>
                </a:lnTo>
                <a:lnTo>
                  <a:pt x="416052" y="164592"/>
                </a:lnTo>
                <a:lnTo>
                  <a:pt x="0" y="164592"/>
                </a:lnTo>
                <a:lnTo>
                  <a:pt x="0" y="5486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977133" y="2330830"/>
            <a:ext cx="129159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89" baseline="-210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100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0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  </a:t>
            </a: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≈ </a:t>
            </a:r>
            <a:r>
              <a:rPr sz="3600" spc="187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0</a:t>
            </a:r>
            <a:endParaRPr sz="3600" baseline="-21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976498" y="2865120"/>
            <a:ext cx="129222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82" baseline="-210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100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0</a:t>
            </a:r>
            <a:r>
              <a:rPr sz="1750" dirty="0">
                <a:latin typeface="Cambria Math" panose="02040503050406030204"/>
                <a:cs typeface="Cambria Math" panose="02040503050406030204"/>
              </a:rPr>
              <a:t>  </a:t>
            </a: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≈ </a:t>
            </a:r>
            <a:r>
              <a:rPr sz="3600" spc="187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600" baseline="-21000" dirty="0">
                <a:latin typeface="Cambria Math" panose="02040503050406030204"/>
                <a:cs typeface="Cambria Math" panose="02040503050406030204"/>
              </a:rPr>
              <a:t>0</a:t>
            </a:r>
            <a:endParaRPr sz="3600" baseline="-21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37485" y="3886834"/>
            <a:ext cx="357505" cy="105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313046" y="3886834"/>
            <a:ext cx="357505" cy="105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854065" y="3869435"/>
            <a:ext cx="358140" cy="1052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1898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132832" y="1481327"/>
            <a:ext cx="1427988" cy="8305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132832" y="1481327"/>
            <a:ext cx="1428115" cy="8305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80"/>
              </a:spcBef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1270" algn="ctr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𝑤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987540" y="1482852"/>
            <a:ext cx="1905000" cy="8305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987540" y="1482852"/>
            <a:ext cx="1905000" cy="830580"/>
          </a:xfrm>
          <a:custGeom>
            <a:avLst/>
            <a:gdLst/>
            <a:ahLst/>
            <a:cxnLst/>
            <a:rect l="l" t="t" r="r" b="b"/>
            <a:pathLst>
              <a:path w="1905000" h="830580">
                <a:moveTo>
                  <a:pt x="0" y="830580"/>
                </a:moveTo>
                <a:lnTo>
                  <a:pt x="1905000" y="830580"/>
                </a:lnTo>
                <a:lnTo>
                  <a:pt x="19050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7043419" y="1508505"/>
            <a:ext cx="179514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4450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Small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085588" y="2519172"/>
            <a:ext cx="1427988" cy="8305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5085588" y="2519172"/>
            <a:ext cx="1428115" cy="8305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small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1270" algn="ctr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𝑤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87540" y="2554223"/>
            <a:ext cx="1905000" cy="8305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6987540" y="2554223"/>
            <a:ext cx="1905000" cy="83058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65405" marR="55880" indent="525780">
              <a:lnSpc>
                <a:spcPct val="100000"/>
              </a:lnSpc>
              <a:spcBef>
                <a:spcPts val="180"/>
              </a:spcBef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 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560819" y="1722120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277368" y="0"/>
                </a:moveTo>
                <a:lnTo>
                  <a:pt x="277368" y="99821"/>
                </a:lnTo>
                <a:lnTo>
                  <a:pt x="0" y="99821"/>
                </a:lnTo>
                <a:lnTo>
                  <a:pt x="0" y="299465"/>
                </a:lnTo>
                <a:lnTo>
                  <a:pt x="277368" y="299465"/>
                </a:lnTo>
                <a:lnTo>
                  <a:pt x="277368" y="399288"/>
                </a:lnTo>
                <a:lnTo>
                  <a:pt x="477011" y="199643"/>
                </a:lnTo>
                <a:lnTo>
                  <a:pt x="277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560819" y="1722120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0" y="99821"/>
                </a:moveTo>
                <a:lnTo>
                  <a:pt x="277368" y="99821"/>
                </a:lnTo>
                <a:lnTo>
                  <a:pt x="277368" y="0"/>
                </a:lnTo>
                <a:lnTo>
                  <a:pt x="477011" y="199643"/>
                </a:lnTo>
                <a:lnTo>
                  <a:pt x="277368" y="399288"/>
                </a:lnTo>
                <a:lnTo>
                  <a:pt x="277368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515100" y="2769107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277368" y="0"/>
                </a:moveTo>
                <a:lnTo>
                  <a:pt x="277368" y="99821"/>
                </a:lnTo>
                <a:lnTo>
                  <a:pt x="0" y="99821"/>
                </a:lnTo>
                <a:lnTo>
                  <a:pt x="0" y="299465"/>
                </a:lnTo>
                <a:lnTo>
                  <a:pt x="277368" y="299465"/>
                </a:lnTo>
                <a:lnTo>
                  <a:pt x="277368" y="399288"/>
                </a:lnTo>
                <a:lnTo>
                  <a:pt x="477011" y="199643"/>
                </a:lnTo>
                <a:lnTo>
                  <a:pt x="277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515100" y="2769107"/>
            <a:ext cx="477520" cy="399415"/>
          </a:xfrm>
          <a:custGeom>
            <a:avLst/>
            <a:gdLst/>
            <a:ahLst/>
            <a:cxnLst/>
            <a:rect l="l" t="t" r="r" b="b"/>
            <a:pathLst>
              <a:path w="477520" h="399414">
                <a:moveTo>
                  <a:pt x="0" y="99821"/>
                </a:moveTo>
                <a:lnTo>
                  <a:pt x="277368" y="99821"/>
                </a:lnTo>
                <a:lnTo>
                  <a:pt x="277368" y="0"/>
                </a:lnTo>
                <a:lnTo>
                  <a:pt x="477011" y="199643"/>
                </a:lnTo>
                <a:lnTo>
                  <a:pt x="277368" y="399288"/>
                </a:lnTo>
                <a:lnTo>
                  <a:pt x="277368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464312" y="4205478"/>
            <a:ext cx="185864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85" dirty="0">
                <a:latin typeface="Calibri" panose="020F0502020204030204"/>
                <a:cs typeface="Calibri" panose="020F0502020204030204"/>
              </a:rPr>
              <a:t>Toy</a:t>
            </a:r>
            <a:r>
              <a:rPr sz="2800" b="1" i="1" u="sng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15" dirty="0">
                <a:latin typeface="Calibri" panose="020F0502020204030204"/>
                <a:cs typeface="Calibri" panose="020F0502020204030204"/>
              </a:rPr>
              <a:t>Example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906639" y="3365332"/>
            <a:ext cx="702310" cy="155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19000"/>
              </a:lnSpc>
            </a:pPr>
            <a:r>
              <a:rPr sz="3600" baseline="-16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=w</a:t>
            </a:r>
            <a:r>
              <a:rPr sz="16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999  </a:t>
            </a:r>
            <a:r>
              <a:rPr sz="3600" spc="-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1000</a:t>
            </a:r>
            <a:endParaRPr sz="16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R="62865"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12308" y="2900172"/>
            <a:ext cx="2840736" cy="37292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244588" y="5031994"/>
            <a:ext cx="4921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add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412" y="1825751"/>
            <a:ext cx="5178552" cy="470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29412" y="1825751"/>
            <a:ext cx="5179060" cy="47117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6230" indent="-228600" defTabSz="-635">
              <a:lnSpc>
                <a:spcPts val="3180"/>
              </a:lnSpc>
              <a:buFont typeface="Arial" panose="020B0604020202020204"/>
              <a:buChar char="•"/>
              <a:tabLst>
                <a:tab pos="31686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Long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Short-term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Memory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(LSTM)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Helpful</a:t>
            </a:r>
            <a:r>
              <a:rPr spc="-55" dirty="0"/>
              <a:t> </a:t>
            </a:r>
            <a:r>
              <a:rPr spc="-45" dirty="0"/>
              <a:t>Techniques</a:t>
            </a:r>
            <a:endParaRPr spc="-45" dirty="0"/>
          </a:p>
        </p:txBody>
      </p:sp>
      <p:sp>
        <p:nvSpPr>
          <p:cNvPr id="7" name="object 7"/>
          <p:cNvSpPr txBox="1"/>
          <p:nvPr/>
        </p:nvSpPr>
        <p:spPr>
          <a:xfrm>
            <a:off x="1164742" y="2302890"/>
            <a:ext cx="6897370" cy="2417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 marR="5080" indent="-227965" defTabSz="-635">
              <a:lnSpc>
                <a:spcPts val="302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Can deal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gradient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vanishing (not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gradient  explode)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54965" lvl="1" indent="-286385" defTabSz="-635">
              <a:lnSpc>
                <a:spcPct val="100000"/>
              </a:lnSpc>
              <a:spcBef>
                <a:spcPts val="335"/>
              </a:spcBef>
              <a:buFont typeface="Wingdings" panose="05000000000000000000"/>
              <a:buChar char=""/>
              <a:tabLst>
                <a:tab pos="3556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Memory and input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are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4965">
              <a:lnSpc>
                <a:spcPct val="100000"/>
              </a:lnSpc>
            </a:pPr>
            <a:r>
              <a:rPr sz="2400" b="1" i="1" u="sng" dirty="0">
                <a:latin typeface="Calibri" panose="020F0502020204030204"/>
                <a:cs typeface="Calibri" panose="020F0502020204030204"/>
              </a:rPr>
              <a:t>added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4965" lvl="1" indent="-286385" defTabSz="-635">
              <a:lnSpc>
                <a:spcPct val="100000"/>
              </a:lnSpc>
              <a:spcBef>
                <a:spcPts val="910"/>
              </a:spcBef>
              <a:buFont typeface="Wingdings" panose="05000000000000000000"/>
              <a:buChar char=""/>
              <a:tabLst>
                <a:tab pos="3556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The influence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never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disappears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496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unless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forget 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gate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closed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30452" y="4916423"/>
            <a:ext cx="624840" cy="399415"/>
          </a:xfrm>
          <a:custGeom>
            <a:avLst/>
            <a:gdLst/>
            <a:ahLst/>
            <a:cxnLst/>
            <a:rect l="l" t="t" r="r" b="b"/>
            <a:pathLst>
              <a:path w="624839" h="399414">
                <a:moveTo>
                  <a:pt x="425196" y="0"/>
                </a:moveTo>
                <a:lnTo>
                  <a:pt x="425196" y="99821"/>
                </a:lnTo>
                <a:lnTo>
                  <a:pt x="0" y="99821"/>
                </a:lnTo>
                <a:lnTo>
                  <a:pt x="0" y="299465"/>
                </a:lnTo>
                <a:lnTo>
                  <a:pt x="425196" y="299465"/>
                </a:lnTo>
                <a:lnTo>
                  <a:pt x="425196" y="399288"/>
                </a:lnTo>
                <a:lnTo>
                  <a:pt x="624840" y="199644"/>
                </a:lnTo>
                <a:lnTo>
                  <a:pt x="42519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30452" y="4916423"/>
            <a:ext cx="624840" cy="399415"/>
          </a:xfrm>
          <a:custGeom>
            <a:avLst/>
            <a:gdLst/>
            <a:ahLst/>
            <a:cxnLst/>
            <a:rect l="l" t="t" r="r" b="b"/>
            <a:pathLst>
              <a:path w="624839" h="399414">
                <a:moveTo>
                  <a:pt x="0" y="99821"/>
                </a:moveTo>
                <a:lnTo>
                  <a:pt x="425196" y="99821"/>
                </a:lnTo>
                <a:lnTo>
                  <a:pt x="425196" y="0"/>
                </a:lnTo>
                <a:lnTo>
                  <a:pt x="624840" y="199644"/>
                </a:lnTo>
                <a:lnTo>
                  <a:pt x="425196" y="399288"/>
                </a:lnTo>
                <a:lnTo>
                  <a:pt x="425196" y="299465"/>
                </a:lnTo>
                <a:lnTo>
                  <a:pt x="0" y="299465"/>
                </a:lnTo>
                <a:lnTo>
                  <a:pt x="0" y="9982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123694" y="4889245"/>
            <a:ext cx="313753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No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Gradient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vanishing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(If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forget 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gate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opened.)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1628" y="6425488"/>
            <a:ext cx="159512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[Cho,</a:t>
            </a:r>
            <a:r>
              <a:rPr sz="1800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EMNLP’14]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4695" y="5692138"/>
            <a:ext cx="4396740" cy="107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5155" y="5631178"/>
            <a:ext cx="4735068" cy="1226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4131" y="5731764"/>
            <a:ext cx="4277868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65861" y="5755640"/>
            <a:ext cx="4132579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Gated Recurrent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Unit</a:t>
            </a: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(GRU):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6350"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simpler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than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LSTM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Helpful</a:t>
            </a:r>
            <a:r>
              <a:rPr spc="-55" dirty="0"/>
              <a:t> </a:t>
            </a:r>
            <a:r>
              <a:rPr spc="-45" dirty="0"/>
              <a:t>Techniques</a:t>
            </a:r>
            <a:endParaRPr spc="-45" dirty="0"/>
          </a:p>
        </p:txBody>
      </p:sp>
      <p:sp>
        <p:nvSpPr>
          <p:cNvPr id="3" name="object 3"/>
          <p:cNvSpPr/>
          <p:nvPr/>
        </p:nvSpPr>
        <p:spPr>
          <a:xfrm>
            <a:off x="5210555" y="2636520"/>
            <a:ext cx="3165348" cy="17693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3196" y="5284622"/>
            <a:ext cx="7807325" cy="1218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70205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Vanilla </a:t>
            </a:r>
            <a:r>
              <a:rPr sz="2400" dirty="0">
                <a:latin typeface="Calibri" panose="020F0502020204030204"/>
                <a:cs typeface="Calibri" panose="020F0502020204030204"/>
              </a:rPr>
              <a:t>RNN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Initialized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with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Identity matrix </a:t>
            </a:r>
            <a:r>
              <a:rPr sz="2400" dirty="0">
                <a:latin typeface="Calibri" panose="020F0502020204030204"/>
                <a:cs typeface="Calibri" panose="020F0502020204030204"/>
              </a:rPr>
              <a:t>+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ReLU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activation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function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[Quoc </a:t>
            </a:r>
            <a:r>
              <a:rPr sz="1800" spc="-9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V.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Le,</a:t>
            </a:r>
            <a:r>
              <a:rPr sz="1800" spc="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arXiv’15]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355600" indent="-342900" defTabSz="-635">
              <a:lnSpc>
                <a:spcPct val="100000"/>
              </a:lnSpc>
              <a:spcBef>
                <a:spcPts val="730"/>
              </a:spcBef>
              <a:buFont typeface="Wingdings" panose="05000000000000000000"/>
              <a:buChar char=""/>
              <a:tabLst>
                <a:tab pos="356235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Outperform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 be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comparable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with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LSTM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 4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tasks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79623" y="4641215"/>
            <a:ext cx="211518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[Jan </a:t>
            </a: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Koutnik,</a:t>
            </a:r>
            <a:r>
              <a:rPr sz="1800" spc="-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JMLR’14]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1708" y="1979676"/>
            <a:ext cx="187134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Clockwise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RNN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67017" y="4595748"/>
            <a:ext cx="232854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[Tomas </a:t>
            </a:r>
            <a:r>
              <a:rPr sz="1800" spc="-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Mikolov,</a:t>
            </a:r>
            <a:r>
              <a:rPr sz="1800" spc="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ICLR’15]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0833" y="1796160"/>
            <a:ext cx="330263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Structurally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Constrained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Recurrent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(SCRN)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4151" y="2619755"/>
            <a:ext cx="4485132" cy="1850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More </a:t>
            </a:r>
            <a:r>
              <a:rPr spc="-5" dirty="0"/>
              <a:t>Applications</a:t>
            </a:r>
            <a:r>
              <a:rPr spc="-90" dirty="0"/>
              <a:t> </a:t>
            </a:r>
            <a:r>
              <a:rPr dirty="0"/>
              <a:t>……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275588" y="3642359"/>
            <a:ext cx="1197864" cy="5486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35024" y="3681984"/>
            <a:ext cx="1078991" cy="431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55775" y="2520695"/>
            <a:ext cx="119938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15211" y="2560320"/>
            <a:ext cx="1080515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86605" y="4816602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1" y="431292"/>
                </a:lnTo>
                <a:lnTo>
                  <a:pt x="1078991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44696" y="3662171"/>
            <a:ext cx="119938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04132" y="3701796"/>
            <a:ext cx="1080515" cy="431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61844" y="3657600"/>
            <a:ext cx="1078992" cy="431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561844" y="3657600"/>
            <a:ext cx="1079500" cy="431800"/>
          </a:xfrm>
          <a:custGeom>
            <a:avLst/>
            <a:gdLst/>
            <a:ahLst/>
            <a:cxnLst/>
            <a:rect l="l" t="t" r="r" b="b"/>
            <a:pathLst>
              <a:path w="1079500" h="431800">
                <a:moveTo>
                  <a:pt x="0" y="431292"/>
                </a:moveTo>
                <a:lnTo>
                  <a:pt x="1078992" y="431292"/>
                </a:lnTo>
                <a:lnTo>
                  <a:pt x="1078992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44696" y="2528316"/>
            <a:ext cx="1199388" cy="548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04132" y="2567939"/>
            <a:ext cx="1080515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02957" y="4822697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6" y="431291"/>
                </a:lnTo>
                <a:lnTo>
                  <a:pt x="1080516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61047" y="3668267"/>
            <a:ext cx="1199388" cy="550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20483" y="3707891"/>
            <a:ext cx="1080516" cy="4328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78196" y="3701796"/>
            <a:ext cx="1080515" cy="4312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78196" y="3701796"/>
            <a:ext cx="1080770" cy="431800"/>
          </a:xfrm>
          <a:custGeom>
            <a:avLst/>
            <a:gdLst/>
            <a:ahLst/>
            <a:cxnLst/>
            <a:rect l="l" t="t" r="r" b="b"/>
            <a:pathLst>
              <a:path w="1080770" h="431800">
                <a:moveTo>
                  <a:pt x="0" y="431291"/>
                </a:moveTo>
                <a:lnTo>
                  <a:pt x="1080515" y="431291"/>
                </a:lnTo>
                <a:lnTo>
                  <a:pt x="1080515" y="0"/>
                </a:lnTo>
                <a:lnTo>
                  <a:pt x="0" y="0"/>
                </a:lnTo>
                <a:lnTo>
                  <a:pt x="0" y="4312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85431" y="2546604"/>
            <a:ext cx="1197864" cy="5501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44868" y="2586227"/>
            <a:ext cx="1078992" cy="432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1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1" y="579120"/>
                </a:lnTo>
                <a:lnTo>
                  <a:pt x="290321" y="193548"/>
                </a:lnTo>
                <a:close/>
              </a:path>
              <a:path w="387350" h="579120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59635" y="4178808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1" y="193548"/>
                </a:moveTo>
                <a:lnTo>
                  <a:pt x="96774" y="193548"/>
                </a:lnTo>
                <a:lnTo>
                  <a:pt x="96774" y="580643"/>
                </a:lnTo>
                <a:lnTo>
                  <a:pt x="290321" y="580643"/>
                </a:lnTo>
                <a:lnTo>
                  <a:pt x="290321" y="193548"/>
                </a:lnTo>
                <a:close/>
              </a:path>
              <a:path w="387350" h="581025">
                <a:moveTo>
                  <a:pt x="193547" y="0"/>
                </a:moveTo>
                <a:lnTo>
                  <a:pt x="0" y="193548"/>
                </a:lnTo>
                <a:lnTo>
                  <a:pt x="387095" y="193548"/>
                </a:lnTo>
                <a:lnTo>
                  <a:pt x="19354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59635" y="3034283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8"/>
                </a:moveTo>
                <a:lnTo>
                  <a:pt x="193547" y="0"/>
                </a:lnTo>
                <a:lnTo>
                  <a:pt x="387095" y="193548"/>
                </a:lnTo>
                <a:lnTo>
                  <a:pt x="290321" y="193548"/>
                </a:lnTo>
                <a:lnTo>
                  <a:pt x="290321" y="580643"/>
                </a:lnTo>
                <a:lnTo>
                  <a:pt x="96774" y="580643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381885" y="3407790"/>
            <a:ext cx="687070" cy="351790"/>
          </a:xfrm>
          <a:custGeom>
            <a:avLst/>
            <a:gdLst/>
            <a:ahLst/>
            <a:cxnLst/>
            <a:rect l="l" t="t" r="r" b="b"/>
            <a:pathLst>
              <a:path w="687069" h="351789">
                <a:moveTo>
                  <a:pt x="392556" y="0"/>
                </a:moveTo>
                <a:lnTo>
                  <a:pt x="344042" y="9144"/>
                </a:lnTo>
                <a:lnTo>
                  <a:pt x="307975" y="24892"/>
                </a:lnTo>
                <a:lnTo>
                  <a:pt x="271779" y="46989"/>
                </a:lnTo>
                <a:lnTo>
                  <a:pt x="223265" y="84962"/>
                </a:lnTo>
                <a:lnTo>
                  <a:pt x="174370" y="130683"/>
                </a:lnTo>
                <a:lnTo>
                  <a:pt x="124840" y="182372"/>
                </a:lnTo>
                <a:lnTo>
                  <a:pt x="75056" y="238506"/>
                </a:lnTo>
                <a:lnTo>
                  <a:pt x="50037" y="267589"/>
                </a:lnTo>
                <a:lnTo>
                  <a:pt x="0" y="326644"/>
                </a:lnTo>
                <a:lnTo>
                  <a:pt x="29209" y="351282"/>
                </a:lnTo>
                <a:lnTo>
                  <a:pt x="79013" y="292354"/>
                </a:lnTo>
                <a:lnTo>
                  <a:pt x="103776" y="263525"/>
                </a:lnTo>
                <a:lnTo>
                  <a:pt x="103631" y="263525"/>
                </a:lnTo>
                <a:lnTo>
                  <a:pt x="128523" y="235204"/>
                </a:lnTo>
                <a:lnTo>
                  <a:pt x="152806" y="208280"/>
                </a:lnTo>
                <a:lnTo>
                  <a:pt x="177291" y="181991"/>
                </a:lnTo>
                <a:lnTo>
                  <a:pt x="201048" y="157861"/>
                </a:lnTo>
                <a:lnTo>
                  <a:pt x="225170" y="134493"/>
                </a:lnTo>
                <a:lnTo>
                  <a:pt x="248412" y="113537"/>
                </a:lnTo>
                <a:lnTo>
                  <a:pt x="248548" y="113537"/>
                </a:lnTo>
                <a:lnTo>
                  <a:pt x="270935" y="95123"/>
                </a:lnTo>
                <a:lnTo>
                  <a:pt x="282081" y="86487"/>
                </a:lnTo>
                <a:lnTo>
                  <a:pt x="281939" y="86487"/>
                </a:lnTo>
                <a:lnTo>
                  <a:pt x="293084" y="78612"/>
                </a:lnTo>
                <a:lnTo>
                  <a:pt x="304545" y="70993"/>
                </a:lnTo>
                <a:lnTo>
                  <a:pt x="315467" y="64262"/>
                </a:lnTo>
                <a:lnTo>
                  <a:pt x="315620" y="64262"/>
                </a:lnTo>
                <a:lnTo>
                  <a:pt x="325450" y="58800"/>
                </a:lnTo>
                <a:lnTo>
                  <a:pt x="335787" y="53594"/>
                </a:lnTo>
                <a:lnTo>
                  <a:pt x="335533" y="53594"/>
                </a:lnTo>
                <a:lnTo>
                  <a:pt x="345827" y="49149"/>
                </a:lnTo>
                <a:lnTo>
                  <a:pt x="345694" y="49149"/>
                </a:lnTo>
                <a:lnTo>
                  <a:pt x="356742" y="45085"/>
                </a:lnTo>
                <a:lnTo>
                  <a:pt x="356940" y="45085"/>
                </a:lnTo>
                <a:lnTo>
                  <a:pt x="365435" y="42418"/>
                </a:lnTo>
                <a:lnTo>
                  <a:pt x="366648" y="42037"/>
                </a:lnTo>
                <a:lnTo>
                  <a:pt x="367083" y="42037"/>
                </a:lnTo>
                <a:lnTo>
                  <a:pt x="375037" y="40259"/>
                </a:lnTo>
                <a:lnTo>
                  <a:pt x="374776" y="40259"/>
                </a:lnTo>
                <a:lnTo>
                  <a:pt x="376173" y="40005"/>
                </a:lnTo>
                <a:lnTo>
                  <a:pt x="376418" y="40005"/>
                </a:lnTo>
                <a:lnTo>
                  <a:pt x="384624" y="38735"/>
                </a:lnTo>
                <a:lnTo>
                  <a:pt x="383920" y="38735"/>
                </a:lnTo>
                <a:lnTo>
                  <a:pt x="385444" y="38608"/>
                </a:lnTo>
                <a:lnTo>
                  <a:pt x="385677" y="38608"/>
                </a:lnTo>
                <a:lnTo>
                  <a:pt x="394462" y="37973"/>
                </a:lnTo>
                <a:lnTo>
                  <a:pt x="499196" y="37973"/>
                </a:lnTo>
                <a:lnTo>
                  <a:pt x="494029" y="34162"/>
                </a:lnTo>
                <a:lnTo>
                  <a:pt x="451231" y="10541"/>
                </a:lnTo>
                <a:lnTo>
                  <a:pt x="404621" y="126"/>
                </a:lnTo>
                <a:lnTo>
                  <a:pt x="392556" y="0"/>
                </a:lnTo>
                <a:close/>
              </a:path>
              <a:path w="687069" h="351789">
                <a:moveTo>
                  <a:pt x="610738" y="232066"/>
                </a:moveTo>
                <a:lnTo>
                  <a:pt x="578357" y="251841"/>
                </a:lnTo>
                <a:lnTo>
                  <a:pt x="686688" y="319659"/>
                </a:lnTo>
                <a:lnTo>
                  <a:pt x="680651" y="248412"/>
                </a:lnTo>
                <a:lnTo>
                  <a:pt x="620902" y="248412"/>
                </a:lnTo>
                <a:lnTo>
                  <a:pt x="610738" y="232066"/>
                </a:lnTo>
                <a:close/>
              </a:path>
              <a:path w="687069" h="351789">
                <a:moveTo>
                  <a:pt x="79120" y="292227"/>
                </a:moveTo>
                <a:close/>
              </a:path>
              <a:path w="687069" h="351789">
                <a:moveTo>
                  <a:pt x="103885" y="263398"/>
                </a:moveTo>
                <a:lnTo>
                  <a:pt x="103631" y="263525"/>
                </a:lnTo>
                <a:lnTo>
                  <a:pt x="103776" y="263525"/>
                </a:lnTo>
                <a:lnTo>
                  <a:pt x="103885" y="263398"/>
                </a:lnTo>
                <a:close/>
              </a:path>
              <a:path w="687069" h="351789">
                <a:moveTo>
                  <a:pt x="643292" y="212186"/>
                </a:moveTo>
                <a:lnTo>
                  <a:pt x="610738" y="232066"/>
                </a:lnTo>
                <a:lnTo>
                  <a:pt x="620902" y="248412"/>
                </a:lnTo>
                <a:lnTo>
                  <a:pt x="653288" y="228219"/>
                </a:lnTo>
                <a:lnTo>
                  <a:pt x="643292" y="212186"/>
                </a:lnTo>
                <a:close/>
              </a:path>
              <a:path w="687069" h="351789">
                <a:moveTo>
                  <a:pt x="675894" y="192278"/>
                </a:moveTo>
                <a:lnTo>
                  <a:pt x="643292" y="212186"/>
                </a:lnTo>
                <a:lnTo>
                  <a:pt x="653288" y="228219"/>
                </a:lnTo>
                <a:lnTo>
                  <a:pt x="620902" y="248412"/>
                </a:lnTo>
                <a:lnTo>
                  <a:pt x="680651" y="248412"/>
                </a:lnTo>
                <a:lnTo>
                  <a:pt x="675894" y="192278"/>
                </a:lnTo>
                <a:close/>
              </a:path>
              <a:path w="687069" h="351789">
                <a:moveTo>
                  <a:pt x="128625" y="235204"/>
                </a:moveTo>
                <a:lnTo>
                  <a:pt x="128396" y="235458"/>
                </a:lnTo>
                <a:lnTo>
                  <a:pt x="128625" y="235204"/>
                </a:lnTo>
                <a:close/>
              </a:path>
              <a:path w="687069" h="351789">
                <a:moveTo>
                  <a:pt x="630750" y="192405"/>
                </a:moveTo>
                <a:lnTo>
                  <a:pt x="585088" y="192405"/>
                </a:lnTo>
                <a:lnTo>
                  <a:pt x="585342" y="192786"/>
                </a:lnTo>
                <a:lnTo>
                  <a:pt x="602360" y="218567"/>
                </a:lnTo>
                <a:lnTo>
                  <a:pt x="610738" y="232066"/>
                </a:lnTo>
                <a:lnTo>
                  <a:pt x="643292" y="212186"/>
                </a:lnTo>
                <a:lnTo>
                  <a:pt x="634364" y="197866"/>
                </a:lnTo>
                <a:lnTo>
                  <a:pt x="630750" y="192405"/>
                </a:lnTo>
                <a:close/>
              </a:path>
              <a:path w="687069" h="351789">
                <a:moveTo>
                  <a:pt x="602107" y="218186"/>
                </a:moveTo>
                <a:lnTo>
                  <a:pt x="602343" y="218567"/>
                </a:lnTo>
                <a:lnTo>
                  <a:pt x="602107" y="218186"/>
                </a:lnTo>
                <a:close/>
              </a:path>
              <a:path w="687069" h="351789">
                <a:moveTo>
                  <a:pt x="153034" y="208026"/>
                </a:moveTo>
                <a:lnTo>
                  <a:pt x="152781" y="208280"/>
                </a:lnTo>
                <a:lnTo>
                  <a:pt x="153034" y="208026"/>
                </a:lnTo>
                <a:close/>
              </a:path>
              <a:path w="687069" h="351789">
                <a:moveTo>
                  <a:pt x="585300" y="192724"/>
                </a:moveTo>
                <a:close/>
              </a:path>
              <a:path w="687069" h="351789">
                <a:moveTo>
                  <a:pt x="598045" y="144653"/>
                </a:moveTo>
                <a:lnTo>
                  <a:pt x="550544" y="144653"/>
                </a:lnTo>
                <a:lnTo>
                  <a:pt x="550926" y="145161"/>
                </a:lnTo>
                <a:lnTo>
                  <a:pt x="568197" y="168275"/>
                </a:lnTo>
                <a:lnTo>
                  <a:pt x="585300" y="192724"/>
                </a:lnTo>
                <a:lnTo>
                  <a:pt x="585088" y="192405"/>
                </a:lnTo>
                <a:lnTo>
                  <a:pt x="630750" y="192405"/>
                </a:lnTo>
                <a:lnTo>
                  <a:pt x="616712" y="171196"/>
                </a:lnTo>
                <a:lnTo>
                  <a:pt x="598804" y="145669"/>
                </a:lnTo>
                <a:lnTo>
                  <a:pt x="598045" y="144653"/>
                </a:lnTo>
                <a:close/>
              </a:path>
              <a:path w="687069" h="351789">
                <a:moveTo>
                  <a:pt x="177411" y="181991"/>
                </a:moveTo>
                <a:lnTo>
                  <a:pt x="177037" y="182372"/>
                </a:lnTo>
                <a:lnTo>
                  <a:pt x="177411" y="181991"/>
                </a:lnTo>
                <a:close/>
              </a:path>
              <a:path w="687069" h="351789">
                <a:moveTo>
                  <a:pt x="567816" y="167767"/>
                </a:moveTo>
                <a:lnTo>
                  <a:pt x="568172" y="168275"/>
                </a:lnTo>
                <a:lnTo>
                  <a:pt x="567816" y="167767"/>
                </a:lnTo>
                <a:close/>
              </a:path>
              <a:path w="687069" h="351789">
                <a:moveTo>
                  <a:pt x="550908" y="145139"/>
                </a:moveTo>
                <a:close/>
              </a:path>
              <a:path w="687069" h="351789">
                <a:moveTo>
                  <a:pt x="533019" y="123062"/>
                </a:moveTo>
                <a:lnTo>
                  <a:pt x="550908" y="145139"/>
                </a:lnTo>
                <a:lnTo>
                  <a:pt x="550544" y="144653"/>
                </a:lnTo>
                <a:lnTo>
                  <a:pt x="598045" y="144653"/>
                </a:lnTo>
                <a:lnTo>
                  <a:pt x="582479" y="123825"/>
                </a:lnTo>
                <a:lnTo>
                  <a:pt x="533781" y="123825"/>
                </a:lnTo>
                <a:lnTo>
                  <a:pt x="533019" y="123062"/>
                </a:lnTo>
                <a:close/>
              </a:path>
              <a:path w="687069" h="351789">
                <a:moveTo>
                  <a:pt x="225225" y="134493"/>
                </a:moveTo>
                <a:lnTo>
                  <a:pt x="224662" y="135000"/>
                </a:lnTo>
                <a:lnTo>
                  <a:pt x="225225" y="134493"/>
                </a:lnTo>
                <a:close/>
              </a:path>
              <a:path w="687069" h="351789">
                <a:moveTo>
                  <a:pt x="566263" y="103505"/>
                </a:moveTo>
                <a:lnTo>
                  <a:pt x="515492" y="103505"/>
                </a:lnTo>
                <a:lnTo>
                  <a:pt x="533781" y="123825"/>
                </a:lnTo>
                <a:lnTo>
                  <a:pt x="582479" y="123825"/>
                </a:lnTo>
                <a:lnTo>
                  <a:pt x="580770" y="121538"/>
                </a:lnTo>
                <a:lnTo>
                  <a:pt x="566263" y="103505"/>
                </a:lnTo>
                <a:close/>
              </a:path>
              <a:path w="687069" h="351789">
                <a:moveTo>
                  <a:pt x="248548" y="113537"/>
                </a:moveTo>
                <a:lnTo>
                  <a:pt x="248412" y="113537"/>
                </a:lnTo>
                <a:lnTo>
                  <a:pt x="247776" y="114173"/>
                </a:lnTo>
                <a:lnTo>
                  <a:pt x="248548" y="113537"/>
                </a:lnTo>
                <a:close/>
              </a:path>
              <a:path w="687069" h="351789">
                <a:moveTo>
                  <a:pt x="537253" y="71500"/>
                </a:moveTo>
                <a:lnTo>
                  <a:pt x="480567" y="71500"/>
                </a:lnTo>
                <a:lnTo>
                  <a:pt x="481202" y="72009"/>
                </a:lnTo>
                <a:lnTo>
                  <a:pt x="489965" y="79121"/>
                </a:lnTo>
                <a:lnTo>
                  <a:pt x="498728" y="86868"/>
                </a:lnTo>
                <a:lnTo>
                  <a:pt x="516254" y="104394"/>
                </a:lnTo>
                <a:lnTo>
                  <a:pt x="515492" y="103505"/>
                </a:lnTo>
                <a:lnTo>
                  <a:pt x="566263" y="103505"/>
                </a:lnTo>
                <a:lnTo>
                  <a:pt x="562482" y="98806"/>
                </a:lnTo>
                <a:lnTo>
                  <a:pt x="543559" y="77724"/>
                </a:lnTo>
                <a:lnTo>
                  <a:pt x="537253" y="71500"/>
                </a:lnTo>
                <a:close/>
              </a:path>
              <a:path w="687069" h="351789">
                <a:moveTo>
                  <a:pt x="271398" y="94742"/>
                </a:moveTo>
                <a:lnTo>
                  <a:pt x="270890" y="95123"/>
                </a:lnTo>
                <a:lnTo>
                  <a:pt x="271398" y="94742"/>
                </a:lnTo>
                <a:close/>
              </a:path>
              <a:path w="687069" h="351789">
                <a:moveTo>
                  <a:pt x="497966" y="86233"/>
                </a:moveTo>
                <a:lnTo>
                  <a:pt x="498606" y="86868"/>
                </a:lnTo>
                <a:lnTo>
                  <a:pt x="497966" y="86233"/>
                </a:lnTo>
                <a:close/>
              </a:path>
              <a:path w="687069" h="351789">
                <a:moveTo>
                  <a:pt x="282575" y="86106"/>
                </a:moveTo>
                <a:lnTo>
                  <a:pt x="281939" y="86487"/>
                </a:lnTo>
                <a:lnTo>
                  <a:pt x="282081" y="86487"/>
                </a:lnTo>
                <a:lnTo>
                  <a:pt x="282575" y="86106"/>
                </a:lnTo>
                <a:close/>
              </a:path>
              <a:path w="687069" h="351789">
                <a:moveTo>
                  <a:pt x="489331" y="78612"/>
                </a:moveTo>
                <a:lnTo>
                  <a:pt x="489909" y="79121"/>
                </a:lnTo>
                <a:lnTo>
                  <a:pt x="489331" y="78612"/>
                </a:lnTo>
                <a:close/>
              </a:path>
              <a:path w="687069" h="351789">
                <a:moveTo>
                  <a:pt x="293623" y="78232"/>
                </a:moveTo>
                <a:lnTo>
                  <a:pt x="292988" y="78612"/>
                </a:lnTo>
                <a:lnTo>
                  <a:pt x="293623" y="78232"/>
                </a:lnTo>
                <a:close/>
              </a:path>
              <a:path w="687069" h="351789">
                <a:moveTo>
                  <a:pt x="481114" y="71944"/>
                </a:moveTo>
                <a:close/>
              </a:path>
              <a:path w="687069" h="351789">
                <a:moveTo>
                  <a:pt x="524511" y="58928"/>
                </a:moveTo>
                <a:lnTo>
                  <a:pt x="462788" y="58928"/>
                </a:lnTo>
                <a:lnTo>
                  <a:pt x="472313" y="65405"/>
                </a:lnTo>
                <a:lnTo>
                  <a:pt x="481114" y="71944"/>
                </a:lnTo>
                <a:lnTo>
                  <a:pt x="480567" y="71500"/>
                </a:lnTo>
                <a:lnTo>
                  <a:pt x="537253" y="71500"/>
                </a:lnTo>
                <a:lnTo>
                  <a:pt x="524511" y="58928"/>
                </a:lnTo>
                <a:close/>
              </a:path>
              <a:path w="687069" h="351789">
                <a:moveTo>
                  <a:pt x="304650" y="70993"/>
                </a:moveTo>
                <a:lnTo>
                  <a:pt x="304038" y="71374"/>
                </a:lnTo>
                <a:lnTo>
                  <a:pt x="304650" y="70993"/>
                </a:lnTo>
                <a:close/>
              </a:path>
              <a:path w="687069" h="351789">
                <a:moveTo>
                  <a:pt x="471677" y="65024"/>
                </a:moveTo>
                <a:lnTo>
                  <a:pt x="472197" y="65405"/>
                </a:lnTo>
                <a:lnTo>
                  <a:pt x="471677" y="65024"/>
                </a:lnTo>
                <a:close/>
              </a:path>
              <a:path w="687069" h="351789">
                <a:moveTo>
                  <a:pt x="315620" y="64262"/>
                </a:moveTo>
                <a:lnTo>
                  <a:pt x="315467" y="64262"/>
                </a:lnTo>
                <a:lnTo>
                  <a:pt x="314706" y="64770"/>
                </a:lnTo>
                <a:lnTo>
                  <a:pt x="315620" y="64262"/>
                </a:lnTo>
                <a:close/>
              </a:path>
              <a:path w="687069" h="351789">
                <a:moveTo>
                  <a:pt x="454151" y="53975"/>
                </a:moveTo>
                <a:lnTo>
                  <a:pt x="463803" y="59689"/>
                </a:lnTo>
                <a:lnTo>
                  <a:pt x="462788" y="58928"/>
                </a:lnTo>
                <a:lnTo>
                  <a:pt x="524511" y="58928"/>
                </a:lnTo>
                <a:lnTo>
                  <a:pt x="519578" y="54483"/>
                </a:lnTo>
                <a:lnTo>
                  <a:pt x="455167" y="54483"/>
                </a:lnTo>
                <a:lnTo>
                  <a:pt x="454151" y="53975"/>
                </a:lnTo>
                <a:close/>
              </a:path>
              <a:path w="687069" h="351789">
                <a:moveTo>
                  <a:pt x="326135" y="58420"/>
                </a:moveTo>
                <a:lnTo>
                  <a:pt x="325373" y="58800"/>
                </a:lnTo>
                <a:lnTo>
                  <a:pt x="326135" y="58420"/>
                </a:lnTo>
                <a:close/>
              </a:path>
              <a:path w="687069" h="351789">
                <a:moveTo>
                  <a:pt x="514032" y="49530"/>
                </a:moveTo>
                <a:lnTo>
                  <a:pt x="445388" y="49530"/>
                </a:lnTo>
                <a:lnTo>
                  <a:pt x="446404" y="50037"/>
                </a:lnTo>
                <a:lnTo>
                  <a:pt x="455167" y="54483"/>
                </a:lnTo>
                <a:lnTo>
                  <a:pt x="519578" y="54483"/>
                </a:lnTo>
                <a:lnTo>
                  <a:pt x="514350" y="49784"/>
                </a:lnTo>
                <a:lnTo>
                  <a:pt x="514032" y="49530"/>
                </a:lnTo>
                <a:close/>
              </a:path>
              <a:path w="687069" h="351789">
                <a:moveTo>
                  <a:pt x="336550" y="53212"/>
                </a:moveTo>
                <a:lnTo>
                  <a:pt x="335533" y="53594"/>
                </a:lnTo>
                <a:lnTo>
                  <a:pt x="335787" y="53594"/>
                </a:lnTo>
                <a:lnTo>
                  <a:pt x="336550" y="53212"/>
                </a:lnTo>
                <a:close/>
              </a:path>
              <a:path w="687069" h="351789">
                <a:moveTo>
                  <a:pt x="446311" y="49997"/>
                </a:moveTo>
                <a:close/>
              </a:path>
              <a:path w="687069" h="351789">
                <a:moveTo>
                  <a:pt x="436656" y="45788"/>
                </a:moveTo>
                <a:lnTo>
                  <a:pt x="446311" y="49997"/>
                </a:lnTo>
                <a:lnTo>
                  <a:pt x="445388" y="49530"/>
                </a:lnTo>
                <a:lnTo>
                  <a:pt x="514032" y="49530"/>
                </a:lnTo>
                <a:lnTo>
                  <a:pt x="509905" y="46228"/>
                </a:lnTo>
                <a:lnTo>
                  <a:pt x="437895" y="46228"/>
                </a:lnTo>
                <a:lnTo>
                  <a:pt x="436656" y="45788"/>
                </a:lnTo>
                <a:close/>
              </a:path>
              <a:path w="687069" h="351789">
                <a:moveTo>
                  <a:pt x="346595" y="48817"/>
                </a:moveTo>
                <a:lnTo>
                  <a:pt x="345694" y="49149"/>
                </a:lnTo>
                <a:lnTo>
                  <a:pt x="345827" y="49149"/>
                </a:lnTo>
                <a:lnTo>
                  <a:pt x="346595" y="48817"/>
                </a:lnTo>
                <a:close/>
              </a:path>
              <a:path w="687069" h="351789">
                <a:moveTo>
                  <a:pt x="509269" y="45720"/>
                </a:moveTo>
                <a:lnTo>
                  <a:pt x="436498" y="45720"/>
                </a:lnTo>
                <a:lnTo>
                  <a:pt x="437895" y="46228"/>
                </a:lnTo>
                <a:lnTo>
                  <a:pt x="509905" y="46228"/>
                </a:lnTo>
                <a:lnTo>
                  <a:pt x="509269" y="45720"/>
                </a:lnTo>
                <a:close/>
              </a:path>
              <a:path w="687069" h="351789">
                <a:moveTo>
                  <a:pt x="505459" y="42672"/>
                </a:moveTo>
                <a:lnTo>
                  <a:pt x="427863" y="42672"/>
                </a:lnTo>
                <a:lnTo>
                  <a:pt x="436656" y="45788"/>
                </a:lnTo>
                <a:lnTo>
                  <a:pt x="436498" y="45720"/>
                </a:lnTo>
                <a:lnTo>
                  <a:pt x="509269" y="45720"/>
                </a:lnTo>
                <a:lnTo>
                  <a:pt x="505459" y="42672"/>
                </a:lnTo>
                <a:close/>
              </a:path>
              <a:path w="687069" h="351789">
                <a:moveTo>
                  <a:pt x="356940" y="45085"/>
                </a:moveTo>
                <a:lnTo>
                  <a:pt x="356742" y="45085"/>
                </a:lnTo>
                <a:lnTo>
                  <a:pt x="355726" y="45466"/>
                </a:lnTo>
                <a:lnTo>
                  <a:pt x="356940" y="45085"/>
                </a:lnTo>
                <a:close/>
              </a:path>
              <a:path w="687069" h="351789">
                <a:moveTo>
                  <a:pt x="419226" y="40512"/>
                </a:moveTo>
                <a:lnTo>
                  <a:pt x="429259" y="43180"/>
                </a:lnTo>
                <a:lnTo>
                  <a:pt x="427863" y="42672"/>
                </a:lnTo>
                <a:lnTo>
                  <a:pt x="505459" y="42672"/>
                </a:lnTo>
                <a:lnTo>
                  <a:pt x="504189" y="41656"/>
                </a:lnTo>
                <a:lnTo>
                  <a:pt x="502984" y="40767"/>
                </a:lnTo>
                <a:lnTo>
                  <a:pt x="420623" y="40767"/>
                </a:lnTo>
                <a:lnTo>
                  <a:pt x="419226" y="40512"/>
                </a:lnTo>
                <a:close/>
              </a:path>
              <a:path w="687069" h="351789">
                <a:moveTo>
                  <a:pt x="366648" y="42037"/>
                </a:moveTo>
                <a:lnTo>
                  <a:pt x="365378" y="42418"/>
                </a:lnTo>
                <a:lnTo>
                  <a:pt x="365574" y="42374"/>
                </a:lnTo>
                <a:lnTo>
                  <a:pt x="366648" y="42037"/>
                </a:lnTo>
                <a:close/>
              </a:path>
              <a:path w="687069" h="351789">
                <a:moveTo>
                  <a:pt x="367083" y="42037"/>
                </a:moveTo>
                <a:lnTo>
                  <a:pt x="366648" y="42037"/>
                </a:lnTo>
                <a:lnTo>
                  <a:pt x="365574" y="42374"/>
                </a:lnTo>
                <a:lnTo>
                  <a:pt x="367083" y="42037"/>
                </a:lnTo>
                <a:close/>
              </a:path>
              <a:path w="687069" h="351789">
                <a:moveTo>
                  <a:pt x="411353" y="39050"/>
                </a:moveTo>
                <a:lnTo>
                  <a:pt x="420623" y="40767"/>
                </a:lnTo>
                <a:lnTo>
                  <a:pt x="502984" y="40767"/>
                </a:lnTo>
                <a:lnTo>
                  <a:pt x="500745" y="39116"/>
                </a:lnTo>
                <a:lnTo>
                  <a:pt x="412114" y="39116"/>
                </a:lnTo>
                <a:lnTo>
                  <a:pt x="411353" y="39050"/>
                </a:lnTo>
                <a:close/>
              </a:path>
              <a:path w="687069" h="351789">
                <a:moveTo>
                  <a:pt x="376173" y="40005"/>
                </a:moveTo>
                <a:lnTo>
                  <a:pt x="374776" y="40259"/>
                </a:lnTo>
                <a:lnTo>
                  <a:pt x="375624" y="40127"/>
                </a:lnTo>
                <a:lnTo>
                  <a:pt x="376173" y="40005"/>
                </a:lnTo>
                <a:close/>
              </a:path>
              <a:path w="687069" h="351789">
                <a:moveTo>
                  <a:pt x="375624" y="40127"/>
                </a:moveTo>
                <a:lnTo>
                  <a:pt x="374776" y="40259"/>
                </a:lnTo>
                <a:lnTo>
                  <a:pt x="375037" y="40259"/>
                </a:lnTo>
                <a:lnTo>
                  <a:pt x="375624" y="40127"/>
                </a:lnTo>
                <a:close/>
              </a:path>
              <a:path w="687069" h="351789">
                <a:moveTo>
                  <a:pt x="376418" y="40005"/>
                </a:moveTo>
                <a:lnTo>
                  <a:pt x="376173" y="40005"/>
                </a:lnTo>
                <a:lnTo>
                  <a:pt x="375624" y="40127"/>
                </a:lnTo>
                <a:lnTo>
                  <a:pt x="376418" y="40005"/>
                </a:lnTo>
                <a:close/>
              </a:path>
              <a:path w="687069" h="351789">
                <a:moveTo>
                  <a:pt x="410337" y="38862"/>
                </a:moveTo>
                <a:lnTo>
                  <a:pt x="411353" y="39050"/>
                </a:lnTo>
                <a:lnTo>
                  <a:pt x="412114" y="39116"/>
                </a:lnTo>
                <a:lnTo>
                  <a:pt x="410337" y="38862"/>
                </a:lnTo>
                <a:close/>
              </a:path>
              <a:path w="687069" h="351789">
                <a:moveTo>
                  <a:pt x="500401" y="38862"/>
                </a:moveTo>
                <a:lnTo>
                  <a:pt x="410337" y="38862"/>
                </a:lnTo>
                <a:lnTo>
                  <a:pt x="412114" y="39116"/>
                </a:lnTo>
                <a:lnTo>
                  <a:pt x="500745" y="39116"/>
                </a:lnTo>
                <a:lnTo>
                  <a:pt x="500401" y="38862"/>
                </a:lnTo>
                <a:close/>
              </a:path>
              <a:path w="687069" h="351789">
                <a:moveTo>
                  <a:pt x="499196" y="37973"/>
                </a:moveTo>
                <a:lnTo>
                  <a:pt x="394462" y="37973"/>
                </a:lnTo>
                <a:lnTo>
                  <a:pt x="392810" y="38100"/>
                </a:lnTo>
                <a:lnTo>
                  <a:pt x="403225" y="38226"/>
                </a:lnTo>
                <a:lnTo>
                  <a:pt x="401827" y="38226"/>
                </a:lnTo>
                <a:lnTo>
                  <a:pt x="411353" y="39050"/>
                </a:lnTo>
                <a:lnTo>
                  <a:pt x="410337" y="38862"/>
                </a:lnTo>
                <a:lnTo>
                  <a:pt x="500401" y="38862"/>
                </a:lnTo>
                <a:lnTo>
                  <a:pt x="499196" y="37973"/>
                </a:lnTo>
                <a:close/>
              </a:path>
              <a:path w="687069" h="351789">
                <a:moveTo>
                  <a:pt x="385444" y="38608"/>
                </a:moveTo>
                <a:lnTo>
                  <a:pt x="383920" y="38735"/>
                </a:lnTo>
                <a:lnTo>
                  <a:pt x="385240" y="38639"/>
                </a:lnTo>
                <a:lnTo>
                  <a:pt x="385444" y="38608"/>
                </a:lnTo>
                <a:close/>
              </a:path>
              <a:path w="687069" h="351789">
                <a:moveTo>
                  <a:pt x="385240" y="38639"/>
                </a:moveTo>
                <a:lnTo>
                  <a:pt x="383920" y="38735"/>
                </a:lnTo>
                <a:lnTo>
                  <a:pt x="384624" y="38735"/>
                </a:lnTo>
                <a:lnTo>
                  <a:pt x="385240" y="38639"/>
                </a:lnTo>
                <a:close/>
              </a:path>
              <a:path w="687069" h="351789">
                <a:moveTo>
                  <a:pt x="385677" y="38608"/>
                </a:moveTo>
                <a:lnTo>
                  <a:pt x="385444" y="38608"/>
                </a:lnTo>
                <a:lnTo>
                  <a:pt x="385240" y="38639"/>
                </a:lnTo>
                <a:lnTo>
                  <a:pt x="385677" y="386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315974" y="4830317"/>
            <a:ext cx="1080770" cy="43307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0" rIns="0" bIns="0" rtlCol="0">
            <a:spAutoFit/>
          </a:bodyPr>
          <a:lstStyle/>
          <a:p>
            <a:pPr marL="93980" algn="ctr">
              <a:lnSpc>
                <a:spcPts val="2175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605" y="4816602"/>
            <a:ext cx="107950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" algn="ctr">
              <a:lnSpc>
                <a:spcPts val="2365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02957" y="4822697"/>
            <a:ext cx="1080770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3185" algn="ctr">
              <a:lnSpc>
                <a:spcPts val="229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19198" y="2481707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31614" y="2462784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395718" y="2486914"/>
            <a:ext cx="26733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290322" y="193547"/>
                </a:moveTo>
                <a:lnTo>
                  <a:pt x="96774" y="193547"/>
                </a:lnTo>
                <a:lnTo>
                  <a:pt x="96774" y="580643"/>
                </a:lnTo>
                <a:lnTo>
                  <a:pt x="290322" y="580643"/>
                </a:lnTo>
                <a:lnTo>
                  <a:pt x="290322" y="193547"/>
                </a:lnTo>
                <a:close/>
              </a:path>
              <a:path w="387350" h="581025">
                <a:moveTo>
                  <a:pt x="193548" y="0"/>
                </a:moveTo>
                <a:lnTo>
                  <a:pt x="0" y="193547"/>
                </a:lnTo>
                <a:lnTo>
                  <a:pt x="387096" y="193547"/>
                </a:lnTo>
                <a:lnTo>
                  <a:pt x="19354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454652" y="4204715"/>
            <a:ext cx="387350" cy="581025"/>
          </a:xfrm>
          <a:custGeom>
            <a:avLst/>
            <a:gdLst/>
            <a:ahLst/>
            <a:cxnLst/>
            <a:rect l="l" t="t" r="r" b="b"/>
            <a:pathLst>
              <a:path w="387350" h="581025">
                <a:moveTo>
                  <a:pt x="0" y="193547"/>
                </a:moveTo>
                <a:lnTo>
                  <a:pt x="193548" y="0"/>
                </a:lnTo>
                <a:lnTo>
                  <a:pt x="387096" y="193547"/>
                </a:lnTo>
                <a:lnTo>
                  <a:pt x="290322" y="193547"/>
                </a:lnTo>
                <a:lnTo>
                  <a:pt x="290322" y="580643"/>
                </a:lnTo>
                <a:lnTo>
                  <a:pt x="96774" y="580643"/>
                </a:lnTo>
                <a:lnTo>
                  <a:pt x="96774" y="193547"/>
                </a:lnTo>
                <a:lnTo>
                  <a:pt x="0" y="19354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290322" y="193548"/>
                </a:moveTo>
                <a:lnTo>
                  <a:pt x="96774" y="193548"/>
                </a:lnTo>
                <a:lnTo>
                  <a:pt x="96774" y="579120"/>
                </a:lnTo>
                <a:lnTo>
                  <a:pt x="290322" y="579120"/>
                </a:lnTo>
                <a:lnTo>
                  <a:pt x="290322" y="193548"/>
                </a:lnTo>
                <a:close/>
              </a:path>
              <a:path w="387350" h="579120">
                <a:moveTo>
                  <a:pt x="193548" y="0"/>
                </a:moveTo>
                <a:lnTo>
                  <a:pt x="0" y="193548"/>
                </a:lnTo>
                <a:lnTo>
                  <a:pt x="387096" y="193548"/>
                </a:lnTo>
                <a:lnTo>
                  <a:pt x="19354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454652" y="3061716"/>
            <a:ext cx="387350" cy="579120"/>
          </a:xfrm>
          <a:custGeom>
            <a:avLst/>
            <a:gdLst/>
            <a:ahLst/>
            <a:cxnLst/>
            <a:rect l="l" t="t" r="r" b="b"/>
            <a:pathLst>
              <a:path w="387350" h="579120">
                <a:moveTo>
                  <a:pt x="0" y="193548"/>
                </a:moveTo>
                <a:lnTo>
                  <a:pt x="193548" y="0"/>
                </a:lnTo>
                <a:lnTo>
                  <a:pt x="387096" y="193548"/>
                </a:lnTo>
                <a:lnTo>
                  <a:pt x="290322" y="193548"/>
                </a:lnTo>
                <a:lnTo>
                  <a:pt x="290322" y="579120"/>
                </a:lnTo>
                <a:lnTo>
                  <a:pt x="96774" y="579120"/>
                </a:lnTo>
                <a:lnTo>
                  <a:pt x="96774" y="193548"/>
                </a:lnTo>
                <a:lnTo>
                  <a:pt x="0" y="19354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272528" y="4209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289178" y="192786"/>
                </a:moveTo>
                <a:lnTo>
                  <a:pt x="96393" y="192786"/>
                </a:lnTo>
                <a:lnTo>
                  <a:pt x="96393" y="579119"/>
                </a:lnTo>
                <a:lnTo>
                  <a:pt x="289178" y="579119"/>
                </a:lnTo>
                <a:lnTo>
                  <a:pt x="289178" y="192786"/>
                </a:lnTo>
                <a:close/>
              </a:path>
              <a:path w="386079" h="579120">
                <a:moveTo>
                  <a:pt x="192786" y="0"/>
                </a:moveTo>
                <a:lnTo>
                  <a:pt x="0" y="192786"/>
                </a:lnTo>
                <a:lnTo>
                  <a:pt x="385572" y="192786"/>
                </a:lnTo>
                <a:lnTo>
                  <a:pt x="19278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272528" y="3066288"/>
            <a:ext cx="386080" cy="579120"/>
          </a:xfrm>
          <a:custGeom>
            <a:avLst/>
            <a:gdLst/>
            <a:ahLst/>
            <a:cxnLst/>
            <a:rect l="l" t="t" r="r" b="b"/>
            <a:pathLst>
              <a:path w="386079" h="579120">
                <a:moveTo>
                  <a:pt x="0" y="192786"/>
                </a:moveTo>
                <a:lnTo>
                  <a:pt x="192786" y="0"/>
                </a:lnTo>
                <a:lnTo>
                  <a:pt x="385572" y="192786"/>
                </a:lnTo>
                <a:lnTo>
                  <a:pt x="289178" y="192786"/>
                </a:lnTo>
                <a:lnTo>
                  <a:pt x="289178" y="579119"/>
                </a:lnTo>
                <a:lnTo>
                  <a:pt x="96393" y="579119"/>
                </a:lnTo>
                <a:lnTo>
                  <a:pt x="96393" y="192786"/>
                </a:lnTo>
                <a:lnTo>
                  <a:pt x="0" y="19278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71391" y="4133088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89" h="568325">
                <a:moveTo>
                  <a:pt x="636397" y="142112"/>
                </a:moveTo>
                <a:lnTo>
                  <a:pt x="494284" y="142112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2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2"/>
                </a:lnTo>
                <a:close/>
              </a:path>
              <a:path w="707389" h="568325">
                <a:moveTo>
                  <a:pt x="583819" y="0"/>
                </a:moveTo>
                <a:lnTo>
                  <a:pt x="423163" y="142112"/>
                </a:lnTo>
                <a:lnTo>
                  <a:pt x="707390" y="142112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16579" y="4133088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39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4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9" y="568451"/>
                </a:lnTo>
                <a:lnTo>
                  <a:pt x="725932" y="568451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4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116579" y="4133088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10" h="568960">
                <a:moveTo>
                  <a:pt x="654811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2"/>
                </a:lnTo>
                <a:lnTo>
                  <a:pt x="1077975" y="142112"/>
                </a:lnTo>
                <a:lnTo>
                  <a:pt x="1238631" y="0"/>
                </a:lnTo>
                <a:lnTo>
                  <a:pt x="1362202" y="142112"/>
                </a:lnTo>
                <a:lnTo>
                  <a:pt x="1291208" y="142112"/>
                </a:lnTo>
                <a:lnTo>
                  <a:pt x="1276818" y="188256"/>
                </a:lnTo>
                <a:lnTo>
                  <a:pt x="1258731" y="232482"/>
                </a:lnTo>
                <a:lnTo>
                  <a:pt x="1237141" y="274645"/>
                </a:lnTo>
                <a:lnTo>
                  <a:pt x="1212242" y="314598"/>
                </a:lnTo>
                <a:lnTo>
                  <a:pt x="1184229" y="352195"/>
                </a:lnTo>
                <a:lnTo>
                  <a:pt x="1153294" y="387290"/>
                </a:lnTo>
                <a:lnTo>
                  <a:pt x="1119632" y="419737"/>
                </a:lnTo>
                <a:lnTo>
                  <a:pt x="1083437" y="449389"/>
                </a:lnTo>
                <a:lnTo>
                  <a:pt x="1044901" y="476100"/>
                </a:lnTo>
                <a:lnTo>
                  <a:pt x="1004221" y="499724"/>
                </a:lnTo>
                <a:lnTo>
                  <a:pt x="961588" y="520115"/>
                </a:lnTo>
                <a:lnTo>
                  <a:pt x="917197" y="537126"/>
                </a:lnTo>
                <a:lnTo>
                  <a:pt x="871243" y="550612"/>
                </a:lnTo>
                <a:lnTo>
                  <a:pt x="823917" y="560425"/>
                </a:lnTo>
                <a:lnTo>
                  <a:pt x="775416" y="566421"/>
                </a:lnTo>
                <a:lnTo>
                  <a:pt x="725932" y="568451"/>
                </a:lnTo>
                <a:lnTo>
                  <a:pt x="583819" y="568451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4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4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1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505447" y="4139184"/>
            <a:ext cx="707390" cy="568325"/>
          </a:xfrm>
          <a:custGeom>
            <a:avLst/>
            <a:gdLst/>
            <a:ahLst/>
            <a:cxnLst/>
            <a:rect l="l" t="t" r="r" b="b"/>
            <a:pathLst>
              <a:path w="707390" h="568325">
                <a:moveTo>
                  <a:pt x="636397" y="142113"/>
                </a:moveTo>
                <a:lnTo>
                  <a:pt x="494283" y="142113"/>
                </a:lnTo>
                <a:lnTo>
                  <a:pt x="479365" y="189654"/>
                </a:lnTo>
                <a:lnTo>
                  <a:pt x="460492" y="235223"/>
                </a:lnTo>
                <a:lnTo>
                  <a:pt x="437868" y="278645"/>
                </a:lnTo>
                <a:lnTo>
                  <a:pt x="411698" y="319743"/>
                </a:lnTo>
                <a:lnTo>
                  <a:pt x="382187" y="358342"/>
                </a:lnTo>
                <a:lnTo>
                  <a:pt x="349539" y="394266"/>
                </a:lnTo>
                <a:lnTo>
                  <a:pt x="313959" y="427339"/>
                </a:lnTo>
                <a:lnTo>
                  <a:pt x="275652" y="457385"/>
                </a:lnTo>
                <a:lnTo>
                  <a:pt x="234823" y="484229"/>
                </a:lnTo>
                <a:lnTo>
                  <a:pt x="191675" y="507695"/>
                </a:lnTo>
                <a:lnTo>
                  <a:pt x="146415" y="527607"/>
                </a:lnTo>
                <a:lnTo>
                  <a:pt x="99245" y="543789"/>
                </a:lnTo>
                <a:lnTo>
                  <a:pt x="50372" y="556065"/>
                </a:lnTo>
                <a:lnTo>
                  <a:pt x="0" y="564261"/>
                </a:lnTo>
                <a:lnTo>
                  <a:pt x="48269" y="568066"/>
                </a:lnTo>
                <a:lnTo>
                  <a:pt x="96009" y="568009"/>
                </a:lnTo>
                <a:lnTo>
                  <a:pt x="143034" y="564211"/>
                </a:lnTo>
                <a:lnTo>
                  <a:pt x="189159" y="556796"/>
                </a:lnTo>
                <a:lnTo>
                  <a:pt x="234198" y="545887"/>
                </a:lnTo>
                <a:lnTo>
                  <a:pt x="277965" y="531607"/>
                </a:lnTo>
                <a:lnTo>
                  <a:pt x="320275" y="514080"/>
                </a:lnTo>
                <a:lnTo>
                  <a:pt x="360942" y="493427"/>
                </a:lnTo>
                <a:lnTo>
                  <a:pt x="399780" y="469773"/>
                </a:lnTo>
                <a:lnTo>
                  <a:pt x="436603" y="443239"/>
                </a:lnTo>
                <a:lnTo>
                  <a:pt x="471227" y="413951"/>
                </a:lnTo>
                <a:lnTo>
                  <a:pt x="503465" y="382030"/>
                </a:lnTo>
                <a:lnTo>
                  <a:pt x="533132" y="347599"/>
                </a:lnTo>
                <a:lnTo>
                  <a:pt x="560041" y="310782"/>
                </a:lnTo>
                <a:lnTo>
                  <a:pt x="584008" y="271702"/>
                </a:lnTo>
                <a:lnTo>
                  <a:pt x="604847" y="230482"/>
                </a:lnTo>
                <a:lnTo>
                  <a:pt x="622372" y="187244"/>
                </a:lnTo>
                <a:lnTo>
                  <a:pt x="636397" y="142113"/>
                </a:lnTo>
                <a:close/>
              </a:path>
              <a:path w="707390" h="568325">
                <a:moveTo>
                  <a:pt x="583819" y="0"/>
                </a:moveTo>
                <a:lnTo>
                  <a:pt x="423163" y="142113"/>
                </a:lnTo>
                <a:lnTo>
                  <a:pt x="707390" y="142113"/>
                </a:lnTo>
                <a:lnTo>
                  <a:pt x="58381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850635" y="4139184"/>
            <a:ext cx="726440" cy="568960"/>
          </a:xfrm>
          <a:custGeom>
            <a:avLst/>
            <a:gdLst/>
            <a:ahLst/>
            <a:cxnLst/>
            <a:rect l="l" t="t" r="r" b="b"/>
            <a:pathLst>
              <a:path w="726440" h="568960">
                <a:moveTo>
                  <a:pt x="142112" y="0"/>
                </a:moveTo>
                <a:lnTo>
                  <a:pt x="0" y="0"/>
                </a:lnTo>
                <a:lnTo>
                  <a:pt x="1935" y="46621"/>
                </a:lnTo>
                <a:lnTo>
                  <a:pt x="7640" y="92205"/>
                </a:lnTo>
                <a:lnTo>
                  <a:pt x="16966" y="136604"/>
                </a:lnTo>
                <a:lnTo>
                  <a:pt x="29761" y="179673"/>
                </a:lnTo>
                <a:lnTo>
                  <a:pt x="45876" y="221265"/>
                </a:lnTo>
                <a:lnTo>
                  <a:pt x="65161" y="261234"/>
                </a:lnTo>
                <a:lnTo>
                  <a:pt x="87465" y="299434"/>
                </a:lnTo>
                <a:lnTo>
                  <a:pt x="112637" y="335718"/>
                </a:lnTo>
                <a:lnTo>
                  <a:pt x="140529" y="369941"/>
                </a:lnTo>
                <a:lnTo>
                  <a:pt x="170989" y="401955"/>
                </a:lnTo>
                <a:lnTo>
                  <a:pt x="203868" y="431614"/>
                </a:lnTo>
                <a:lnTo>
                  <a:pt x="239015" y="458772"/>
                </a:lnTo>
                <a:lnTo>
                  <a:pt x="276279" y="483284"/>
                </a:lnTo>
                <a:lnTo>
                  <a:pt x="315512" y="505001"/>
                </a:lnTo>
                <a:lnTo>
                  <a:pt x="356562" y="523779"/>
                </a:lnTo>
                <a:lnTo>
                  <a:pt x="399279" y="539471"/>
                </a:lnTo>
                <a:lnTo>
                  <a:pt x="443514" y="551931"/>
                </a:lnTo>
                <a:lnTo>
                  <a:pt x="489115" y="561011"/>
                </a:lnTo>
                <a:lnTo>
                  <a:pt x="535934" y="566567"/>
                </a:lnTo>
                <a:lnTo>
                  <a:pt x="583818" y="568452"/>
                </a:lnTo>
                <a:lnTo>
                  <a:pt x="725932" y="568452"/>
                </a:lnTo>
                <a:lnTo>
                  <a:pt x="678047" y="566567"/>
                </a:lnTo>
                <a:lnTo>
                  <a:pt x="631228" y="561011"/>
                </a:lnTo>
                <a:lnTo>
                  <a:pt x="585627" y="551931"/>
                </a:lnTo>
                <a:lnTo>
                  <a:pt x="541392" y="539471"/>
                </a:lnTo>
                <a:lnTo>
                  <a:pt x="498675" y="523779"/>
                </a:lnTo>
                <a:lnTo>
                  <a:pt x="457625" y="505001"/>
                </a:lnTo>
                <a:lnTo>
                  <a:pt x="418392" y="483284"/>
                </a:lnTo>
                <a:lnTo>
                  <a:pt x="381128" y="458772"/>
                </a:lnTo>
                <a:lnTo>
                  <a:pt x="345981" y="431614"/>
                </a:lnTo>
                <a:lnTo>
                  <a:pt x="313102" y="401955"/>
                </a:lnTo>
                <a:lnTo>
                  <a:pt x="282642" y="369941"/>
                </a:lnTo>
                <a:lnTo>
                  <a:pt x="254750" y="335718"/>
                </a:lnTo>
                <a:lnTo>
                  <a:pt x="229578" y="299434"/>
                </a:lnTo>
                <a:lnTo>
                  <a:pt x="207274" y="261234"/>
                </a:lnTo>
                <a:lnTo>
                  <a:pt x="187989" y="221265"/>
                </a:lnTo>
                <a:lnTo>
                  <a:pt x="171874" y="179673"/>
                </a:lnTo>
                <a:lnTo>
                  <a:pt x="159079" y="136604"/>
                </a:lnTo>
                <a:lnTo>
                  <a:pt x="149753" y="92205"/>
                </a:lnTo>
                <a:lnTo>
                  <a:pt x="144048" y="46621"/>
                </a:lnTo>
                <a:lnTo>
                  <a:pt x="142112" y="0"/>
                </a:lnTo>
                <a:close/>
              </a:path>
            </a:pathLst>
          </a:custGeom>
          <a:solidFill>
            <a:srgbClr val="375C9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50635" y="4139184"/>
            <a:ext cx="1362710" cy="568960"/>
          </a:xfrm>
          <a:custGeom>
            <a:avLst/>
            <a:gdLst/>
            <a:ahLst/>
            <a:cxnLst/>
            <a:rect l="l" t="t" r="r" b="b"/>
            <a:pathLst>
              <a:path w="1362709" h="568960">
                <a:moveTo>
                  <a:pt x="654812" y="564261"/>
                </a:moveTo>
                <a:lnTo>
                  <a:pt x="705184" y="556065"/>
                </a:lnTo>
                <a:lnTo>
                  <a:pt x="754057" y="543789"/>
                </a:lnTo>
                <a:lnTo>
                  <a:pt x="801227" y="527607"/>
                </a:lnTo>
                <a:lnTo>
                  <a:pt x="846487" y="507695"/>
                </a:lnTo>
                <a:lnTo>
                  <a:pt x="889635" y="484229"/>
                </a:lnTo>
                <a:lnTo>
                  <a:pt x="930464" y="457385"/>
                </a:lnTo>
                <a:lnTo>
                  <a:pt x="968771" y="427339"/>
                </a:lnTo>
                <a:lnTo>
                  <a:pt x="1004351" y="394266"/>
                </a:lnTo>
                <a:lnTo>
                  <a:pt x="1036999" y="358342"/>
                </a:lnTo>
                <a:lnTo>
                  <a:pt x="1066510" y="319743"/>
                </a:lnTo>
                <a:lnTo>
                  <a:pt x="1092680" y="278645"/>
                </a:lnTo>
                <a:lnTo>
                  <a:pt x="1115304" y="235223"/>
                </a:lnTo>
                <a:lnTo>
                  <a:pt x="1134177" y="189654"/>
                </a:lnTo>
                <a:lnTo>
                  <a:pt x="1149095" y="142113"/>
                </a:lnTo>
                <a:lnTo>
                  <a:pt x="1077975" y="142113"/>
                </a:lnTo>
                <a:lnTo>
                  <a:pt x="1238631" y="0"/>
                </a:lnTo>
                <a:lnTo>
                  <a:pt x="1362202" y="142113"/>
                </a:lnTo>
                <a:lnTo>
                  <a:pt x="1291209" y="142113"/>
                </a:lnTo>
                <a:lnTo>
                  <a:pt x="1276797" y="188256"/>
                </a:lnTo>
                <a:lnTo>
                  <a:pt x="1258694" y="232482"/>
                </a:lnTo>
                <a:lnTo>
                  <a:pt x="1237094" y="274645"/>
                </a:lnTo>
                <a:lnTo>
                  <a:pt x="1212189" y="314598"/>
                </a:lnTo>
                <a:lnTo>
                  <a:pt x="1184172" y="352195"/>
                </a:lnTo>
                <a:lnTo>
                  <a:pt x="1153238" y="387290"/>
                </a:lnTo>
                <a:lnTo>
                  <a:pt x="1119579" y="419737"/>
                </a:lnTo>
                <a:lnTo>
                  <a:pt x="1083389" y="449389"/>
                </a:lnTo>
                <a:lnTo>
                  <a:pt x="1044860" y="476100"/>
                </a:lnTo>
                <a:lnTo>
                  <a:pt x="1004187" y="499724"/>
                </a:lnTo>
                <a:lnTo>
                  <a:pt x="961563" y="520115"/>
                </a:lnTo>
                <a:lnTo>
                  <a:pt x="917180" y="537126"/>
                </a:lnTo>
                <a:lnTo>
                  <a:pt x="871232" y="550612"/>
                </a:lnTo>
                <a:lnTo>
                  <a:pt x="823912" y="560425"/>
                </a:lnTo>
                <a:lnTo>
                  <a:pt x="775414" y="566421"/>
                </a:lnTo>
                <a:lnTo>
                  <a:pt x="725932" y="568452"/>
                </a:lnTo>
                <a:lnTo>
                  <a:pt x="583818" y="568452"/>
                </a:lnTo>
                <a:lnTo>
                  <a:pt x="535934" y="566567"/>
                </a:lnTo>
                <a:lnTo>
                  <a:pt x="489115" y="561011"/>
                </a:lnTo>
                <a:lnTo>
                  <a:pt x="443514" y="551931"/>
                </a:lnTo>
                <a:lnTo>
                  <a:pt x="399279" y="539471"/>
                </a:lnTo>
                <a:lnTo>
                  <a:pt x="356562" y="523779"/>
                </a:lnTo>
                <a:lnTo>
                  <a:pt x="315512" y="505001"/>
                </a:lnTo>
                <a:lnTo>
                  <a:pt x="276279" y="483284"/>
                </a:lnTo>
                <a:lnTo>
                  <a:pt x="239015" y="458772"/>
                </a:lnTo>
                <a:lnTo>
                  <a:pt x="203868" y="431614"/>
                </a:lnTo>
                <a:lnTo>
                  <a:pt x="170989" y="401955"/>
                </a:lnTo>
                <a:lnTo>
                  <a:pt x="140529" y="369941"/>
                </a:lnTo>
                <a:lnTo>
                  <a:pt x="112637" y="335718"/>
                </a:lnTo>
                <a:lnTo>
                  <a:pt x="87465" y="299434"/>
                </a:lnTo>
                <a:lnTo>
                  <a:pt x="65161" y="261234"/>
                </a:lnTo>
                <a:lnTo>
                  <a:pt x="45876" y="221265"/>
                </a:lnTo>
                <a:lnTo>
                  <a:pt x="29761" y="179673"/>
                </a:lnTo>
                <a:lnTo>
                  <a:pt x="16966" y="136604"/>
                </a:lnTo>
                <a:lnTo>
                  <a:pt x="7640" y="92205"/>
                </a:lnTo>
                <a:lnTo>
                  <a:pt x="1935" y="46621"/>
                </a:lnTo>
                <a:lnTo>
                  <a:pt x="0" y="0"/>
                </a:lnTo>
                <a:lnTo>
                  <a:pt x="142112" y="0"/>
                </a:lnTo>
                <a:lnTo>
                  <a:pt x="144048" y="46621"/>
                </a:lnTo>
                <a:lnTo>
                  <a:pt x="149753" y="92205"/>
                </a:lnTo>
                <a:lnTo>
                  <a:pt x="159079" y="136604"/>
                </a:lnTo>
                <a:lnTo>
                  <a:pt x="171874" y="179673"/>
                </a:lnTo>
                <a:lnTo>
                  <a:pt x="187989" y="221265"/>
                </a:lnTo>
                <a:lnTo>
                  <a:pt x="207274" y="261234"/>
                </a:lnTo>
                <a:lnTo>
                  <a:pt x="229578" y="299434"/>
                </a:lnTo>
                <a:lnTo>
                  <a:pt x="254750" y="335718"/>
                </a:lnTo>
                <a:lnTo>
                  <a:pt x="282642" y="369941"/>
                </a:lnTo>
                <a:lnTo>
                  <a:pt x="313102" y="401955"/>
                </a:lnTo>
                <a:lnTo>
                  <a:pt x="345981" y="431614"/>
                </a:lnTo>
                <a:lnTo>
                  <a:pt x="381128" y="458772"/>
                </a:lnTo>
                <a:lnTo>
                  <a:pt x="418392" y="483284"/>
                </a:lnTo>
                <a:lnTo>
                  <a:pt x="457625" y="505001"/>
                </a:lnTo>
                <a:lnTo>
                  <a:pt x="498675" y="523779"/>
                </a:lnTo>
                <a:lnTo>
                  <a:pt x="541392" y="539471"/>
                </a:lnTo>
                <a:lnTo>
                  <a:pt x="585627" y="551931"/>
                </a:lnTo>
                <a:lnTo>
                  <a:pt x="631228" y="561011"/>
                </a:lnTo>
                <a:lnTo>
                  <a:pt x="678047" y="566567"/>
                </a:lnTo>
                <a:lnTo>
                  <a:pt x="725932" y="568452"/>
                </a:lnTo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45023" y="3401695"/>
            <a:ext cx="687070" cy="349885"/>
          </a:xfrm>
          <a:custGeom>
            <a:avLst/>
            <a:gdLst/>
            <a:ahLst/>
            <a:cxnLst/>
            <a:rect l="l" t="t" r="r" b="b"/>
            <a:pathLst>
              <a:path w="687070" h="349885">
                <a:moveTo>
                  <a:pt x="392429" y="0"/>
                </a:moveTo>
                <a:lnTo>
                  <a:pt x="344042" y="9143"/>
                </a:lnTo>
                <a:lnTo>
                  <a:pt x="307848" y="24891"/>
                </a:lnTo>
                <a:lnTo>
                  <a:pt x="271652" y="46862"/>
                </a:lnTo>
                <a:lnTo>
                  <a:pt x="223138" y="84581"/>
                </a:lnTo>
                <a:lnTo>
                  <a:pt x="174243" y="129920"/>
                </a:lnTo>
                <a:lnTo>
                  <a:pt x="124713" y="181609"/>
                </a:lnTo>
                <a:lnTo>
                  <a:pt x="74929" y="237235"/>
                </a:lnTo>
                <a:lnTo>
                  <a:pt x="49911" y="266318"/>
                </a:lnTo>
                <a:lnTo>
                  <a:pt x="0" y="325119"/>
                </a:lnTo>
                <a:lnTo>
                  <a:pt x="28955" y="349757"/>
                </a:lnTo>
                <a:lnTo>
                  <a:pt x="78866" y="290956"/>
                </a:lnTo>
                <a:lnTo>
                  <a:pt x="103522" y="262381"/>
                </a:lnTo>
                <a:lnTo>
                  <a:pt x="128284" y="234441"/>
                </a:lnTo>
                <a:lnTo>
                  <a:pt x="152677" y="207517"/>
                </a:lnTo>
                <a:lnTo>
                  <a:pt x="176809" y="181609"/>
                </a:lnTo>
                <a:lnTo>
                  <a:pt x="200792" y="157225"/>
                </a:lnTo>
                <a:lnTo>
                  <a:pt x="224519" y="134492"/>
                </a:lnTo>
                <a:lnTo>
                  <a:pt x="248285" y="113156"/>
                </a:lnTo>
                <a:lnTo>
                  <a:pt x="248427" y="113156"/>
                </a:lnTo>
                <a:lnTo>
                  <a:pt x="270805" y="94868"/>
                </a:lnTo>
                <a:lnTo>
                  <a:pt x="281825" y="86359"/>
                </a:lnTo>
                <a:lnTo>
                  <a:pt x="282321" y="85978"/>
                </a:lnTo>
                <a:lnTo>
                  <a:pt x="292957" y="78485"/>
                </a:lnTo>
                <a:lnTo>
                  <a:pt x="303841" y="71246"/>
                </a:lnTo>
                <a:lnTo>
                  <a:pt x="314590" y="64642"/>
                </a:lnTo>
                <a:lnTo>
                  <a:pt x="315213" y="64262"/>
                </a:lnTo>
                <a:lnTo>
                  <a:pt x="325323" y="58674"/>
                </a:lnTo>
                <a:lnTo>
                  <a:pt x="335660" y="53466"/>
                </a:lnTo>
                <a:lnTo>
                  <a:pt x="335406" y="53466"/>
                </a:lnTo>
                <a:lnTo>
                  <a:pt x="346583" y="48640"/>
                </a:lnTo>
                <a:lnTo>
                  <a:pt x="346821" y="48640"/>
                </a:lnTo>
                <a:lnTo>
                  <a:pt x="356488" y="45084"/>
                </a:lnTo>
                <a:lnTo>
                  <a:pt x="356813" y="45084"/>
                </a:lnTo>
                <a:lnTo>
                  <a:pt x="365308" y="42417"/>
                </a:lnTo>
                <a:lnTo>
                  <a:pt x="366522" y="42037"/>
                </a:lnTo>
                <a:lnTo>
                  <a:pt x="366956" y="42037"/>
                </a:lnTo>
                <a:lnTo>
                  <a:pt x="374910" y="40258"/>
                </a:lnTo>
                <a:lnTo>
                  <a:pt x="374650" y="40258"/>
                </a:lnTo>
                <a:lnTo>
                  <a:pt x="376047" y="40004"/>
                </a:lnTo>
                <a:lnTo>
                  <a:pt x="376291" y="40004"/>
                </a:lnTo>
                <a:lnTo>
                  <a:pt x="384497" y="38734"/>
                </a:lnTo>
                <a:lnTo>
                  <a:pt x="383793" y="38734"/>
                </a:lnTo>
                <a:lnTo>
                  <a:pt x="385317" y="38607"/>
                </a:lnTo>
                <a:lnTo>
                  <a:pt x="385550" y="38607"/>
                </a:lnTo>
                <a:lnTo>
                  <a:pt x="394335" y="37972"/>
                </a:lnTo>
                <a:lnTo>
                  <a:pt x="499321" y="37972"/>
                </a:lnTo>
                <a:lnTo>
                  <a:pt x="462025" y="15239"/>
                </a:lnTo>
                <a:lnTo>
                  <a:pt x="416433" y="1269"/>
                </a:lnTo>
                <a:lnTo>
                  <a:pt x="404495" y="126"/>
                </a:lnTo>
                <a:lnTo>
                  <a:pt x="392429" y="0"/>
                </a:lnTo>
                <a:close/>
              </a:path>
              <a:path w="687070" h="349885">
                <a:moveTo>
                  <a:pt x="610448" y="230835"/>
                </a:moveTo>
                <a:lnTo>
                  <a:pt x="578103" y="250697"/>
                </a:lnTo>
                <a:lnTo>
                  <a:pt x="686562" y="318134"/>
                </a:lnTo>
                <a:lnTo>
                  <a:pt x="680397" y="247141"/>
                </a:lnTo>
                <a:lnTo>
                  <a:pt x="620649" y="247141"/>
                </a:lnTo>
                <a:lnTo>
                  <a:pt x="610448" y="230835"/>
                </a:lnTo>
                <a:close/>
              </a:path>
              <a:path w="687070" h="349885">
                <a:moveTo>
                  <a:pt x="78976" y="290956"/>
                </a:moveTo>
                <a:lnTo>
                  <a:pt x="78866" y="291083"/>
                </a:lnTo>
                <a:lnTo>
                  <a:pt x="78976" y="290956"/>
                </a:lnTo>
                <a:close/>
              </a:path>
              <a:path w="687070" h="349885">
                <a:moveTo>
                  <a:pt x="642911" y="210901"/>
                </a:moveTo>
                <a:lnTo>
                  <a:pt x="610448" y="230835"/>
                </a:lnTo>
                <a:lnTo>
                  <a:pt x="620649" y="247141"/>
                </a:lnTo>
                <a:lnTo>
                  <a:pt x="652906" y="226948"/>
                </a:lnTo>
                <a:lnTo>
                  <a:pt x="642911" y="210901"/>
                </a:lnTo>
                <a:close/>
              </a:path>
              <a:path w="687070" h="349885">
                <a:moveTo>
                  <a:pt x="675513" y="190880"/>
                </a:moveTo>
                <a:lnTo>
                  <a:pt x="642911" y="210901"/>
                </a:lnTo>
                <a:lnTo>
                  <a:pt x="652906" y="226948"/>
                </a:lnTo>
                <a:lnTo>
                  <a:pt x="620649" y="247141"/>
                </a:lnTo>
                <a:lnTo>
                  <a:pt x="680397" y="247141"/>
                </a:lnTo>
                <a:lnTo>
                  <a:pt x="675513" y="190880"/>
                </a:lnTo>
                <a:close/>
              </a:path>
              <a:path w="687070" h="349885">
                <a:moveTo>
                  <a:pt x="630690" y="191642"/>
                </a:moveTo>
                <a:lnTo>
                  <a:pt x="584962" y="191642"/>
                </a:lnTo>
                <a:lnTo>
                  <a:pt x="602361" y="217804"/>
                </a:lnTo>
                <a:lnTo>
                  <a:pt x="610448" y="230835"/>
                </a:lnTo>
                <a:lnTo>
                  <a:pt x="642911" y="210901"/>
                </a:lnTo>
                <a:lnTo>
                  <a:pt x="634238" y="196976"/>
                </a:lnTo>
                <a:lnTo>
                  <a:pt x="630690" y="191642"/>
                </a:lnTo>
                <a:close/>
              </a:path>
              <a:path w="687070" h="349885">
                <a:moveTo>
                  <a:pt x="601979" y="217296"/>
                </a:moveTo>
                <a:lnTo>
                  <a:pt x="602297" y="217804"/>
                </a:lnTo>
                <a:lnTo>
                  <a:pt x="601979" y="217296"/>
                </a:lnTo>
                <a:close/>
              </a:path>
              <a:path w="687070" h="349885">
                <a:moveTo>
                  <a:pt x="152908" y="207263"/>
                </a:moveTo>
                <a:lnTo>
                  <a:pt x="152653" y="207517"/>
                </a:lnTo>
                <a:lnTo>
                  <a:pt x="152908" y="207263"/>
                </a:lnTo>
                <a:close/>
              </a:path>
              <a:path w="687070" h="349885">
                <a:moveTo>
                  <a:pt x="597918" y="144017"/>
                </a:moveTo>
                <a:lnTo>
                  <a:pt x="550417" y="144017"/>
                </a:lnTo>
                <a:lnTo>
                  <a:pt x="568071" y="167639"/>
                </a:lnTo>
                <a:lnTo>
                  <a:pt x="585215" y="192150"/>
                </a:lnTo>
                <a:lnTo>
                  <a:pt x="584962" y="191642"/>
                </a:lnTo>
                <a:lnTo>
                  <a:pt x="630690" y="191642"/>
                </a:lnTo>
                <a:lnTo>
                  <a:pt x="616585" y="170433"/>
                </a:lnTo>
                <a:lnTo>
                  <a:pt x="598677" y="145033"/>
                </a:lnTo>
                <a:lnTo>
                  <a:pt x="597918" y="144017"/>
                </a:lnTo>
                <a:close/>
              </a:path>
              <a:path w="687070" h="349885">
                <a:moveTo>
                  <a:pt x="177164" y="181228"/>
                </a:moveTo>
                <a:lnTo>
                  <a:pt x="176784" y="181609"/>
                </a:lnTo>
                <a:lnTo>
                  <a:pt x="177164" y="181228"/>
                </a:lnTo>
                <a:close/>
              </a:path>
              <a:path w="687070" h="349885">
                <a:moveTo>
                  <a:pt x="567689" y="167258"/>
                </a:moveTo>
                <a:lnTo>
                  <a:pt x="567958" y="167639"/>
                </a:lnTo>
                <a:lnTo>
                  <a:pt x="567689" y="167258"/>
                </a:lnTo>
                <a:close/>
              </a:path>
              <a:path w="687070" h="349885">
                <a:moveTo>
                  <a:pt x="566263" y="103250"/>
                </a:moveTo>
                <a:lnTo>
                  <a:pt x="515492" y="103250"/>
                </a:lnTo>
                <a:lnTo>
                  <a:pt x="533653" y="123443"/>
                </a:lnTo>
                <a:lnTo>
                  <a:pt x="550799" y="144652"/>
                </a:lnTo>
                <a:lnTo>
                  <a:pt x="550417" y="144017"/>
                </a:lnTo>
                <a:lnTo>
                  <a:pt x="597918" y="144017"/>
                </a:lnTo>
                <a:lnTo>
                  <a:pt x="580643" y="120903"/>
                </a:lnTo>
                <a:lnTo>
                  <a:pt x="566263" y="103250"/>
                </a:lnTo>
                <a:close/>
              </a:path>
              <a:path w="687070" h="349885">
                <a:moveTo>
                  <a:pt x="224916" y="134112"/>
                </a:moveTo>
                <a:lnTo>
                  <a:pt x="224409" y="134492"/>
                </a:lnTo>
                <a:lnTo>
                  <a:pt x="224916" y="134112"/>
                </a:lnTo>
                <a:close/>
              </a:path>
              <a:path w="687070" h="349885">
                <a:moveTo>
                  <a:pt x="533018" y="122808"/>
                </a:moveTo>
                <a:lnTo>
                  <a:pt x="533535" y="123443"/>
                </a:lnTo>
                <a:lnTo>
                  <a:pt x="533018" y="122808"/>
                </a:lnTo>
                <a:close/>
              </a:path>
              <a:path w="687070" h="349885">
                <a:moveTo>
                  <a:pt x="248427" y="113156"/>
                </a:moveTo>
                <a:lnTo>
                  <a:pt x="248285" y="113156"/>
                </a:lnTo>
                <a:lnTo>
                  <a:pt x="247650" y="113791"/>
                </a:lnTo>
                <a:lnTo>
                  <a:pt x="248427" y="113156"/>
                </a:lnTo>
                <a:close/>
              </a:path>
              <a:path w="687070" h="349885">
                <a:moveTo>
                  <a:pt x="551065" y="85851"/>
                </a:moveTo>
                <a:lnTo>
                  <a:pt x="497839" y="85851"/>
                </a:lnTo>
                <a:lnTo>
                  <a:pt x="516127" y="104139"/>
                </a:lnTo>
                <a:lnTo>
                  <a:pt x="515492" y="103250"/>
                </a:lnTo>
                <a:lnTo>
                  <a:pt x="566263" y="103250"/>
                </a:lnTo>
                <a:lnTo>
                  <a:pt x="562228" y="98297"/>
                </a:lnTo>
                <a:lnTo>
                  <a:pt x="551065" y="85851"/>
                </a:lnTo>
                <a:close/>
              </a:path>
              <a:path w="687070" h="349885">
                <a:moveTo>
                  <a:pt x="271272" y="94487"/>
                </a:moveTo>
                <a:lnTo>
                  <a:pt x="270763" y="94868"/>
                </a:lnTo>
                <a:lnTo>
                  <a:pt x="271272" y="94487"/>
                </a:lnTo>
                <a:close/>
              </a:path>
              <a:path w="687070" h="349885">
                <a:moveTo>
                  <a:pt x="544458" y="78485"/>
                </a:moveTo>
                <a:lnTo>
                  <a:pt x="489330" y="78485"/>
                </a:lnTo>
                <a:lnTo>
                  <a:pt x="498601" y="86613"/>
                </a:lnTo>
                <a:lnTo>
                  <a:pt x="497839" y="85851"/>
                </a:lnTo>
                <a:lnTo>
                  <a:pt x="551065" y="85851"/>
                </a:lnTo>
                <a:lnTo>
                  <a:pt x="544458" y="78485"/>
                </a:lnTo>
                <a:close/>
              </a:path>
              <a:path w="687070" h="349885">
                <a:moveTo>
                  <a:pt x="282352" y="85978"/>
                </a:moveTo>
                <a:lnTo>
                  <a:pt x="281968" y="86249"/>
                </a:lnTo>
                <a:lnTo>
                  <a:pt x="282352" y="85978"/>
                </a:lnTo>
                <a:close/>
              </a:path>
              <a:path w="687070" h="349885">
                <a:moveTo>
                  <a:pt x="537383" y="71374"/>
                </a:moveTo>
                <a:lnTo>
                  <a:pt x="480440" y="71374"/>
                </a:lnTo>
                <a:lnTo>
                  <a:pt x="481075" y="71881"/>
                </a:lnTo>
                <a:lnTo>
                  <a:pt x="489838" y="78993"/>
                </a:lnTo>
                <a:lnTo>
                  <a:pt x="489330" y="78485"/>
                </a:lnTo>
                <a:lnTo>
                  <a:pt x="544458" y="78485"/>
                </a:lnTo>
                <a:lnTo>
                  <a:pt x="543433" y="77342"/>
                </a:lnTo>
                <a:lnTo>
                  <a:pt x="537383" y="71374"/>
                </a:lnTo>
                <a:close/>
              </a:path>
              <a:path w="687070" h="349885">
                <a:moveTo>
                  <a:pt x="293497" y="78104"/>
                </a:moveTo>
                <a:lnTo>
                  <a:pt x="292862" y="78485"/>
                </a:lnTo>
                <a:lnTo>
                  <a:pt x="293497" y="78104"/>
                </a:lnTo>
                <a:close/>
              </a:path>
              <a:path w="687070" h="349885">
                <a:moveTo>
                  <a:pt x="480968" y="71802"/>
                </a:moveTo>
                <a:close/>
              </a:path>
              <a:path w="687070" h="349885">
                <a:moveTo>
                  <a:pt x="524770" y="58927"/>
                </a:moveTo>
                <a:lnTo>
                  <a:pt x="462788" y="58927"/>
                </a:lnTo>
                <a:lnTo>
                  <a:pt x="463803" y="59562"/>
                </a:lnTo>
                <a:lnTo>
                  <a:pt x="472313" y="65277"/>
                </a:lnTo>
                <a:lnTo>
                  <a:pt x="480968" y="71802"/>
                </a:lnTo>
                <a:lnTo>
                  <a:pt x="480440" y="71374"/>
                </a:lnTo>
                <a:lnTo>
                  <a:pt x="537383" y="71374"/>
                </a:lnTo>
                <a:lnTo>
                  <a:pt x="524770" y="58927"/>
                </a:lnTo>
                <a:close/>
              </a:path>
              <a:path w="687070" h="349885">
                <a:moveTo>
                  <a:pt x="304418" y="70865"/>
                </a:moveTo>
                <a:lnTo>
                  <a:pt x="303784" y="71246"/>
                </a:lnTo>
                <a:lnTo>
                  <a:pt x="304418" y="70865"/>
                </a:lnTo>
                <a:close/>
              </a:path>
              <a:path w="687070" h="349885">
                <a:moveTo>
                  <a:pt x="471551" y="64770"/>
                </a:moveTo>
                <a:lnTo>
                  <a:pt x="472231" y="65277"/>
                </a:lnTo>
                <a:lnTo>
                  <a:pt x="471551" y="64770"/>
                </a:lnTo>
                <a:close/>
              </a:path>
              <a:path w="687070" h="349885">
                <a:moveTo>
                  <a:pt x="315264" y="64262"/>
                </a:moveTo>
                <a:lnTo>
                  <a:pt x="314706" y="64572"/>
                </a:lnTo>
                <a:lnTo>
                  <a:pt x="315264" y="64262"/>
                </a:lnTo>
                <a:close/>
              </a:path>
              <a:path w="687070" h="349885">
                <a:moveTo>
                  <a:pt x="463321" y="59283"/>
                </a:moveTo>
                <a:lnTo>
                  <a:pt x="463740" y="59562"/>
                </a:lnTo>
                <a:lnTo>
                  <a:pt x="463321" y="59283"/>
                </a:lnTo>
                <a:close/>
              </a:path>
              <a:path w="687070" h="349885">
                <a:moveTo>
                  <a:pt x="462788" y="58927"/>
                </a:moveTo>
                <a:lnTo>
                  <a:pt x="463321" y="59283"/>
                </a:lnTo>
                <a:lnTo>
                  <a:pt x="463803" y="59562"/>
                </a:lnTo>
                <a:lnTo>
                  <a:pt x="462788" y="58927"/>
                </a:lnTo>
                <a:close/>
              </a:path>
              <a:path w="687070" h="349885">
                <a:moveTo>
                  <a:pt x="519175" y="53975"/>
                </a:moveTo>
                <a:lnTo>
                  <a:pt x="454151" y="53975"/>
                </a:lnTo>
                <a:lnTo>
                  <a:pt x="463321" y="59283"/>
                </a:lnTo>
                <a:lnTo>
                  <a:pt x="462788" y="58927"/>
                </a:lnTo>
                <a:lnTo>
                  <a:pt x="524770" y="58927"/>
                </a:lnTo>
                <a:lnTo>
                  <a:pt x="524255" y="58419"/>
                </a:lnTo>
                <a:lnTo>
                  <a:pt x="519175" y="53975"/>
                </a:lnTo>
                <a:close/>
              </a:path>
              <a:path w="687070" h="349885">
                <a:moveTo>
                  <a:pt x="326009" y="58292"/>
                </a:moveTo>
                <a:lnTo>
                  <a:pt x="325247" y="58674"/>
                </a:lnTo>
                <a:lnTo>
                  <a:pt x="326009" y="58292"/>
                </a:lnTo>
                <a:close/>
              </a:path>
              <a:path w="687070" h="349885">
                <a:moveTo>
                  <a:pt x="445135" y="49402"/>
                </a:moveTo>
                <a:lnTo>
                  <a:pt x="454913" y="54482"/>
                </a:lnTo>
                <a:lnTo>
                  <a:pt x="454151" y="53975"/>
                </a:lnTo>
                <a:lnTo>
                  <a:pt x="519175" y="53975"/>
                </a:lnTo>
                <a:lnTo>
                  <a:pt x="514531" y="49910"/>
                </a:lnTo>
                <a:lnTo>
                  <a:pt x="446404" y="49910"/>
                </a:lnTo>
                <a:lnTo>
                  <a:pt x="445135" y="49402"/>
                </a:lnTo>
                <a:close/>
              </a:path>
              <a:path w="687070" h="349885">
                <a:moveTo>
                  <a:pt x="336423" y="53085"/>
                </a:moveTo>
                <a:lnTo>
                  <a:pt x="335406" y="53466"/>
                </a:lnTo>
                <a:lnTo>
                  <a:pt x="335660" y="53466"/>
                </a:lnTo>
                <a:lnTo>
                  <a:pt x="336423" y="53085"/>
                </a:lnTo>
                <a:close/>
              </a:path>
              <a:path w="687070" h="349885">
                <a:moveTo>
                  <a:pt x="509318" y="45719"/>
                </a:moveTo>
                <a:lnTo>
                  <a:pt x="436625" y="45719"/>
                </a:lnTo>
                <a:lnTo>
                  <a:pt x="446404" y="49910"/>
                </a:lnTo>
                <a:lnTo>
                  <a:pt x="514531" y="49910"/>
                </a:lnTo>
                <a:lnTo>
                  <a:pt x="514096" y="49529"/>
                </a:lnTo>
                <a:lnTo>
                  <a:pt x="509318" y="45719"/>
                </a:lnTo>
                <a:close/>
              </a:path>
              <a:path w="687070" h="349885">
                <a:moveTo>
                  <a:pt x="346821" y="48640"/>
                </a:moveTo>
                <a:lnTo>
                  <a:pt x="346583" y="48640"/>
                </a:lnTo>
                <a:lnTo>
                  <a:pt x="345439" y="49149"/>
                </a:lnTo>
                <a:lnTo>
                  <a:pt x="346821" y="48640"/>
                </a:lnTo>
                <a:close/>
              </a:path>
              <a:path w="687070" h="349885">
                <a:moveTo>
                  <a:pt x="505496" y="42671"/>
                </a:moveTo>
                <a:lnTo>
                  <a:pt x="427736" y="42671"/>
                </a:lnTo>
                <a:lnTo>
                  <a:pt x="437768" y="46227"/>
                </a:lnTo>
                <a:lnTo>
                  <a:pt x="436625" y="45719"/>
                </a:lnTo>
                <a:lnTo>
                  <a:pt x="509318" y="45719"/>
                </a:lnTo>
                <a:lnTo>
                  <a:pt x="505496" y="42671"/>
                </a:lnTo>
                <a:close/>
              </a:path>
              <a:path w="687070" h="349885">
                <a:moveTo>
                  <a:pt x="356813" y="45084"/>
                </a:moveTo>
                <a:lnTo>
                  <a:pt x="356488" y="45084"/>
                </a:lnTo>
                <a:lnTo>
                  <a:pt x="355600" y="45465"/>
                </a:lnTo>
                <a:lnTo>
                  <a:pt x="356813" y="45084"/>
                </a:lnTo>
                <a:close/>
              </a:path>
              <a:path w="687070" h="349885">
                <a:moveTo>
                  <a:pt x="419100" y="40512"/>
                </a:moveTo>
                <a:lnTo>
                  <a:pt x="429133" y="43179"/>
                </a:lnTo>
                <a:lnTo>
                  <a:pt x="427736" y="42671"/>
                </a:lnTo>
                <a:lnTo>
                  <a:pt x="505496" y="42671"/>
                </a:lnTo>
                <a:lnTo>
                  <a:pt x="504063" y="41528"/>
                </a:lnTo>
                <a:lnTo>
                  <a:pt x="503047" y="40766"/>
                </a:lnTo>
                <a:lnTo>
                  <a:pt x="420497" y="40766"/>
                </a:lnTo>
                <a:lnTo>
                  <a:pt x="419100" y="40512"/>
                </a:lnTo>
                <a:close/>
              </a:path>
              <a:path w="687070" h="349885">
                <a:moveTo>
                  <a:pt x="366522" y="42037"/>
                </a:moveTo>
                <a:lnTo>
                  <a:pt x="365251" y="42417"/>
                </a:lnTo>
                <a:lnTo>
                  <a:pt x="365447" y="42374"/>
                </a:lnTo>
                <a:lnTo>
                  <a:pt x="366522" y="42037"/>
                </a:lnTo>
                <a:close/>
              </a:path>
              <a:path w="687070" h="349885">
                <a:moveTo>
                  <a:pt x="366956" y="42037"/>
                </a:moveTo>
                <a:lnTo>
                  <a:pt x="366522" y="42037"/>
                </a:lnTo>
                <a:lnTo>
                  <a:pt x="365447" y="42374"/>
                </a:lnTo>
                <a:lnTo>
                  <a:pt x="366956" y="42037"/>
                </a:lnTo>
                <a:close/>
              </a:path>
              <a:path w="687070" h="349885">
                <a:moveTo>
                  <a:pt x="411225" y="39050"/>
                </a:moveTo>
                <a:lnTo>
                  <a:pt x="420497" y="40766"/>
                </a:lnTo>
                <a:lnTo>
                  <a:pt x="503047" y="40766"/>
                </a:lnTo>
                <a:lnTo>
                  <a:pt x="500845" y="39115"/>
                </a:lnTo>
                <a:lnTo>
                  <a:pt x="411988" y="39115"/>
                </a:lnTo>
                <a:lnTo>
                  <a:pt x="411225" y="39050"/>
                </a:lnTo>
                <a:close/>
              </a:path>
              <a:path w="687070" h="349885">
                <a:moveTo>
                  <a:pt x="376047" y="40004"/>
                </a:moveTo>
                <a:lnTo>
                  <a:pt x="374650" y="40258"/>
                </a:lnTo>
                <a:lnTo>
                  <a:pt x="375497" y="40127"/>
                </a:lnTo>
                <a:lnTo>
                  <a:pt x="376047" y="40004"/>
                </a:lnTo>
                <a:close/>
              </a:path>
              <a:path w="687070" h="349885">
                <a:moveTo>
                  <a:pt x="375497" y="40127"/>
                </a:moveTo>
                <a:lnTo>
                  <a:pt x="374650" y="40258"/>
                </a:lnTo>
                <a:lnTo>
                  <a:pt x="374910" y="40258"/>
                </a:lnTo>
                <a:lnTo>
                  <a:pt x="375497" y="40127"/>
                </a:lnTo>
                <a:close/>
              </a:path>
              <a:path w="687070" h="349885">
                <a:moveTo>
                  <a:pt x="376291" y="40004"/>
                </a:moveTo>
                <a:lnTo>
                  <a:pt x="376047" y="40004"/>
                </a:lnTo>
                <a:lnTo>
                  <a:pt x="375497" y="40127"/>
                </a:lnTo>
                <a:lnTo>
                  <a:pt x="376291" y="40004"/>
                </a:lnTo>
                <a:close/>
              </a:path>
              <a:path w="687070" h="349885">
                <a:moveTo>
                  <a:pt x="410210" y="38862"/>
                </a:moveTo>
                <a:lnTo>
                  <a:pt x="411225" y="39050"/>
                </a:lnTo>
                <a:lnTo>
                  <a:pt x="411988" y="39115"/>
                </a:lnTo>
                <a:lnTo>
                  <a:pt x="410210" y="38862"/>
                </a:lnTo>
                <a:close/>
              </a:path>
              <a:path w="687070" h="349885">
                <a:moveTo>
                  <a:pt x="500507" y="38862"/>
                </a:moveTo>
                <a:lnTo>
                  <a:pt x="410210" y="38862"/>
                </a:lnTo>
                <a:lnTo>
                  <a:pt x="411988" y="39115"/>
                </a:lnTo>
                <a:lnTo>
                  <a:pt x="500845" y="39115"/>
                </a:lnTo>
                <a:lnTo>
                  <a:pt x="500507" y="38862"/>
                </a:lnTo>
                <a:close/>
              </a:path>
              <a:path w="687070" h="349885">
                <a:moveTo>
                  <a:pt x="499321" y="37972"/>
                </a:moveTo>
                <a:lnTo>
                  <a:pt x="394335" y="37972"/>
                </a:lnTo>
                <a:lnTo>
                  <a:pt x="392684" y="38100"/>
                </a:lnTo>
                <a:lnTo>
                  <a:pt x="403098" y="38226"/>
                </a:lnTo>
                <a:lnTo>
                  <a:pt x="401700" y="38226"/>
                </a:lnTo>
                <a:lnTo>
                  <a:pt x="411225" y="39050"/>
                </a:lnTo>
                <a:lnTo>
                  <a:pt x="410210" y="38862"/>
                </a:lnTo>
                <a:lnTo>
                  <a:pt x="500507" y="38862"/>
                </a:lnTo>
                <a:lnTo>
                  <a:pt x="499321" y="37972"/>
                </a:lnTo>
                <a:close/>
              </a:path>
              <a:path w="687070" h="349885">
                <a:moveTo>
                  <a:pt x="385317" y="38607"/>
                </a:moveTo>
                <a:lnTo>
                  <a:pt x="383793" y="38734"/>
                </a:lnTo>
                <a:lnTo>
                  <a:pt x="385113" y="38639"/>
                </a:lnTo>
                <a:lnTo>
                  <a:pt x="385317" y="38607"/>
                </a:lnTo>
                <a:close/>
              </a:path>
              <a:path w="687070" h="349885">
                <a:moveTo>
                  <a:pt x="385113" y="38639"/>
                </a:moveTo>
                <a:lnTo>
                  <a:pt x="383793" y="38734"/>
                </a:lnTo>
                <a:lnTo>
                  <a:pt x="384497" y="38734"/>
                </a:lnTo>
                <a:lnTo>
                  <a:pt x="385113" y="38639"/>
                </a:lnTo>
                <a:close/>
              </a:path>
              <a:path w="687070" h="349885">
                <a:moveTo>
                  <a:pt x="385550" y="38607"/>
                </a:moveTo>
                <a:lnTo>
                  <a:pt x="385317" y="38607"/>
                </a:lnTo>
                <a:lnTo>
                  <a:pt x="385113" y="38639"/>
                </a:lnTo>
                <a:lnTo>
                  <a:pt x="385550" y="3860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071242" y="3241802"/>
            <a:ext cx="27495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63367" y="3572002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33617" y="3610102"/>
            <a:ext cx="27495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667625" y="3253485"/>
            <a:ext cx="27495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a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65070" y="5923483"/>
            <a:ext cx="74104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arri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522726" y="5923483"/>
            <a:ext cx="74739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aipei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88255" y="5923483"/>
            <a:ext cx="199136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7373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on	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November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96627" y="5832043"/>
            <a:ext cx="39370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sz="16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nd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85088" y="5875020"/>
            <a:ext cx="498348" cy="7635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70989" y="5875782"/>
            <a:ext cx="5946140" cy="512445"/>
          </a:xfrm>
          <a:custGeom>
            <a:avLst/>
            <a:gdLst/>
            <a:ahLst/>
            <a:cxnLst/>
            <a:rect l="l" t="t" r="r" b="b"/>
            <a:pathLst>
              <a:path w="5946140" h="512445">
                <a:moveTo>
                  <a:pt x="627379" y="85344"/>
                </a:moveTo>
                <a:lnTo>
                  <a:pt x="634089" y="52126"/>
                </a:lnTo>
                <a:lnTo>
                  <a:pt x="652383" y="24998"/>
                </a:lnTo>
                <a:lnTo>
                  <a:pt x="679511" y="6707"/>
                </a:lnTo>
                <a:lnTo>
                  <a:pt x="712723" y="0"/>
                </a:lnTo>
                <a:lnTo>
                  <a:pt x="1513840" y="0"/>
                </a:lnTo>
                <a:lnTo>
                  <a:pt x="2843530" y="0"/>
                </a:lnTo>
                <a:lnTo>
                  <a:pt x="5860795" y="0"/>
                </a:lnTo>
                <a:lnTo>
                  <a:pt x="5894008" y="6707"/>
                </a:lnTo>
                <a:lnTo>
                  <a:pt x="5921136" y="24998"/>
                </a:lnTo>
                <a:lnTo>
                  <a:pt x="5939430" y="52126"/>
                </a:lnTo>
                <a:lnTo>
                  <a:pt x="5946140" y="85344"/>
                </a:lnTo>
                <a:lnTo>
                  <a:pt x="5946140" y="298704"/>
                </a:lnTo>
                <a:lnTo>
                  <a:pt x="5946140" y="426720"/>
                </a:lnTo>
                <a:lnTo>
                  <a:pt x="5939430" y="459937"/>
                </a:lnTo>
                <a:lnTo>
                  <a:pt x="5921136" y="487065"/>
                </a:lnTo>
                <a:lnTo>
                  <a:pt x="5894008" y="505356"/>
                </a:lnTo>
                <a:lnTo>
                  <a:pt x="5860795" y="512064"/>
                </a:lnTo>
                <a:lnTo>
                  <a:pt x="2843530" y="512064"/>
                </a:lnTo>
                <a:lnTo>
                  <a:pt x="1513840" y="512064"/>
                </a:lnTo>
                <a:lnTo>
                  <a:pt x="712723" y="512064"/>
                </a:lnTo>
                <a:lnTo>
                  <a:pt x="679511" y="505356"/>
                </a:lnTo>
                <a:lnTo>
                  <a:pt x="652383" y="487065"/>
                </a:lnTo>
                <a:lnTo>
                  <a:pt x="634089" y="459937"/>
                </a:lnTo>
                <a:lnTo>
                  <a:pt x="627379" y="426720"/>
                </a:lnTo>
                <a:lnTo>
                  <a:pt x="0" y="430872"/>
                </a:lnTo>
                <a:lnTo>
                  <a:pt x="627379" y="298704"/>
                </a:lnTo>
                <a:lnTo>
                  <a:pt x="627379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903476" y="5266944"/>
            <a:ext cx="898525" cy="807720"/>
          </a:xfrm>
          <a:custGeom>
            <a:avLst/>
            <a:gdLst/>
            <a:ahLst/>
            <a:cxnLst/>
            <a:rect l="l" t="t" r="r" b="b"/>
            <a:pathLst>
              <a:path w="898525" h="807720">
                <a:moveTo>
                  <a:pt x="148841" y="94236"/>
                </a:moveTo>
                <a:lnTo>
                  <a:pt x="110233" y="137416"/>
                </a:lnTo>
                <a:lnTo>
                  <a:pt x="859409" y="807427"/>
                </a:lnTo>
                <a:lnTo>
                  <a:pt x="898017" y="764260"/>
                </a:lnTo>
                <a:lnTo>
                  <a:pt x="148841" y="94236"/>
                </a:lnTo>
                <a:close/>
              </a:path>
              <a:path w="898525" h="807720">
                <a:moveTo>
                  <a:pt x="0" y="0"/>
                </a:moveTo>
                <a:lnTo>
                  <a:pt x="71628" y="180593"/>
                </a:lnTo>
                <a:lnTo>
                  <a:pt x="110233" y="137416"/>
                </a:lnTo>
                <a:lnTo>
                  <a:pt x="88646" y="118109"/>
                </a:lnTo>
                <a:lnTo>
                  <a:pt x="127254" y="74929"/>
                </a:lnTo>
                <a:lnTo>
                  <a:pt x="166104" y="74929"/>
                </a:lnTo>
                <a:lnTo>
                  <a:pt x="187451" y="51053"/>
                </a:lnTo>
                <a:lnTo>
                  <a:pt x="0" y="0"/>
                </a:lnTo>
                <a:close/>
              </a:path>
              <a:path w="898525" h="807720">
                <a:moveTo>
                  <a:pt x="127254" y="74929"/>
                </a:moveTo>
                <a:lnTo>
                  <a:pt x="88646" y="118109"/>
                </a:lnTo>
                <a:lnTo>
                  <a:pt x="110233" y="137416"/>
                </a:lnTo>
                <a:lnTo>
                  <a:pt x="148841" y="94236"/>
                </a:lnTo>
                <a:lnTo>
                  <a:pt x="127254" y="74929"/>
                </a:lnTo>
                <a:close/>
              </a:path>
              <a:path w="898525" h="807720">
                <a:moveTo>
                  <a:pt x="166104" y="74929"/>
                </a:moveTo>
                <a:lnTo>
                  <a:pt x="127254" y="74929"/>
                </a:lnTo>
                <a:lnTo>
                  <a:pt x="148841" y="94236"/>
                </a:lnTo>
                <a:lnTo>
                  <a:pt x="166104" y="7492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783329" y="5244084"/>
            <a:ext cx="804545" cy="814705"/>
          </a:xfrm>
          <a:custGeom>
            <a:avLst/>
            <a:gdLst/>
            <a:ahLst/>
            <a:cxnLst/>
            <a:rect l="l" t="t" r="r" b="b"/>
            <a:pathLst>
              <a:path w="804545" h="814704">
                <a:moveTo>
                  <a:pt x="661635" y="103300"/>
                </a:moveTo>
                <a:lnTo>
                  <a:pt x="0" y="773671"/>
                </a:lnTo>
                <a:lnTo>
                  <a:pt x="41148" y="814362"/>
                </a:lnTo>
                <a:lnTo>
                  <a:pt x="702866" y="143981"/>
                </a:lnTo>
                <a:lnTo>
                  <a:pt x="661635" y="103300"/>
                </a:lnTo>
                <a:close/>
              </a:path>
              <a:path w="804545" h="814704">
                <a:moveTo>
                  <a:pt x="777338" y="82676"/>
                </a:moveTo>
                <a:lnTo>
                  <a:pt x="681990" y="82676"/>
                </a:lnTo>
                <a:lnTo>
                  <a:pt x="723138" y="123443"/>
                </a:lnTo>
                <a:lnTo>
                  <a:pt x="702866" y="143981"/>
                </a:lnTo>
                <a:lnTo>
                  <a:pt x="744093" y="184657"/>
                </a:lnTo>
                <a:lnTo>
                  <a:pt x="777338" y="82676"/>
                </a:lnTo>
                <a:close/>
              </a:path>
              <a:path w="804545" h="814704">
                <a:moveTo>
                  <a:pt x="681990" y="82676"/>
                </a:moveTo>
                <a:lnTo>
                  <a:pt x="661635" y="103300"/>
                </a:lnTo>
                <a:lnTo>
                  <a:pt x="702866" y="143981"/>
                </a:lnTo>
                <a:lnTo>
                  <a:pt x="723138" y="123443"/>
                </a:lnTo>
                <a:lnTo>
                  <a:pt x="681990" y="82676"/>
                </a:lnTo>
                <a:close/>
              </a:path>
              <a:path w="804545" h="814704">
                <a:moveTo>
                  <a:pt x="804291" y="0"/>
                </a:moveTo>
                <a:lnTo>
                  <a:pt x="620395" y="62610"/>
                </a:lnTo>
                <a:lnTo>
                  <a:pt x="661635" y="103300"/>
                </a:lnTo>
                <a:lnTo>
                  <a:pt x="681990" y="82676"/>
                </a:lnTo>
                <a:lnTo>
                  <a:pt x="777338" y="82676"/>
                </a:lnTo>
                <a:lnTo>
                  <a:pt x="8042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60340" y="5250307"/>
            <a:ext cx="2512060" cy="810895"/>
          </a:xfrm>
          <a:custGeom>
            <a:avLst/>
            <a:gdLst/>
            <a:ahLst/>
            <a:cxnLst/>
            <a:rect l="l" t="t" r="r" b="b"/>
            <a:pathLst>
              <a:path w="2512059" h="810895">
                <a:moveTo>
                  <a:pt x="2337243" y="55425"/>
                </a:moveTo>
                <a:lnTo>
                  <a:pt x="0" y="755167"/>
                </a:lnTo>
                <a:lnTo>
                  <a:pt x="16510" y="810653"/>
                </a:lnTo>
                <a:lnTo>
                  <a:pt x="2353841" y="110935"/>
                </a:lnTo>
                <a:lnTo>
                  <a:pt x="2337243" y="55425"/>
                </a:lnTo>
                <a:close/>
              </a:path>
              <a:path w="2512059" h="810895">
                <a:moveTo>
                  <a:pt x="2497467" y="47117"/>
                </a:moveTo>
                <a:lnTo>
                  <a:pt x="2364993" y="47117"/>
                </a:lnTo>
                <a:lnTo>
                  <a:pt x="2381631" y="102616"/>
                </a:lnTo>
                <a:lnTo>
                  <a:pt x="2353841" y="110935"/>
                </a:lnTo>
                <a:lnTo>
                  <a:pt x="2370455" y="166497"/>
                </a:lnTo>
                <a:lnTo>
                  <a:pt x="2497467" y="47117"/>
                </a:lnTo>
                <a:close/>
              </a:path>
              <a:path w="2512059" h="810895">
                <a:moveTo>
                  <a:pt x="2364993" y="47117"/>
                </a:moveTo>
                <a:lnTo>
                  <a:pt x="2337243" y="55425"/>
                </a:lnTo>
                <a:lnTo>
                  <a:pt x="2353841" y="110935"/>
                </a:lnTo>
                <a:lnTo>
                  <a:pt x="2381631" y="102616"/>
                </a:lnTo>
                <a:lnTo>
                  <a:pt x="2364993" y="47117"/>
                </a:lnTo>
                <a:close/>
              </a:path>
              <a:path w="2512059" h="810895">
                <a:moveTo>
                  <a:pt x="2320670" y="0"/>
                </a:moveTo>
                <a:lnTo>
                  <a:pt x="2337243" y="55425"/>
                </a:lnTo>
                <a:lnTo>
                  <a:pt x="2364993" y="47117"/>
                </a:lnTo>
                <a:lnTo>
                  <a:pt x="2497467" y="47117"/>
                </a:lnTo>
                <a:lnTo>
                  <a:pt x="2512060" y="33401"/>
                </a:lnTo>
                <a:lnTo>
                  <a:pt x="23206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649020" y="1646809"/>
            <a:ext cx="246697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Probability of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“arrive”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 each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slot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551682" y="1638300"/>
            <a:ext cx="249491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Probability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Taipei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”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 each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slot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467602" y="1648714"/>
            <a:ext cx="2063114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Probability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“on”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 each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slot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886711" y="2875788"/>
            <a:ext cx="5762244" cy="10713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810511" y="2813304"/>
            <a:ext cx="5999988" cy="12923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946148" y="2915411"/>
            <a:ext cx="5643372" cy="954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2070607" y="2938398"/>
            <a:ext cx="5394960" cy="565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Input </a:t>
            </a:r>
            <a:r>
              <a:rPr sz="3600" spc="-825" baseline="-22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3600" spc="-825" baseline="-22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3600" spc="-825" baseline="-22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800" spc="-5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3600" spc="-825" baseline="-22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600" spc="-397" baseline="-22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output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</a:t>
            </a:r>
            <a:r>
              <a:rPr sz="2800" spc="-2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bot</a:t>
            </a:r>
            <a:r>
              <a:rPr sz="3600" spc="-375" baseline="-22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spc="-2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3600" spc="-375" baseline="-22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to</a:t>
            </a:r>
            <a:r>
              <a:rPr sz="2800" spc="-2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3600" spc="-375" baseline="-22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2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3600" spc="-375" baseline="-22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2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quences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32150" y="3365119"/>
            <a:ext cx="30727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 the </a:t>
            </a:r>
            <a:r>
              <a:rPr sz="2800" spc="-43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sam</a:t>
            </a:r>
            <a:r>
              <a:rPr sz="3600" spc="-652" baseline="120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652" baseline="42000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247" baseline="420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length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892807" y="4101084"/>
            <a:ext cx="5762244" cy="6400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461260" y="4038600"/>
            <a:ext cx="4622292" cy="865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952244" y="4140708"/>
            <a:ext cx="5643372" cy="5227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2722626" y="4163314"/>
            <a:ext cx="41014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RNN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more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than</a:t>
            </a:r>
            <a:r>
              <a:rPr sz="2800" spc="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that!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Many </a:t>
            </a:r>
            <a:r>
              <a:rPr spc="-30" dirty="0"/>
              <a:t>to</a:t>
            </a:r>
            <a:r>
              <a:rPr spc="-70" dirty="0"/>
              <a:t> </a:t>
            </a:r>
            <a:r>
              <a:rPr spc="-5" dirty="0"/>
              <a:t>one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15338"/>
            <a:ext cx="721296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Input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 a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vector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sequence, but output is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only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vector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828" y="2458211"/>
            <a:ext cx="24193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sng" spc="-10" dirty="0">
                <a:latin typeface="Calibri" panose="020F0502020204030204"/>
                <a:cs typeface="Calibri" panose="020F0502020204030204"/>
              </a:rPr>
              <a:t>Sentiment</a:t>
            </a:r>
            <a:r>
              <a:rPr sz="2400" b="1" i="1" u="sng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dirty="0">
                <a:latin typeface="Calibri" panose="020F0502020204030204"/>
                <a:cs typeface="Calibri" panose="020F0502020204030204"/>
              </a:rPr>
              <a:t>Analysis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4252" y="4949952"/>
            <a:ext cx="461772" cy="8991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54252" y="4949952"/>
            <a:ext cx="462280" cy="899160"/>
          </a:xfrm>
          <a:custGeom>
            <a:avLst/>
            <a:gdLst/>
            <a:ahLst/>
            <a:cxnLst/>
            <a:rect l="l" t="t" r="r" b="b"/>
            <a:pathLst>
              <a:path w="462280" h="899160">
                <a:moveTo>
                  <a:pt x="0" y="899160"/>
                </a:moveTo>
                <a:lnTo>
                  <a:pt x="461772" y="899160"/>
                </a:lnTo>
                <a:lnTo>
                  <a:pt x="461772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14372" y="4949952"/>
            <a:ext cx="464819" cy="89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14372" y="4949952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19" h="899160">
                <a:moveTo>
                  <a:pt x="0" y="899160"/>
                </a:moveTo>
                <a:lnTo>
                  <a:pt x="464819" y="899160"/>
                </a:lnTo>
                <a:lnTo>
                  <a:pt x="464819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76088" y="4951476"/>
            <a:ext cx="464820" cy="90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276088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37732" y="4951476"/>
            <a:ext cx="466343" cy="90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37732" y="4951476"/>
            <a:ext cx="466725" cy="901065"/>
          </a:xfrm>
          <a:custGeom>
            <a:avLst/>
            <a:gdLst/>
            <a:ahLst/>
            <a:cxnLst/>
            <a:rect l="l" t="t" r="r" b="b"/>
            <a:pathLst>
              <a:path w="466725" h="901064">
                <a:moveTo>
                  <a:pt x="0" y="900684"/>
                </a:moveTo>
                <a:lnTo>
                  <a:pt x="466343" y="900684"/>
                </a:lnTo>
                <a:lnTo>
                  <a:pt x="46634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00900" y="4951476"/>
            <a:ext cx="464820" cy="90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00900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85304" y="462915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735073" y="536143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86050" y="5364479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52338" y="536905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2" y="51816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03314" y="537210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6" y="25908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98314" y="5364479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67611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423160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189603" y="5078348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77255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49567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414259" y="58498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333627" y="6192926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我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97351" y="4951476"/>
            <a:ext cx="464820" cy="90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197351" y="4951476"/>
            <a:ext cx="464820" cy="901065"/>
          </a:xfrm>
          <a:custGeom>
            <a:avLst/>
            <a:gdLst/>
            <a:ahLst/>
            <a:cxnLst/>
            <a:rect l="l" t="t" r="r" b="b"/>
            <a:pathLst>
              <a:path w="464820" h="901064">
                <a:moveTo>
                  <a:pt x="0" y="900684"/>
                </a:moveTo>
                <a:lnTo>
                  <a:pt x="464820" y="900684"/>
                </a:lnTo>
                <a:lnTo>
                  <a:pt x="464820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69029" y="5366003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07664" y="5852921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2294001" y="6179210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覺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5463" y="6231940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太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78504" y="6202679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得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324980" y="6235903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99452" y="6211823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了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156704" y="2372867"/>
            <a:ext cx="466344" cy="2257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156704" y="2372867"/>
            <a:ext cx="466725" cy="2257425"/>
          </a:xfrm>
          <a:custGeom>
            <a:avLst/>
            <a:gdLst/>
            <a:ahLst/>
            <a:cxnLst/>
            <a:rect l="l" t="t" r="r" b="b"/>
            <a:pathLst>
              <a:path w="466725" h="2257425">
                <a:moveTo>
                  <a:pt x="0" y="2257043"/>
                </a:moveTo>
                <a:lnTo>
                  <a:pt x="466344" y="2257043"/>
                </a:lnTo>
                <a:lnTo>
                  <a:pt x="466344" y="0"/>
                </a:lnTo>
                <a:lnTo>
                  <a:pt x="0" y="0"/>
                </a:lnTo>
                <a:lnTo>
                  <a:pt x="0" y="2257043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199376" y="28209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99376" y="28209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99376" y="37322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199376" y="373227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99376" y="327050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199376" y="327050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200900" y="416661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4">
                <a:moveTo>
                  <a:pt x="191261" y="0"/>
                </a:moveTo>
                <a:lnTo>
                  <a:pt x="147397" y="5049"/>
                </a:lnTo>
                <a:lnTo>
                  <a:pt x="107135" y="19434"/>
                </a:lnTo>
                <a:lnTo>
                  <a:pt x="71623" y="42007"/>
                </a:lnTo>
                <a:lnTo>
                  <a:pt x="42007" y="71623"/>
                </a:lnTo>
                <a:lnTo>
                  <a:pt x="19434" y="107135"/>
                </a:lnTo>
                <a:lnTo>
                  <a:pt x="5049" y="147397"/>
                </a:lnTo>
                <a:lnTo>
                  <a:pt x="0" y="191261"/>
                </a:lnTo>
                <a:lnTo>
                  <a:pt x="5049" y="235126"/>
                </a:lnTo>
                <a:lnTo>
                  <a:pt x="19434" y="275388"/>
                </a:lnTo>
                <a:lnTo>
                  <a:pt x="42007" y="310900"/>
                </a:lnTo>
                <a:lnTo>
                  <a:pt x="71623" y="340516"/>
                </a:lnTo>
                <a:lnTo>
                  <a:pt x="107135" y="363089"/>
                </a:lnTo>
                <a:lnTo>
                  <a:pt x="147397" y="377474"/>
                </a:lnTo>
                <a:lnTo>
                  <a:pt x="191261" y="382523"/>
                </a:lnTo>
                <a:lnTo>
                  <a:pt x="235126" y="377474"/>
                </a:lnTo>
                <a:lnTo>
                  <a:pt x="275388" y="363089"/>
                </a:lnTo>
                <a:lnTo>
                  <a:pt x="310900" y="340516"/>
                </a:lnTo>
                <a:lnTo>
                  <a:pt x="340516" y="310900"/>
                </a:lnTo>
                <a:lnTo>
                  <a:pt x="363089" y="275388"/>
                </a:lnTo>
                <a:lnTo>
                  <a:pt x="377474" y="235126"/>
                </a:lnTo>
                <a:lnTo>
                  <a:pt x="382524" y="191261"/>
                </a:lnTo>
                <a:lnTo>
                  <a:pt x="377474" y="147397"/>
                </a:lnTo>
                <a:lnTo>
                  <a:pt x="363089" y="107135"/>
                </a:lnTo>
                <a:lnTo>
                  <a:pt x="340516" y="71623"/>
                </a:lnTo>
                <a:lnTo>
                  <a:pt x="310900" y="42007"/>
                </a:lnTo>
                <a:lnTo>
                  <a:pt x="275388" y="19434"/>
                </a:lnTo>
                <a:lnTo>
                  <a:pt x="235126" y="5049"/>
                </a:lnTo>
                <a:lnTo>
                  <a:pt x="1912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200900" y="4166615"/>
            <a:ext cx="382905" cy="382905"/>
          </a:xfrm>
          <a:custGeom>
            <a:avLst/>
            <a:gdLst/>
            <a:ahLst/>
            <a:cxnLst/>
            <a:rect l="l" t="t" r="r" b="b"/>
            <a:pathLst>
              <a:path w="382904" h="382904">
                <a:moveTo>
                  <a:pt x="0" y="191261"/>
                </a:moveTo>
                <a:lnTo>
                  <a:pt x="5049" y="147397"/>
                </a:lnTo>
                <a:lnTo>
                  <a:pt x="19434" y="107135"/>
                </a:lnTo>
                <a:lnTo>
                  <a:pt x="42007" y="71623"/>
                </a:lnTo>
                <a:lnTo>
                  <a:pt x="71623" y="42007"/>
                </a:lnTo>
                <a:lnTo>
                  <a:pt x="107135" y="19434"/>
                </a:lnTo>
                <a:lnTo>
                  <a:pt x="147397" y="5049"/>
                </a:lnTo>
                <a:lnTo>
                  <a:pt x="191261" y="0"/>
                </a:lnTo>
                <a:lnTo>
                  <a:pt x="235126" y="5049"/>
                </a:lnTo>
                <a:lnTo>
                  <a:pt x="275388" y="19434"/>
                </a:lnTo>
                <a:lnTo>
                  <a:pt x="310900" y="42007"/>
                </a:lnTo>
                <a:lnTo>
                  <a:pt x="340516" y="71623"/>
                </a:lnTo>
                <a:lnTo>
                  <a:pt x="363089" y="107135"/>
                </a:lnTo>
                <a:lnTo>
                  <a:pt x="377474" y="147397"/>
                </a:lnTo>
                <a:lnTo>
                  <a:pt x="382524" y="191261"/>
                </a:lnTo>
                <a:lnTo>
                  <a:pt x="377474" y="235126"/>
                </a:lnTo>
                <a:lnTo>
                  <a:pt x="363089" y="275388"/>
                </a:lnTo>
                <a:lnTo>
                  <a:pt x="340516" y="310900"/>
                </a:lnTo>
                <a:lnTo>
                  <a:pt x="310900" y="340516"/>
                </a:lnTo>
                <a:lnTo>
                  <a:pt x="275388" y="363089"/>
                </a:lnTo>
                <a:lnTo>
                  <a:pt x="235126" y="377474"/>
                </a:lnTo>
                <a:lnTo>
                  <a:pt x="191261" y="382523"/>
                </a:lnTo>
                <a:lnTo>
                  <a:pt x="147397" y="377474"/>
                </a:lnTo>
                <a:lnTo>
                  <a:pt x="107135" y="363089"/>
                </a:lnTo>
                <a:lnTo>
                  <a:pt x="71623" y="340516"/>
                </a:lnTo>
                <a:lnTo>
                  <a:pt x="42007" y="310900"/>
                </a:lnTo>
                <a:lnTo>
                  <a:pt x="19434" y="275388"/>
                </a:lnTo>
                <a:lnTo>
                  <a:pt x="5049" y="235126"/>
                </a:lnTo>
                <a:lnTo>
                  <a:pt x="0" y="191261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99376" y="23896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46837" y="5034"/>
                </a:lnTo>
                <a:lnTo>
                  <a:pt x="106746" y="19372"/>
                </a:lnTo>
                <a:lnTo>
                  <a:pt x="71374" y="41867"/>
                </a:lnTo>
                <a:lnTo>
                  <a:pt x="41867" y="71374"/>
                </a:lnTo>
                <a:lnTo>
                  <a:pt x="19372" y="106746"/>
                </a:lnTo>
                <a:lnTo>
                  <a:pt x="5034" y="146837"/>
                </a:lnTo>
                <a:lnTo>
                  <a:pt x="0" y="190500"/>
                </a:lnTo>
                <a:lnTo>
                  <a:pt x="5034" y="234162"/>
                </a:lnTo>
                <a:lnTo>
                  <a:pt x="19372" y="274253"/>
                </a:lnTo>
                <a:lnTo>
                  <a:pt x="41867" y="309625"/>
                </a:lnTo>
                <a:lnTo>
                  <a:pt x="71374" y="339132"/>
                </a:lnTo>
                <a:lnTo>
                  <a:pt x="106746" y="361627"/>
                </a:lnTo>
                <a:lnTo>
                  <a:pt x="146837" y="375965"/>
                </a:lnTo>
                <a:lnTo>
                  <a:pt x="190500" y="381000"/>
                </a:lnTo>
                <a:lnTo>
                  <a:pt x="234162" y="375965"/>
                </a:lnTo>
                <a:lnTo>
                  <a:pt x="274253" y="361627"/>
                </a:lnTo>
                <a:lnTo>
                  <a:pt x="309625" y="339132"/>
                </a:lnTo>
                <a:lnTo>
                  <a:pt x="339132" y="309625"/>
                </a:lnTo>
                <a:lnTo>
                  <a:pt x="361627" y="274253"/>
                </a:lnTo>
                <a:lnTo>
                  <a:pt x="375965" y="234162"/>
                </a:lnTo>
                <a:lnTo>
                  <a:pt x="381000" y="190500"/>
                </a:lnTo>
                <a:lnTo>
                  <a:pt x="375965" y="146837"/>
                </a:lnTo>
                <a:lnTo>
                  <a:pt x="361627" y="106746"/>
                </a:lnTo>
                <a:lnTo>
                  <a:pt x="339132" y="71374"/>
                </a:lnTo>
                <a:lnTo>
                  <a:pt x="309625" y="41867"/>
                </a:lnTo>
                <a:lnTo>
                  <a:pt x="274253" y="19372"/>
                </a:lnTo>
                <a:lnTo>
                  <a:pt x="234162" y="5034"/>
                </a:lnTo>
                <a:lnTo>
                  <a:pt x="19050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199376" y="23896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lnTo>
                  <a:pt x="5034" y="146837"/>
                </a:lnTo>
                <a:lnTo>
                  <a:pt x="19372" y="106746"/>
                </a:lnTo>
                <a:lnTo>
                  <a:pt x="41867" y="71374"/>
                </a:lnTo>
                <a:lnTo>
                  <a:pt x="71374" y="41867"/>
                </a:lnTo>
                <a:lnTo>
                  <a:pt x="106746" y="19372"/>
                </a:lnTo>
                <a:lnTo>
                  <a:pt x="146837" y="5034"/>
                </a:lnTo>
                <a:lnTo>
                  <a:pt x="190500" y="0"/>
                </a:lnTo>
                <a:lnTo>
                  <a:pt x="234162" y="5034"/>
                </a:lnTo>
                <a:lnTo>
                  <a:pt x="274253" y="19372"/>
                </a:lnTo>
                <a:lnTo>
                  <a:pt x="309625" y="41867"/>
                </a:lnTo>
                <a:lnTo>
                  <a:pt x="339132" y="71374"/>
                </a:lnTo>
                <a:lnTo>
                  <a:pt x="361627" y="106746"/>
                </a:lnTo>
                <a:lnTo>
                  <a:pt x="375965" y="146837"/>
                </a:lnTo>
                <a:lnTo>
                  <a:pt x="381000" y="190500"/>
                </a:lnTo>
                <a:lnTo>
                  <a:pt x="375965" y="234162"/>
                </a:lnTo>
                <a:lnTo>
                  <a:pt x="361627" y="274253"/>
                </a:lnTo>
                <a:lnTo>
                  <a:pt x="339132" y="309625"/>
                </a:lnTo>
                <a:lnTo>
                  <a:pt x="309625" y="339132"/>
                </a:lnTo>
                <a:lnTo>
                  <a:pt x="274253" y="361627"/>
                </a:lnTo>
                <a:lnTo>
                  <a:pt x="234162" y="375965"/>
                </a:lnTo>
                <a:lnTo>
                  <a:pt x="190500" y="381000"/>
                </a:lnTo>
                <a:lnTo>
                  <a:pt x="146837" y="375965"/>
                </a:lnTo>
                <a:lnTo>
                  <a:pt x="106746" y="361627"/>
                </a:lnTo>
                <a:lnTo>
                  <a:pt x="71374" y="339132"/>
                </a:lnTo>
                <a:lnTo>
                  <a:pt x="41867" y="309625"/>
                </a:lnTo>
                <a:lnTo>
                  <a:pt x="19372" y="274253"/>
                </a:lnTo>
                <a:lnTo>
                  <a:pt x="5034" y="234162"/>
                </a:lnTo>
                <a:lnTo>
                  <a:pt x="0" y="190500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701788" y="2299263"/>
            <a:ext cx="967105" cy="22294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0320" indent="10160">
              <a:lnSpc>
                <a:spcPct val="118000"/>
              </a:lnSpc>
              <a:spcBef>
                <a:spcPts val="90"/>
              </a:spcBef>
            </a:pPr>
            <a:r>
              <a:rPr sz="2400" dirty="0">
                <a:solidFill>
                  <a:srgbClr val="FF0000"/>
                </a:solidFill>
                <a:latin typeface="PMingLiU"/>
                <a:cs typeface="PMingLiU"/>
              </a:rPr>
              <a:t>超好雷  好雷  </a:t>
            </a:r>
            <a:r>
              <a:rPr sz="2400" dirty="0">
                <a:solidFill>
                  <a:srgbClr val="00AF50"/>
                </a:solidFill>
                <a:latin typeface="PMingLiU"/>
                <a:cs typeface="PMingLiU"/>
              </a:rPr>
              <a:t>普雷</a:t>
            </a:r>
            <a:endParaRPr sz="2400">
              <a:latin typeface="PMingLiU"/>
              <a:cs typeface="PMingLiU"/>
            </a:endParaRPr>
          </a:p>
          <a:p>
            <a:pPr marL="39370" marR="5080" indent="-20955">
              <a:lnSpc>
                <a:spcPct val="118000"/>
              </a:lnSpc>
              <a:spcBef>
                <a:spcPts val="360"/>
              </a:spcBef>
            </a:pPr>
            <a:r>
              <a:rPr sz="2400" dirty="0">
                <a:solidFill>
                  <a:srgbClr val="0000FF"/>
                </a:solidFill>
                <a:latin typeface="PMingLiU"/>
                <a:cs typeface="PMingLiU"/>
              </a:rPr>
              <a:t>負雷  超負雷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52801" y="3832605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89" h="148589">
                <a:moveTo>
                  <a:pt x="148081" y="0"/>
                </a:moveTo>
                <a:lnTo>
                  <a:pt x="29591" y="29591"/>
                </a:lnTo>
                <a:lnTo>
                  <a:pt x="0" y="148082"/>
                </a:lnTo>
                <a:lnTo>
                  <a:pt x="14808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72083" y="3092195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7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7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772159" y="3192906"/>
            <a:ext cx="1625600" cy="55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2240" marR="5080" indent="-129540">
              <a:lnSpc>
                <a:spcPts val="2120"/>
              </a:lnSpc>
            </a:pPr>
            <a:r>
              <a:rPr sz="1800" dirty="0">
                <a:latin typeface="PMingLiU"/>
                <a:cs typeface="PMingLiU"/>
              </a:rPr>
              <a:t>看了這部電影覺  得很高興</a:t>
            </a:r>
            <a:r>
              <a:rPr sz="1800" spc="-150" dirty="0">
                <a:latin typeface="PMingLiU"/>
                <a:cs typeface="PMingLiU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…….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445253" y="3849370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89" h="148589">
                <a:moveTo>
                  <a:pt x="148082" y="0"/>
                </a:moveTo>
                <a:lnTo>
                  <a:pt x="29591" y="29590"/>
                </a:lnTo>
                <a:lnTo>
                  <a:pt x="0" y="148081"/>
                </a:lnTo>
                <a:lnTo>
                  <a:pt x="148082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764535" y="3108960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7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7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2866135" y="3191509"/>
            <a:ext cx="162560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55"/>
              </a:lnSpc>
            </a:pPr>
            <a:r>
              <a:rPr sz="1800" dirty="0">
                <a:latin typeface="PMingLiU"/>
                <a:cs typeface="PMingLiU"/>
              </a:rPr>
              <a:t>這部電影太糟了</a:t>
            </a:r>
            <a:endParaRPr sz="1800">
              <a:latin typeface="PMingLiU"/>
              <a:cs typeface="PMingLiU"/>
            </a:endParaRPr>
          </a:p>
          <a:p>
            <a:pPr marL="1270" algn="ctr">
              <a:lnSpc>
                <a:spcPts val="2155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…….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549897" y="3832605"/>
            <a:ext cx="148590" cy="148590"/>
          </a:xfrm>
          <a:custGeom>
            <a:avLst/>
            <a:gdLst/>
            <a:ahLst/>
            <a:cxnLst/>
            <a:rect l="l" t="t" r="r" b="b"/>
            <a:pathLst>
              <a:path w="148590" h="148589">
                <a:moveTo>
                  <a:pt x="148081" y="0"/>
                </a:moveTo>
                <a:lnTo>
                  <a:pt x="29591" y="29591"/>
                </a:lnTo>
                <a:lnTo>
                  <a:pt x="0" y="148082"/>
                </a:lnTo>
                <a:lnTo>
                  <a:pt x="148081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869179" y="3092195"/>
            <a:ext cx="1828800" cy="889000"/>
          </a:xfrm>
          <a:custGeom>
            <a:avLst/>
            <a:gdLst/>
            <a:ahLst/>
            <a:cxnLst/>
            <a:rect l="l" t="t" r="r" b="b"/>
            <a:pathLst>
              <a:path w="1828800" h="889000">
                <a:moveTo>
                  <a:pt x="1680718" y="888491"/>
                </a:moveTo>
                <a:lnTo>
                  <a:pt x="1710309" y="770001"/>
                </a:lnTo>
                <a:lnTo>
                  <a:pt x="1828800" y="740409"/>
                </a:lnTo>
                <a:lnTo>
                  <a:pt x="1680718" y="888491"/>
                </a:lnTo>
                <a:lnTo>
                  <a:pt x="0" y="888491"/>
                </a:lnTo>
                <a:lnTo>
                  <a:pt x="0" y="0"/>
                </a:lnTo>
                <a:lnTo>
                  <a:pt x="1828800" y="0"/>
                </a:lnTo>
                <a:lnTo>
                  <a:pt x="1828800" y="740409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5199634" y="3192906"/>
            <a:ext cx="1168400" cy="55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5905" marR="5080" indent="-243840">
              <a:lnSpc>
                <a:spcPts val="2120"/>
              </a:lnSpc>
            </a:pPr>
            <a:r>
              <a:rPr sz="1800" dirty="0">
                <a:latin typeface="PMingLiU"/>
                <a:cs typeface="PMingLiU"/>
              </a:rPr>
              <a:t>這部電影很  棒</a:t>
            </a:r>
            <a:r>
              <a:rPr sz="1800" spc="-150" dirty="0">
                <a:latin typeface="PMingLiU"/>
                <a:cs typeface="PMingLiU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…….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36523" y="4034028"/>
            <a:ext cx="18478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Positive</a:t>
            </a:r>
            <a:r>
              <a:rPr sz="2400" spc="-7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solidFill>
                  <a:srgbClr val="FF0000"/>
                </a:solidFill>
                <a:latin typeface="PMingLiU"/>
                <a:cs typeface="PMingLiU"/>
              </a:rPr>
              <a:t>正雷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714625" y="4034028"/>
            <a:ext cx="19780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Negative</a:t>
            </a:r>
            <a:r>
              <a:rPr sz="2400" spc="-8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2400" dirty="0">
                <a:solidFill>
                  <a:srgbClr val="0000FF"/>
                </a:solidFill>
                <a:latin typeface="PMingLiU"/>
                <a:cs typeface="PMingLiU"/>
              </a:rPr>
              <a:t>負雷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49190" y="4037076"/>
            <a:ext cx="184785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Positive</a:t>
            </a:r>
            <a:r>
              <a:rPr sz="2400" spc="-6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PMingLiU"/>
                <a:cs typeface="PMingLiU"/>
              </a:rPr>
              <a:t>正雷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240529" y="6096101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967353" y="397128"/>
            <a:ext cx="4852035" cy="1125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Keras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Example: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https://github.com/fchollet/keras/blob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/master/examples/imdb_lstm.py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3567" y="4355591"/>
            <a:ext cx="3398520" cy="4617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63567" y="4355591"/>
            <a:ext cx="3398520" cy="462280"/>
          </a:xfrm>
          <a:custGeom>
            <a:avLst/>
            <a:gdLst/>
            <a:ahLst/>
            <a:cxnLst/>
            <a:rect l="l" t="t" r="r" b="b"/>
            <a:pathLst>
              <a:path w="3398520" h="462279">
                <a:moveTo>
                  <a:pt x="0" y="461772"/>
                </a:moveTo>
                <a:lnTo>
                  <a:pt x="3398520" y="461772"/>
                </a:lnTo>
                <a:lnTo>
                  <a:pt x="339852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(Output is </a:t>
            </a:r>
            <a:r>
              <a:rPr spc="-10" dirty="0"/>
              <a:t>shorter)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4264152" y="6106667"/>
            <a:ext cx="1770888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66232" y="6106667"/>
            <a:ext cx="1770888" cy="45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39767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39767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60391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60391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81015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81015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01640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501640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22264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22264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342888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7" y="669035"/>
                </a:lnTo>
                <a:lnTo>
                  <a:pt x="231647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42888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7" y="669035"/>
                </a:lnTo>
                <a:lnTo>
                  <a:pt x="231647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763511" y="5309615"/>
            <a:ext cx="233679" cy="669290"/>
          </a:xfrm>
          <a:custGeom>
            <a:avLst/>
            <a:gdLst/>
            <a:ahLst/>
            <a:cxnLst/>
            <a:rect l="l" t="t" r="r" b="b"/>
            <a:pathLst>
              <a:path w="233679" h="669289">
                <a:moveTo>
                  <a:pt x="0" y="669035"/>
                </a:moveTo>
                <a:lnTo>
                  <a:pt x="233172" y="669035"/>
                </a:lnTo>
                <a:lnTo>
                  <a:pt x="233172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63511" y="5309615"/>
            <a:ext cx="233679" cy="669290"/>
          </a:xfrm>
          <a:custGeom>
            <a:avLst/>
            <a:gdLst/>
            <a:ahLst/>
            <a:cxnLst/>
            <a:rect l="l" t="t" r="r" b="b"/>
            <a:pathLst>
              <a:path w="233679" h="669289">
                <a:moveTo>
                  <a:pt x="0" y="669035"/>
                </a:moveTo>
                <a:lnTo>
                  <a:pt x="233172" y="669035"/>
                </a:lnTo>
                <a:lnTo>
                  <a:pt x="233172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185659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185659" y="5309615"/>
            <a:ext cx="231775" cy="669290"/>
          </a:xfrm>
          <a:custGeom>
            <a:avLst/>
            <a:gdLst/>
            <a:ahLst/>
            <a:cxnLst/>
            <a:rect l="l" t="t" r="r" b="b"/>
            <a:pathLst>
              <a:path w="231775" h="669289">
                <a:moveTo>
                  <a:pt x="0" y="669035"/>
                </a:moveTo>
                <a:lnTo>
                  <a:pt x="231648" y="669035"/>
                </a:lnTo>
                <a:lnTo>
                  <a:pt x="231648" y="0"/>
                </a:lnTo>
                <a:lnTo>
                  <a:pt x="0" y="0"/>
                </a:lnTo>
                <a:lnTo>
                  <a:pt x="0" y="669035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303776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27447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51120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74791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96940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420611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4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4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299" y="114299"/>
                </a:lnTo>
                <a:lnTo>
                  <a:pt x="104774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844283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67956" y="486689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211192" y="4390644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90288" y="4451365"/>
            <a:ext cx="3873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13959" y="4451365"/>
            <a:ext cx="3873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99659" y="3675888"/>
            <a:ext cx="1938528" cy="57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042915" y="3628644"/>
            <a:ext cx="1717547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959096" y="3715511"/>
            <a:ext cx="1819655" cy="4617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272785" y="3741673"/>
            <a:ext cx="119443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rimming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62142" y="4390644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62828" y="4451365"/>
            <a:ext cx="3873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"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83452" y="4451365"/>
            <a:ext cx="3873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07123" y="4451365"/>
            <a:ext cx="3873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142353" y="4451365"/>
            <a:ext cx="419734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5800" y="4453128"/>
            <a:ext cx="2314956" cy="838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85800" y="4453128"/>
            <a:ext cx="2315210" cy="83820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Why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can’t </a:t>
            </a:r>
            <a:r>
              <a:rPr sz="2400" dirty="0">
                <a:latin typeface="Calibri" panose="020F0502020204030204"/>
                <a:cs typeface="Calibri" panose="020F0502020204030204"/>
              </a:rPr>
              <a:t>it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be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5" dirty="0">
                <a:latin typeface="PMingLiU"/>
                <a:cs typeface="PMingLiU"/>
              </a:rPr>
              <a:t>好棒棒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590288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013959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8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862828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283452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07123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74992" y="4611623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6968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355591" y="3645408"/>
            <a:ext cx="477520" cy="593090"/>
          </a:xfrm>
          <a:custGeom>
            <a:avLst/>
            <a:gdLst/>
            <a:ahLst/>
            <a:cxnLst/>
            <a:rect l="l" t="t" r="r" b="b"/>
            <a:pathLst>
              <a:path w="477520" h="593089">
                <a:moveTo>
                  <a:pt x="357759" y="238506"/>
                </a:moveTo>
                <a:lnTo>
                  <a:pt x="119253" y="238506"/>
                </a:lnTo>
                <a:lnTo>
                  <a:pt x="119253" y="592836"/>
                </a:lnTo>
                <a:lnTo>
                  <a:pt x="357759" y="592836"/>
                </a:lnTo>
                <a:lnTo>
                  <a:pt x="357759" y="238506"/>
                </a:lnTo>
                <a:close/>
              </a:path>
              <a:path w="477520" h="593089">
                <a:moveTo>
                  <a:pt x="238506" y="0"/>
                </a:moveTo>
                <a:lnTo>
                  <a:pt x="0" y="238506"/>
                </a:lnTo>
                <a:lnTo>
                  <a:pt x="477012" y="238506"/>
                </a:lnTo>
                <a:lnTo>
                  <a:pt x="23850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355591" y="3645408"/>
            <a:ext cx="477520" cy="593090"/>
          </a:xfrm>
          <a:custGeom>
            <a:avLst/>
            <a:gdLst/>
            <a:ahLst/>
            <a:cxnLst/>
            <a:rect l="l" t="t" r="r" b="b"/>
            <a:pathLst>
              <a:path w="477520" h="593089">
                <a:moveTo>
                  <a:pt x="0" y="238506"/>
                </a:moveTo>
                <a:lnTo>
                  <a:pt x="119253" y="238506"/>
                </a:lnTo>
                <a:lnTo>
                  <a:pt x="119253" y="592836"/>
                </a:lnTo>
                <a:lnTo>
                  <a:pt x="357759" y="592836"/>
                </a:lnTo>
                <a:lnTo>
                  <a:pt x="357759" y="238506"/>
                </a:lnTo>
                <a:lnTo>
                  <a:pt x="477012" y="238506"/>
                </a:lnTo>
                <a:lnTo>
                  <a:pt x="238506" y="0"/>
                </a:lnTo>
                <a:lnTo>
                  <a:pt x="0" y="23850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3286125" y="5418734"/>
            <a:ext cx="7664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Input: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07542" y="1815338"/>
            <a:ext cx="7480934" cy="179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274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Both input and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output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are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both sequences, </a:t>
            </a:r>
            <a:r>
              <a:rPr sz="2400" b="1" i="1" u="sng" dirty="0">
                <a:latin typeface="Calibri" panose="020F0502020204030204"/>
                <a:cs typeface="Calibri" panose="020F0502020204030204"/>
              </a:rPr>
              <a:t>but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output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2740"/>
              </a:lnSpc>
            </a:pPr>
            <a:r>
              <a:rPr sz="2400" b="1" i="1" u="sng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b="1" i="1" u="sng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35" dirty="0">
                <a:latin typeface="Calibri" panose="020F0502020204030204"/>
                <a:cs typeface="Calibri" panose="020F0502020204030204"/>
              </a:rPr>
              <a:t>shorter.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21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E.g.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Speech</a:t>
            </a:r>
            <a:r>
              <a:rPr sz="2400" b="1" i="1" u="sng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15" dirty="0">
                <a:latin typeface="Calibri" panose="020F0502020204030204"/>
                <a:cs typeface="Calibri" panose="020F0502020204030204"/>
              </a:rPr>
              <a:t>Recognition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2315210" defTabSz="-635">
              <a:lnSpc>
                <a:spcPct val="100000"/>
              </a:lnSpc>
              <a:tabLst>
                <a:tab pos="3427095" algn="l"/>
                <a:tab pos="4467225" algn="l"/>
              </a:tabLst>
            </a:pPr>
            <a:r>
              <a:rPr sz="3600" spc="-7" baseline="3000" dirty="0">
                <a:latin typeface="Calibri" panose="020F0502020204030204"/>
                <a:cs typeface="Calibri" panose="020F0502020204030204"/>
              </a:rPr>
              <a:t>Output: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5" dirty="0">
                <a:latin typeface="PMingLiU"/>
                <a:cs typeface="PMingLiU"/>
              </a:rPr>
              <a:t>好棒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	</a:t>
            </a:r>
            <a:r>
              <a:rPr sz="3600" spc="-15" baseline="1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(character</a:t>
            </a:r>
            <a:r>
              <a:rPr sz="3600" spc="-112" baseline="1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spc="-7" baseline="10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sequence)</a:t>
            </a:r>
            <a:endParaRPr sz="3600" baseline="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84440" y="5248655"/>
            <a:ext cx="130365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(vector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sequence)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22172" y="3856482"/>
            <a:ext cx="1405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Problem?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(Output is </a:t>
            </a:r>
            <a:r>
              <a:rPr spc="-10" dirty="0"/>
              <a:t>shorter)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15338"/>
            <a:ext cx="7480934" cy="165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274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Both input and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output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are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both sequences, </a:t>
            </a:r>
            <a:r>
              <a:rPr sz="2400" b="1" i="1" u="sng" dirty="0">
                <a:latin typeface="Calibri" panose="020F0502020204030204"/>
                <a:cs typeface="Calibri" panose="020F0502020204030204"/>
              </a:rPr>
              <a:t>but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output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2740"/>
              </a:lnSpc>
            </a:pPr>
            <a:r>
              <a:rPr sz="2400" b="1" i="1" u="sng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b="1" i="1" u="sng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35" dirty="0">
                <a:latin typeface="Calibri" panose="020F0502020204030204"/>
                <a:cs typeface="Calibri" panose="020F0502020204030204"/>
              </a:rPr>
              <a:t>shorter.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 marR="632460" indent="-228600" defTabSz="-635">
              <a:lnSpc>
                <a:spcPct val="92000"/>
              </a:lnSpc>
              <a:spcBef>
                <a:spcPts val="94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Connectionist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Temporal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Classification (CTC)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[Alex </a:t>
            </a: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Graves,  </a:t>
            </a:r>
            <a:r>
              <a:rPr sz="1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ICML’06][Alex </a:t>
            </a: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Graves, </a:t>
            </a:r>
            <a:r>
              <a:rPr sz="1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ICML’14][Haşim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Sak, Interspeech’15][Jie Li,  Interspeech’15][Andrew </a:t>
            </a:r>
            <a:r>
              <a:rPr sz="18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Senior,</a:t>
            </a:r>
            <a:r>
              <a:rPr sz="18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ASRU’15]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956" y="4906009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0119" y="4974590"/>
            <a:ext cx="68135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 defTabSz="-635">
              <a:lnSpc>
                <a:spcPts val="2280"/>
              </a:lnSpc>
              <a:tabLst>
                <a:tab pos="4572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φ	φ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8855" y="4906009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6751" y="4974590"/>
            <a:ext cx="152336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085" defTabSz="-635">
              <a:lnSpc>
                <a:spcPts val="2280"/>
              </a:lnSpc>
              <a:tabLst>
                <a:tab pos="461645" algn="l"/>
                <a:tab pos="878840" algn="l"/>
                <a:tab pos="12954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φ	φ	φ	φ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2689" y="4913121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好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55791" y="4981702"/>
            <a:ext cx="6654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 defTabSz="-635">
              <a:lnSpc>
                <a:spcPts val="2280"/>
              </a:lnSpc>
              <a:tabLst>
                <a:tab pos="45656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φ	φ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3639" y="4913121"/>
            <a:ext cx="1945639" cy="386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82600" algn="l"/>
                <a:tab pos="846455" algn="l"/>
                <a:tab pos="1316355" algn="l"/>
                <a:tab pos="1733550" algn="l"/>
              </a:tabLst>
            </a:pPr>
            <a:r>
              <a:rPr sz="2400" dirty="0">
                <a:latin typeface="PMingLiU"/>
                <a:cs typeface="PMingLiU"/>
              </a:rPr>
              <a:t>棒	</a:t>
            </a:r>
            <a:r>
              <a:rPr sz="3600" spc="-7" baseline="1000" dirty="0">
                <a:latin typeface="Calibri" panose="020F0502020204030204"/>
                <a:cs typeface="Calibri" panose="020F0502020204030204"/>
              </a:rPr>
              <a:t>φ	</a:t>
            </a:r>
            <a:r>
              <a:rPr sz="2400" spc="-5" dirty="0">
                <a:latin typeface="PMingLiU"/>
                <a:cs typeface="PMingLiU"/>
              </a:rPr>
              <a:t>棒	</a:t>
            </a:r>
            <a:r>
              <a:rPr sz="3600" spc="-7" baseline="1000" dirty="0">
                <a:latin typeface="Calibri" panose="020F0502020204030204"/>
                <a:cs typeface="Calibri" panose="020F0502020204030204"/>
              </a:rPr>
              <a:t>φ	φ</a:t>
            </a:r>
            <a:endParaRPr sz="3600" baseline="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7972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7972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6011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6011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80744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80744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7" y="670559"/>
                </a:lnTo>
                <a:lnTo>
                  <a:pt x="231647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01367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01367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21992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21992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42616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42616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06323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63239" y="5841491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59"/>
                </a:moveTo>
                <a:lnTo>
                  <a:pt x="231648" y="670559"/>
                </a:lnTo>
                <a:lnTo>
                  <a:pt x="231648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483864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83864" y="5841491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59"/>
                </a:moveTo>
                <a:lnTo>
                  <a:pt x="233172" y="670559"/>
                </a:lnTo>
                <a:lnTo>
                  <a:pt x="233172" y="0"/>
                </a:lnTo>
                <a:lnTo>
                  <a:pt x="0" y="0"/>
                </a:lnTo>
                <a:lnTo>
                  <a:pt x="0" y="67055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3504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27175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450847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72995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296667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20339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44011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567684" y="5398770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49"/>
                </a:moveTo>
                <a:lnTo>
                  <a:pt x="38100" y="95249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49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47359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47359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96798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96798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388608" y="5850635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60"/>
                </a:moveTo>
                <a:lnTo>
                  <a:pt x="233171" y="670560"/>
                </a:lnTo>
                <a:lnTo>
                  <a:pt x="2331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388608" y="5850635"/>
            <a:ext cx="233679" cy="670560"/>
          </a:xfrm>
          <a:custGeom>
            <a:avLst/>
            <a:gdLst/>
            <a:ahLst/>
            <a:cxnLst/>
            <a:rect l="l" t="t" r="r" b="b"/>
            <a:pathLst>
              <a:path w="233679" h="670559">
                <a:moveTo>
                  <a:pt x="0" y="670560"/>
                </a:moveTo>
                <a:lnTo>
                  <a:pt x="233171" y="670560"/>
                </a:lnTo>
                <a:lnTo>
                  <a:pt x="2331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10756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10756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231380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231380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65200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652004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072628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072628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493252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493252" y="5850635"/>
            <a:ext cx="231775" cy="670560"/>
          </a:xfrm>
          <a:custGeom>
            <a:avLst/>
            <a:gdLst/>
            <a:ahLst/>
            <a:cxnLst/>
            <a:rect l="l" t="t" r="r" b="b"/>
            <a:pathLst>
              <a:path w="231775" h="670559">
                <a:moveTo>
                  <a:pt x="0" y="670560"/>
                </a:moveTo>
                <a:lnTo>
                  <a:pt x="231648" y="670560"/>
                </a:lnTo>
                <a:lnTo>
                  <a:pt x="231648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612891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036564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458711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199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199" y="408571"/>
                </a:lnTo>
                <a:lnTo>
                  <a:pt x="76199" y="95250"/>
                </a:lnTo>
                <a:close/>
              </a:path>
              <a:path w="114300" h="408939">
                <a:moveTo>
                  <a:pt x="57149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4" y="95250"/>
                </a:lnTo>
                <a:lnTo>
                  <a:pt x="57149" y="0"/>
                </a:lnTo>
                <a:close/>
              </a:path>
              <a:path w="114300" h="408939">
                <a:moveTo>
                  <a:pt x="104774" y="95250"/>
                </a:moveTo>
                <a:lnTo>
                  <a:pt x="76199" y="95250"/>
                </a:lnTo>
                <a:lnTo>
                  <a:pt x="76199" y="114300"/>
                </a:lnTo>
                <a:lnTo>
                  <a:pt x="114299" y="114300"/>
                </a:lnTo>
                <a:lnTo>
                  <a:pt x="104774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82383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306056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729728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153400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577071" y="5407914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39">
                <a:moveTo>
                  <a:pt x="76200" y="95250"/>
                </a:moveTo>
                <a:lnTo>
                  <a:pt x="38100" y="95250"/>
                </a:lnTo>
                <a:lnTo>
                  <a:pt x="38100" y="408571"/>
                </a:lnTo>
                <a:lnTo>
                  <a:pt x="76200" y="408571"/>
                </a:lnTo>
                <a:lnTo>
                  <a:pt x="76200" y="95250"/>
                </a:lnTo>
                <a:close/>
              </a:path>
              <a:path w="114300" h="4089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1610994" y="3935857"/>
            <a:ext cx="8909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5" dirty="0">
                <a:latin typeface="PMingLiU"/>
                <a:cs typeface="PMingLiU"/>
              </a:rPr>
              <a:t>好棒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818132" y="4422647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19" h="455929">
                <a:moveTo>
                  <a:pt x="357759" y="227837"/>
                </a:moveTo>
                <a:lnTo>
                  <a:pt x="119253" y="227837"/>
                </a:lnTo>
                <a:lnTo>
                  <a:pt x="119253" y="455675"/>
                </a:lnTo>
                <a:lnTo>
                  <a:pt x="357759" y="455675"/>
                </a:lnTo>
                <a:lnTo>
                  <a:pt x="357759" y="227837"/>
                </a:lnTo>
                <a:close/>
              </a:path>
              <a:path w="477519" h="455929">
                <a:moveTo>
                  <a:pt x="238506" y="0"/>
                </a:moveTo>
                <a:lnTo>
                  <a:pt x="0" y="227837"/>
                </a:lnTo>
                <a:lnTo>
                  <a:pt x="477012" y="227837"/>
                </a:lnTo>
                <a:lnTo>
                  <a:pt x="23850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818132" y="4422647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19" h="455929">
                <a:moveTo>
                  <a:pt x="0" y="227837"/>
                </a:moveTo>
                <a:lnTo>
                  <a:pt x="119253" y="227837"/>
                </a:lnTo>
                <a:lnTo>
                  <a:pt x="119253" y="455675"/>
                </a:lnTo>
                <a:lnTo>
                  <a:pt x="357759" y="455675"/>
                </a:lnTo>
                <a:lnTo>
                  <a:pt x="357759" y="227837"/>
                </a:lnTo>
                <a:lnTo>
                  <a:pt x="477012" y="227837"/>
                </a:lnTo>
                <a:lnTo>
                  <a:pt x="238506" y="0"/>
                </a:lnTo>
                <a:lnTo>
                  <a:pt x="0" y="22783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6526783" y="3882897"/>
            <a:ext cx="11957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5" dirty="0">
                <a:latin typeface="PMingLiU"/>
                <a:cs typeface="PMingLiU"/>
              </a:rPr>
              <a:t>好棒棒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885431" y="4369308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20" h="455929">
                <a:moveTo>
                  <a:pt x="357759" y="227838"/>
                </a:moveTo>
                <a:lnTo>
                  <a:pt x="119252" y="227838"/>
                </a:lnTo>
                <a:lnTo>
                  <a:pt x="119252" y="455676"/>
                </a:lnTo>
                <a:lnTo>
                  <a:pt x="357759" y="455676"/>
                </a:lnTo>
                <a:lnTo>
                  <a:pt x="357759" y="227838"/>
                </a:lnTo>
                <a:close/>
              </a:path>
              <a:path w="477520" h="455929">
                <a:moveTo>
                  <a:pt x="238506" y="0"/>
                </a:moveTo>
                <a:lnTo>
                  <a:pt x="0" y="227838"/>
                </a:lnTo>
                <a:lnTo>
                  <a:pt x="477012" y="227838"/>
                </a:lnTo>
                <a:lnTo>
                  <a:pt x="23850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885431" y="4369308"/>
            <a:ext cx="477520" cy="455930"/>
          </a:xfrm>
          <a:custGeom>
            <a:avLst/>
            <a:gdLst/>
            <a:ahLst/>
            <a:cxnLst/>
            <a:rect l="l" t="t" r="r" b="b"/>
            <a:pathLst>
              <a:path w="477520" h="455929">
                <a:moveTo>
                  <a:pt x="0" y="227838"/>
                </a:moveTo>
                <a:lnTo>
                  <a:pt x="119252" y="227838"/>
                </a:lnTo>
                <a:lnTo>
                  <a:pt x="119252" y="455676"/>
                </a:lnTo>
                <a:lnTo>
                  <a:pt x="357759" y="455676"/>
                </a:lnTo>
                <a:lnTo>
                  <a:pt x="357759" y="227838"/>
                </a:lnTo>
                <a:lnTo>
                  <a:pt x="477012" y="227838"/>
                </a:lnTo>
                <a:lnTo>
                  <a:pt x="238506" y="0"/>
                </a:lnTo>
                <a:lnTo>
                  <a:pt x="0" y="22783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60119" y="5122164"/>
            <a:ext cx="681355" cy="0"/>
          </a:xfrm>
          <a:custGeom>
            <a:avLst/>
            <a:gdLst/>
            <a:ahLst/>
            <a:cxnLst/>
            <a:rect l="l" t="t" r="r" b="b"/>
            <a:pathLst>
              <a:path w="681355">
                <a:moveTo>
                  <a:pt x="0" y="0"/>
                </a:moveTo>
                <a:lnTo>
                  <a:pt x="681355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06751" y="5140452"/>
            <a:ext cx="1523365" cy="0"/>
          </a:xfrm>
          <a:custGeom>
            <a:avLst/>
            <a:gdLst/>
            <a:ahLst/>
            <a:cxnLst/>
            <a:rect l="l" t="t" r="r" b="b"/>
            <a:pathLst>
              <a:path w="1523364">
                <a:moveTo>
                  <a:pt x="0" y="0"/>
                </a:moveTo>
                <a:lnTo>
                  <a:pt x="1523111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955791" y="5149596"/>
            <a:ext cx="665480" cy="0"/>
          </a:xfrm>
          <a:custGeom>
            <a:avLst/>
            <a:gdLst/>
            <a:ahLst/>
            <a:cxnLst/>
            <a:rect l="l" t="t" r="r" b="b"/>
            <a:pathLst>
              <a:path w="665479">
                <a:moveTo>
                  <a:pt x="0" y="0"/>
                </a:moveTo>
                <a:lnTo>
                  <a:pt x="66509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196328" y="5173979"/>
            <a:ext cx="332740" cy="0"/>
          </a:xfrm>
          <a:custGeom>
            <a:avLst/>
            <a:gdLst/>
            <a:ahLst/>
            <a:cxnLst/>
            <a:rect l="l" t="t" r="r" b="b"/>
            <a:pathLst>
              <a:path w="332740">
                <a:moveTo>
                  <a:pt x="0" y="0"/>
                </a:moveTo>
                <a:lnTo>
                  <a:pt x="332486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119871" y="5173979"/>
            <a:ext cx="665480" cy="0"/>
          </a:xfrm>
          <a:custGeom>
            <a:avLst/>
            <a:gdLst/>
            <a:ahLst/>
            <a:cxnLst/>
            <a:rect l="l" t="t" r="r" b="b"/>
            <a:pathLst>
              <a:path w="665479">
                <a:moveTo>
                  <a:pt x="0" y="0"/>
                </a:moveTo>
                <a:lnTo>
                  <a:pt x="665099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974848" y="3791711"/>
            <a:ext cx="3124200" cy="8305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974848" y="3791711"/>
            <a:ext cx="3124200" cy="830580"/>
          </a:xfrm>
          <a:custGeom>
            <a:avLst/>
            <a:gdLst/>
            <a:ahLst/>
            <a:cxnLst/>
            <a:rect l="l" t="t" r="r" b="b"/>
            <a:pathLst>
              <a:path w="3124200" h="830579">
                <a:moveTo>
                  <a:pt x="0" y="830580"/>
                </a:moveTo>
                <a:lnTo>
                  <a:pt x="3124200" y="830580"/>
                </a:lnTo>
                <a:lnTo>
                  <a:pt x="31242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3054857" y="3818890"/>
            <a:ext cx="306895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Add an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extra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symbol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“φ”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054857" y="4184650"/>
            <a:ext cx="238252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representing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“null”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15338"/>
            <a:ext cx="7705725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274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Both input and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output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are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both sequences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with</a:t>
            </a:r>
            <a:r>
              <a:rPr sz="2400" b="1" i="1" u="sng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10" dirty="0">
                <a:latin typeface="Calibri" panose="020F0502020204030204"/>
                <a:cs typeface="Calibri" panose="020F0502020204030204"/>
              </a:rPr>
              <a:t>different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2740"/>
              </a:lnSpc>
            </a:pP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lengths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 → </a:t>
            </a:r>
            <a:r>
              <a:rPr sz="2400" b="1" i="1" u="sng" spc="-10" dirty="0">
                <a:latin typeface="Calibri" panose="020F0502020204030204"/>
                <a:cs typeface="Calibri" panose="020F0502020204030204"/>
              </a:rPr>
              <a:t>Sequence </a:t>
            </a:r>
            <a:r>
              <a:rPr sz="2400" b="1" i="1" u="sng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b="1" i="1" u="sng" spc="-10" dirty="0">
                <a:latin typeface="Calibri" panose="020F0502020204030204"/>
                <a:cs typeface="Calibri" panose="020F0502020204030204"/>
              </a:rPr>
              <a:t>sequence</a:t>
            </a:r>
            <a:r>
              <a:rPr sz="2400" b="1" i="1" u="sng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learning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22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E.g.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Machine </a:t>
            </a:r>
            <a:r>
              <a:rPr sz="2400" b="1" i="1" u="sng" spc="-15" dirty="0">
                <a:latin typeface="Calibri" panose="020F0502020204030204"/>
                <a:cs typeface="Calibri" panose="020F0502020204030204"/>
              </a:rPr>
              <a:t>Translation </a:t>
            </a:r>
            <a:r>
              <a:rPr sz="2400" dirty="0">
                <a:latin typeface="Calibri" panose="020F0502020204030204"/>
                <a:cs typeface="Calibri" panose="020F0502020204030204"/>
              </a:rPr>
              <a:t>(machine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learning→</a:t>
            </a:r>
            <a:r>
              <a:rPr sz="2400" dirty="0">
                <a:latin typeface="PMingLiU"/>
                <a:cs typeface="PMingLiU"/>
              </a:rPr>
              <a:t>機器學習</a:t>
            </a:r>
            <a:r>
              <a:rPr sz="240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49523" y="5085588"/>
            <a:ext cx="2948940" cy="12740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49523" y="5085588"/>
            <a:ext cx="2948940" cy="1274445"/>
          </a:xfrm>
          <a:custGeom>
            <a:avLst/>
            <a:gdLst/>
            <a:ahLst/>
            <a:cxnLst/>
            <a:rect l="l" t="t" r="r" b="b"/>
            <a:pathLst>
              <a:path w="2948940" h="1274445">
                <a:moveTo>
                  <a:pt x="0" y="1274064"/>
                </a:moveTo>
                <a:lnTo>
                  <a:pt x="2948940" y="1274064"/>
                </a:lnTo>
                <a:lnTo>
                  <a:pt x="2948940" y="0"/>
                </a:lnTo>
                <a:lnTo>
                  <a:pt x="0" y="0"/>
                </a:lnTo>
                <a:lnTo>
                  <a:pt x="0" y="127406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83660" y="5155691"/>
            <a:ext cx="2287905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5080" algn="ctr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Containing </a:t>
            </a:r>
            <a:r>
              <a:rPr sz="2400" dirty="0">
                <a:latin typeface="Calibri" panose="020F0502020204030204"/>
                <a:cs typeface="Calibri" panose="020F0502020204030204"/>
              </a:rPr>
              <a:t>all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information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about  input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sequence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078786" y="5218557"/>
            <a:ext cx="330835" cy="103568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learning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95250">
              <a:lnSpc>
                <a:spcPts val="2155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ma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hine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71522" y="4406646"/>
            <a:ext cx="1018540" cy="977265"/>
          </a:xfrm>
          <a:custGeom>
            <a:avLst/>
            <a:gdLst/>
            <a:ahLst/>
            <a:cxnLst/>
            <a:rect l="l" t="t" r="r" b="b"/>
            <a:pathLst>
              <a:path w="1018539" h="977264">
                <a:moveTo>
                  <a:pt x="95660" y="65375"/>
                </a:moveTo>
                <a:lnTo>
                  <a:pt x="69368" y="92807"/>
                </a:lnTo>
                <a:lnTo>
                  <a:pt x="991742" y="977264"/>
                </a:lnTo>
                <a:lnTo>
                  <a:pt x="1018158" y="949832"/>
                </a:lnTo>
                <a:lnTo>
                  <a:pt x="95660" y="65375"/>
                </a:lnTo>
                <a:close/>
              </a:path>
              <a:path w="1018539" h="977264">
                <a:moveTo>
                  <a:pt x="0" y="0"/>
                </a:moveTo>
                <a:lnTo>
                  <a:pt x="42925" y="120395"/>
                </a:lnTo>
                <a:lnTo>
                  <a:pt x="69368" y="92807"/>
                </a:lnTo>
                <a:lnTo>
                  <a:pt x="55625" y="79628"/>
                </a:lnTo>
                <a:lnTo>
                  <a:pt x="81914" y="52196"/>
                </a:lnTo>
                <a:lnTo>
                  <a:pt x="108292" y="52196"/>
                </a:lnTo>
                <a:lnTo>
                  <a:pt x="122046" y="37845"/>
                </a:lnTo>
                <a:lnTo>
                  <a:pt x="0" y="0"/>
                </a:lnTo>
                <a:close/>
              </a:path>
              <a:path w="1018539" h="977264">
                <a:moveTo>
                  <a:pt x="81914" y="52196"/>
                </a:moveTo>
                <a:lnTo>
                  <a:pt x="55625" y="79628"/>
                </a:lnTo>
                <a:lnTo>
                  <a:pt x="69368" y="92807"/>
                </a:lnTo>
                <a:lnTo>
                  <a:pt x="95660" y="65375"/>
                </a:lnTo>
                <a:lnTo>
                  <a:pt x="81914" y="52196"/>
                </a:lnTo>
                <a:close/>
              </a:path>
              <a:path w="1018539" h="977264">
                <a:moveTo>
                  <a:pt x="108292" y="52196"/>
                </a:moveTo>
                <a:lnTo>
                  <a:pt x="81914" y="52196"/>
                </a:lnTo>
                <a:lnTo>
                  <a:pt x="95660" y="65375"/>
                </a:lnTo>
                <a:lnTo>
                  <a:pt x="108292" y="52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86355" y="5102352"/>
            <a:ext cx="299085" cy="127254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22555">
              <a:lnSpc>
                <a:spcPts val="2145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learning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707542" y="1815338"/>
            <a:ext cx="7705725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274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Both input and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output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are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both sequences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with</a:t>
            </a:r>
            <a:r>
              <a:rPr sz="2400" b="1" i="1" u="sng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10" dirty="0">
                <a:latin typeface="Calibri" panose="020F0502020204030204"/>
                <a:cs typeface="Calibri" panose="020F0502020204030204"/>
              </a:rPr>
              <a:t>different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2740"/>
              </a:lnSpc>
            </a:pP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lengths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 → </a:t>
            </a:r>
            <a:r>
              <a:rPr sz="2400" b="1" i="1" u="sng" spc="-10" dirty="0">
                <a:latin typeface="Calibri" panose="020F0502020204030204"/>
                <a:cs typeface="Calibri" panose="020F0502020204030204"/>
              </a:rPr>
              <a:t>Sequence </a:t>
            </a:r>
            <a:r>
              <a:rPr sz="2400" b="1" i="1" u="sng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b="1" i="1" u="sng" spc="-10" dirty="0">
                <a:latin typeface="Calibri" panose="020F0502020204030204"/>
                <a:cs typeface="Calibri" panose="020F0502020204030204"/>
              </a:rPr>
              <a:t>sequence</a:t>
            </a:r>
            <a:r>
              <a:rPr sz="2400" b="1" i="1" u="sng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learning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22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E.g.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Machine </a:t>
            </a:r>
            <a:r>
              <a:rPr sz="2400" b="1" i="1" u="sng" spc="-15" dirty="0">
                <a:latin typeface="Calibri" panose="020F0502020204030204"/>
                <a:cs typeface="Calibri" panose="020F0502020204030204"/>
              </a:rPr>
              <a:t>Translation </a:t>
            </a:r>
            <a:r>
              <a:rPr sz="2400" dirty="0">
                <a:latin typeface="Calibri" panose="020F0502020204030204"/>
                <a:cs typeface="Calibri" panose="020F0502020204030204"/>
              </a:rPr>
              <a:t>(machine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learning→</a:t>
            </a:r>
            <a:r>
              <a:rPr sz="2400" dirty="0">
                <a:latin typeface="PMingLiU"/>
                <a:cs typeface="PMingLiU"/>
              </a:rPr>
              <a:t>機器學習</a:t>
            </a:r>
            <a:r>
              <a:rPr sz="240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95250">
              <a:lnSpc>
                <a:spcPts val="2155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ma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hine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90088" y="4119371"/>
            <a:ext cx="466343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90088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3" y="606551"/>
                </a:lnTo>
                <a:lnTo>
                  <a:pt x="466343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53255" y="4119371"/>
            <a:ext cx="464820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53255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14900" y="4119371"/>
            <a:ext cx="466344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14900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42160" y="3083051"/>
            <a:ext cx="464819" cy="665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42160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19" h="666114">
                <a:moveTo>
                  <a:pt x="0" y="665988"/>
                </a:moveTo>
                <a:lnTo>
                  <a:pt x="464819" y="665988"/>
                </a:lnTo>
                <a:lnTo>
                  <a:pt x="464819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10328" y="3070860"/>
            <a:ext cx="464820" cy="678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910328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110485" y="3215640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41804" y="37894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970276" y="3089148"/>
            <a:ext cx="466344" cy="678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70276" y="3089148"/>
            <a:ext cx="466725" cy="678180"/>
          </a:xfrm>
          <a:custGeom>
            <a:avLst/>
            <a:gdLst/>
            <a:ahLst/>
            <a:cxnLst/>
            <a:rect l="l" t="t" r="r" b="b"/>
            <a:pathLst>
              <a:path w="466725" h="678179">
                <a:moveTo>
                  <a:pt x="0" y="678179"/>
                </a:moveTo>
                <a:lnTo>
                  <a:pt x="466344" y="678179"/>
                </a:lnTo>
                <a:lnTo>
                  <a:pt x="466344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039236" y="3238500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器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71444" y="38061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6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33444" y="3051048"/>
            <a:ext cx="464820" cy="678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33444" y="3051048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994784" y="3195192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學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133088" y="37513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122164" y="3787902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500122" y="4352544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467861" y="4355591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417314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476490" y="4167632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47533" y="3148329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17620" y="5806440"/>
            <a:ext cx="3959352" cy="606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817620" y="5806440"/>
            <a:ext cx="3959860" cy="60706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417195">
              <a:lnSpc>
                <a:spcPct val="100000"/>
              </a:lnSpc>
              <a:spcBef>
                <a:spcPts val="7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Don’t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know </a:t>
            </a:r>
            <a:r>
              <a:rPr sz="2400" dirty="0">
                <a:latin typeface="Calibri" panose="020F0502020204030204"/>
                <a:cs typeface="Calibri" panose="020F0502020204030204"/>
              </a:rPr>
              <a:t>when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stop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07023" y="4119371"/>
            <a:ext cx="464820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907023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871971" y="3083051"/>
            <a:ext cx="464820" cy="665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871971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20" h="666114">
                <a:moveTo>
                  <a:pt x="0" y="665988"/>
                </a:moveTo>
                <a:lnTo>
                  <a:pt x="464820" y="665988"/>
                </a:lnTo>
                <a:lnTo>
                  <a:pt x="464820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071615" y="3771138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09438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854952" y="4146803"/>
            <a:ext cx="466344" cy="6141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854952" y="4146803"/>
            <a:ext cx="466725" cy="614680"/>
          </a:xfrm>
          <a:custGeom>
            <a:avLst/>
            <a:gdLst/>
            <a:ahLst/>
            <a:cxnLst/>
            <a:rect l="l" t="t" r="r" b="b"/>
            <a:pathLst>
              <a:path w="466725" h="614679">
                <a:moveTo>
                  <a:pt x="0" y="614172"/>
                </a:moveTo>
                <a:lnTo>
                  <a:pt x="466344" y="614172"/>
                </a:lnTo>
                <a:lnTo>
                  <a:pt x="466344" y="0"/>
                </a:lnTo>
                <a:lnTo>
                  <a:pt x="0" y="0"/>
                </a:lnTo>
                <a:lnTo>
                  <a:pt x="0" y="61417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861047" y="3070860"/>
            <a:ext cx="464820" cy="6781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861047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4965319" y="3223514"/>
            <a:ext cx="228155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974090" algn="l"/>
                <a:tab pos="1963420" algn="l"/>
              </a:tabLst>
            </a:pPr>
            <a:r>
              <a:rPr sz="3600" baseline="1000" dirty="0">
                <a:latin typeface="PMingLiU"/>
                <a:cs typeface="PMingLiU"/>
              </a:rPr>
              <a:t>習	慣	</a:t>
            </a:r>
            <a:r>
              <a:rPr sz="2400" dirty="0">
                <a:latin typeface="PMingLiU"/>
                <a:cs typeface="PMingLiU"/>
              </a:rPr>
              <a:t>性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398514" y="4366259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300"/>
                </a:lnTo>
                <a:lnTo>
                  <a:pt x="440816" y="76200"/>
                </a:lnTo>
                <a:lnTo>
                  <a:pt x="383666" y="76200"/>
                </a:lnTo>
                <a:lnTo>
                  <a:pt x="383666" y="38100"/>
                </a:lnTo>
                <a:lnTo>
                  <a:pt x="440816" y="38100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6" y="76200"/>
                </a:lnTo>
                <a:lnTo>
                  <a:pt x="364616" y="38100"/>
                </a:lnTo>
                <a:close/>
              </a:path>
              <a:path w="479425" h="114300">
                <a:moveTo>
                  <a:pt x="440816" y="38100"/>
                </a:moveTo>
                <a:lnTo>
                  <a:pt x="383666" y="38100"/>
                </a:lnTo>
                <a:lnTo>
                  <a:pt x="383666" y="76200"/>
                </a:lnTo>
                <a:lnTo>
                  <a:pt x="440816" y="76200"/>
                </a:lnTo>
                <a:lnTo>
                  <a:pt x="478916" y="57150"/>
                </a:lnTo>
                <a:lnTo>
                  <a:pt x="440816" y="381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050023" y="37635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6" y="312673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467991" y="3430523"/>
            <a:ext cx="773430" cy="1866900"/>
          </a:xfrm>
          <a:custGeom>
            <a:avLst/>
            <a:gdLst/>
            <a:ahLst/>
            <a:cxnLst/>
            <a:rect l="l" t="t" r="r" b="b"/>
            <a:pathLst>
              <a:path w="773430" h="1866900">
                <a:moveTo>
                  <a:pt x="570229" y="1841500"/>
                </a:moveTo>
                <a:lnTo>
                  <a:pt x="392302" y="1841500"/>
                </a:lnTo>
                <a:lnTo>
                  <a:pt x="402463" y="1854200"/>
                </a:lnTo>
                <a:lnTo>
                  <a:pt x="412876" y="1854200"/>
                </a:lnTo>
                <a:lnTo>
                  <a:pt x="423417" y="1866900"/>
                </a:lnTo>
                <a:lnTo>
                  <a:pt x="536066" y="1866900"/>
                </a:lnTo>
                <a:lnTo>
                  <a:pt x="553846" y="1854200"/>
                </a:lnTo>
                <a:lnTo>
                  <a:pt x="570229" y="1841500"/>
                </a:lnTo>
                <a:close/>
              </a:path>
              <a:path w="773430" h="1866900">
                <a:moveTo>
                  <a:pt x="391540" y="1803400"/>
                </a:moveTo>
                <a:lnTo>
                  <a:pt x="353440" y="1803400"/>
                </a:lnTo>
                <a:lnTo>
                  <a:pt x="362711" y="1816100"/>
                </a:lnTo>
                <a:lnTo>
                  <a:pt x="372363" y="1828800"/>
                </a:lnTo>
                <a:lnTo>
                  <a:pt x="382142" y="1841500"/>
                </a:lnTo>
                <a:lnTo>
                  <a:pt x="434847" y="1841500"/>
                </a:lnTo>
                <a:lnTo>
                  <a:pt x="425322" y="1828800"/>
                </a:lnTo>
                <a:lnTo>
                  <a:pt x="417575" y="1828800"/>
                </a:lnTo>
                <a:lnTo>
                  <a:pt x="408177" y="1816100"/>
                </a:lnTo>
                <a:lnTo>
                  <a:pt x="400557" y="1816100"/>
                </a:lnTo>
                <a:lnTo>
                  <a:pt x="391540" y="1803400"/>
                </a:lnTo>
                <a:close/>
              </a:path>
              <a:path w="773430" h="1866900">
                <a:moveTo>
                  <a:pt x="433704" y="1828800"/>
                </a:moveTo>
                <a:lnTo>
                  <a:pt x="434847" y="1841500"/>
                </a:lnTo>
                <a:lnTo>
                  <a:pt x="443356" y="1841500"/>
                </a:lnTo>
                <a:lnTo>
                  <a:pt x="433704" y="1828800"/>
                </a:lnTo>
                <a:close/>
              </a:path>
              <a:path w="773430" h="1866900">
                <a:moveTo>
                  <a:pt x="586485" y="1828800"/>
                </a:moveTo>
                <a:lnTo>
                  <a:pt x="541401" y="1828800"/>
                </a:lnTo>
                <a:lnTo>
                  <a:pt x="525144" y="1841500"/>
                </a:lnTo>
                <a:lnTo>
                  <a:pt x="578611" y="1841500"/>
                </a:lnTo>
                <a:lnTo>
                  <a:pt x="586485" y="1828800"/>
                </a:lnTo>
                <a:close/>
              </a:path>
              <a:path w="773430" h="1866900">
                <a:moveTo>
                  <a:pt x="615569" y="1790700"/>
                </a:moveTo>
                <a:lnTo>
                  <a:pt x="585215" y="1790700"/>
                </a:lnTo>
                <a:lnTo>
                  <a:pt x="578484" y="1803400"/>
                </a:lnTo>
                <a:lnTo>
                  <a:pt x="572769" y="1803400"/>
                </a:lnTo>
                <a:lnTo>
                  <a:pt x="565911" y="1816100"/>
                </a:lnTo>
                <a:lnTo>
                  <a:pt x="554989" y="1816100"/>
                </a:lnTo>
                <a:lnTo>
                  <a:pt x="540003" y="1828800"/>
                </a:lnTo>
                <a:lnTo>
                  <a:pt x="593978" y="1828800"/>
                </a:lnTo>
                <a:lnTo>
                  <a:pt x="601344" y="1816100"/>
                </a:lnTo>
                <a:lnTo>
                  <a:pt x="608583" y="1803400"/>
                </a:lnTo>
                <a:lnTo>
                  <a:pt x="615569" y="1790700"/>
                </a:lnTo>
                <a:close/>
              </a:path>
              <a:path w="773430" h="1866900">
                <a:moveTo>
                  <a:pt x="18541" y="0"/>
                </a:moveTo>
                <a:lnTo>
                  <a:pt x="0" y="12700"/>
                </a:lnTo>
                <a:lnTo>
                  <a:pt x="37464" y="50800"/>
                </a:lnTo>
                <a:lnTo>
                  <a:pt x="37083" y="50800"/>
                </a:lnTo>
                <a:lnTo>
                  <a:pt x="55752" y="63500"/>
                </a:lnTo>
                <a:lnTo>
                  <a:pt x="55371" y="63500"/>
                </a:lnTo>
                <a:lnTo>
                  <a:pt x="73659" y="76200"/>
                </a:lnTo>
                <a:lnTo>
                  <a:pt x="73278" y="76200"/>
                </a:lnTo>
                <a:lnTo>
                  <a:pt x="91185" y="101600"/>
                </a:lnTo>
                <a:lnTo>
                  <a:pt x="90804" y="101600"/>
                </a:lnTo>
                <a:lnTo>
                  <a:pt x="108457" y="114300"/>
                </a:lnTo>
                <a:lnTo>
                  <a:pt x="107822" y="114300"/>
                </a:lnTo>
                <a:lnTo>
                  <a:pt x="124967" y="139700"/>
                </a:lnTo>
                <a:lnTo>
                  <a:pt x="124586" y="139700"/>
                </a:lnTo>
                <a:lnTo>
                  <a:pt x="141223" y="165100"/>
                </a:lnTo>
                <a:lnTo>
                  <a:pt x="140842" y="165100"/>
                </a:lnTo>
                <a:lnTo>
                  <a:pt x="148844" y="177800"/>
                </a:lnTo>
                <a:lnTo>
                  <a:pt x="148589" y="177800"/>
                </a:lnTo>
                <a:lnTo>
                  <a:pt x="156463" y="190500"/>
                </a:lnTo>
                <a:lnTo>
                  <a:pt x="156336" y="190500"/>
                </a:lnTo>
                <a:lnTo>
                  <a:pt x="164083" y="203200"/>
                </a:lnTo>
                <a:lnTo>
                  <a:pt x="163829" y="203200"/>
                </a:lnTo>
                <a:lnTo>
                  <a:pt x="171450" y="215900"/>
                </a:lnTo>
                <a:lnTo>
                  <a:pt x="171195" y="215900"/>
                </a:lnTo>
                <a:lnTo>
                  <a:pt x="178561" y="228600"/>
                </a:lnTo>
                <a:lnTo>
                  <a:pt x="185673" y="241300"/>
                </a:lnTo>
                <a:lnTo>
                  <a:pt x="185419" y="241300"/>
                </a:lnTo>
                <a:lnTo>
                  <a:pt x="192404" y="254000"/>
                </a:lnTo>
                <a:lnTo>
                  <a:pt x="198881" y="279400"/>
                </a:lnTo>
                <a:lnTo>
                  <a:pt x="205358" y="292100"/>
                </a:lnTo>
                <a:lnTo>
                  <a:pt x="211454" y="317500"/>
                </a:lnTo>
                <a:lnTo>
                  <a:pt x="217296" y="330200"/>
                </a:lnTo>
                <a:lnTo>
                  <a:pt x="223011" y="355600"/>
                </a:lnTo>
                <a:lnTo>
                  <a:pt x="228345" y="381000"/>
                </a:lnTo>
                <a:lnTo>
                  <a:pt x="233552" y="393700"/>
                </a:lnTo>
                <a:lnTo>
                  <a:pt x="238506" y="419100"/>
                </a:lnTo>
                <a:lnTo>
                  <a:pt x="238378" y="419100"/>
                </a:lnTo>
                <a:lnTo>
                  <a:pt x="242950" y="444500"/>
                </a:lnTo>
                <a:lnTo>
                  <a:pt x="245109" y="457200"/>
                </a:lnTo>
                <a:lnTo>
                  <a:pt x="247014" y="469900"/>
                </a:lnTo>
                <a:lnTo>
                  <a:pt x="250570" y="495300"/>
                </a:lnTo>
                <a:lnTo>
                  <a:pt x="253619" y="533400"/>
                </a:lnTo>
                <a:lnTo>
                  <a:pt x="253491" y="533400"/>
                </a:lnTo>
                <a:lnTo>
                  <a:pt x="256031" y="558800"/>
                </a:lnTo>
                <a:lnTo>
                  <a:pt x="257936" y="596900"/>
                </a:lnTo>
                <a:lnTo>
                  <a:pt x="259587" y="635000"/>
                </a:lnTo>
                <a:lnTo>
                  <a:pt x="260857" y="673100"/>
                </a:lnTo>
                <a:lnTo>
                  <a:pt x="261746" y="711200"/>
                </a:lnTo>
                <a:lnTo>
                  <a:pt x="262254" y="749300"/>
                </a:lnTo>
                <a:lnTo>
                  <a:pt x="262381" y="800100"/>
                </a:lnTo>
                <a:lnTo>
                  <a:pt x="262381" y="876300"/>
                </a:lnTo>
                <a:lnTo>
                  <a:pt x="261619" y="965200"/>
                </a:lnTo>
                <a:lnTo>
                  <a:pt x="259587" y="1143000"/>
                </a:lnTo>
                <a:lnTo>
                  <a:pt x="259206" y="1193800"/>
                </a:lnTo>
                <a:lnTo>
                  <a:pt x="258952" y="1231900"/>
                </a:lnTo>
                <a:lnTo>
                  <a:pt x="258952" y="1320800"/>
                </a:lnTo>
                <a:lnTo>
                  <a:pt x="259460" y="1358900"/>
                </a:lnTo>
                <a:lnTo>
                  <a:pt x="260095" y="1397000"/>
                </a:lnTo>
                <a:lnTo>
                  <a:pt x="260984" y="1435100"/>
                </a:lnTo>
                <a:lnTo>
                  <a:pt x="262381" y="1473200"/>
                </a:lnTo>
                <a:lnTo>
                  <a:pt x="264159" y="1498600"/>
                </a:lnTo>
                <a:lnTo>
                  <a:pt x="266445" y="1536700"/>
                </a:lnTo>
                <a:lnTo>
                  <a:pt x="269239" y="1562100"/>
                </a:lnTo>
                <a:lnTo>
                  <a:pt x="270763" y="1587500"/>
                </a:lnTo>
                <a:lnTo>
                  <a:pt x="272414" y="1600200"/>
                </a:lnTo>
                <a:lnTo>
                  <a:pt x="276225" y="1625600"/>
                </a:lnTo>
                <a:lnTo>
                  <a:pt x="278510" y="1638300"/>
                </a:lnTo>
                <a:lnTo>
                  <a:pt x="280923" y="1651000"/>
                </a:lnTo>
                <a:lnTo>
                  <a:pt x="286511" y="1663700"/>
                </a:lnTo>
                <a:lnTo>
                  <a:pt x="292100" y="1689100"/>
                </a:lnTo>
                <a:lnTo>
                  <a:pt x="298195" y="1701800"/>
                </a:lnTo>
                <a:lnTo>
                  <a:pt x="304926" y="1727200"/>
                </a:lnTo>
                <a:lnTo>
                  <a:pt x="311911" y="1739900"/>
                </a:lnTo>
                <a:lnTo>
                  <a:pt x="319404" y="1752600"/>
                </a:lnTo>
                <a:lnTo>
                  <a:pt x="327406" y="1778000"/>
                </a:lnTo>
                <a:lnTo>
                  <a:pt x="335660" y="1790700"/>
                </a:lnTo>
                <a:lnTo>
                  <a:pt x="344423" y="1803400"/>
                </a:lnTo>
                <a:lnTo>
                  <a:pt x="383920" y="1803400"/>
                </a:lnTo>
                <a:lnTo>
                  <a:pt x="375284" y="1790700"/>
                </a:lnTo>
                <a:lnTo>
                  <a:pt x="375792" y="1790700"/>
                </a:lnTo>
                <a:lnTo>
                  <a:pt x="367283" y="1778000"/>
                </a:lnTo>
                <a:lnTo>
                  <a:pt x="367791" y="1778000"/>
                </a:lnTo>
                <a:lnTo>
                  <a:pt x="359663" y="1765300"/>
                </a:lnTo>
                <a:lnTo>
                  <a:pt x="360044" y="1765300"/>
                </a:lnTo>
                <a:lnTo>
                  <a:pt x="352170" y="1752600"/>
                </a:lnTo>
                <a:lnTo>
                  <a:pt x="352678" y="1752600"/>
                </a:lnTo>
                <a:lnTo>
                  <a:pt x="345058" y="1739900"/>
                </a:lnTo>
                <a:lnTo>
                  <a:pt x="345439" y="1739900"/>
                </a:lnTo>
                <a:lnTo>
                  <a:pt x="338200" y="1727200"/>
                </a:lnTo>
                <a:lnTo>
                  <a:pt x="338454" y="1727200"/>
                </a:lnTo>
                <a:lnTo>
                  <a:pt x="331723" y="1714500"/>
                </a:lnTo>
                <a:lnTo>
                  <a:pt x="331977" y="1714500"/>
                </a:lnTo>
                <a:lnTo>
                  <a:pt x="325500" y="1701800"/>
                </a:lnTo>
                <a:lnTo>
                  <a:pt x="319785" y="1676400"/>
                </a:lnTo>
                <a:lnTo>
                  <a:pt x="319913" y="1676400"/>
                </a:lnTo>
                <a:lnTo>
                  <a:pt x="314451" y="1663700"/>
                </a:lnTo>
                <a:lnTo>
                  <a:pt x="308990" y="1638300"/>
                </a:lnTo>
                <a:lnTo>
                  <a:pt x="309244" y="1638300"/>
                </a:lnTo>
                <a:lnTo>
                  <a:pt x="306958" y="1625600"/>
                </a:lnTo>
                <a:lnTo>
                  <a:pt x="304800" y="1612900"/>
                </a:lnTo>
                <a:lnTo>
                  <a:pt x="302894" y="1600200"/>
                </a:lnTo>
                <a:lnTo>
                  <a:pt x="301116" y="1587500"/>
                </a:lnTo>
                <a:lnTo>
                  <a:pt x="299465" y="1574800"/>
                </a:lnTo>
                <a:lnTo>
                  <a:pt x="297941" y="1562100"/>
                </a:lnTo>
                <a:lnTo>
                  <a:pt x="298069" y="1562100"/>
                </a:lnTo>
                <a:lnTo>
                  <a:pt x="295275" y="1536700"/>
                </a:lnTo>
                <a:lnTo>
                  <a:pt x="293115" y="1498600"/>
                </a:lnTo>
                <a:lnTo>
                  <a:pt x="291338" y="1473200"/>
                </a:lnTo>
                <a:lnTo>
                  <a:pt x="289940" y="1435100"/>
                </a:lnTo>
                <a:lnTo>
                  <a:pt x="289051" y="1397000"/>
                </a:lnTo>
                <a:lnTo>
                  <a:pt x="288289" y="1358900"/>
                </a:lnTo>
                <a:lnTo>
                  <a:pt x="288035" y="1333500"/>
                </a:lnTo>
                <a:lnTo>
                  <a:pt x="287908" y="1231900"/>
                </a:lnTo>
                <a:lnTo>
                  <a:pt x="288163" y="1193800"/>
                </a:lnTo>
                <a:lnTo>
                  <a:pt x="288544" y="1143000"/>
                </a:lnTo>
                <a:lnTo>
                  <a:pt x="290575" y="965200"/>
                </a:lnTo>
                <a:lnTo>
                  <a:pt x="291338" y="876300"/>
                </a:lnTo>
                <a:lnTo>
                  <a:pt x="291338" y="800100"/>
                </a:lnTo>
                <a:lnTo>
                  <a:pt x="291210" y="749300"/>
                </a:lnTo>
                <a:lnTo>
                  <a:pt x="290575" y="711200"/>
                </a:lnTo>
                <a:lnTo>
                  <a:pt x="289813" y="673100"/>
                </a:lnTo>
                <a:lnTo>
                  <a:pt x="288544" y="635000"/>
                </a:lnTo>
                <a:lnTo>
                  <a:pt x="286892" y="596900"/>
                </a:lnTo>
                <a:lnTo>
                  <a:pt x="284860" y="558800"/>
                </a:lnTo>
                <a:lnTo>
                  <a:pt x="282447" y="533400"/>
                </a:lnTo>
                <a:lnTo>
                  <a:pt x="279272" y="495300"/>
                </a:lnTo>
                <a:lnTo>
                  <a:pt x="273684" y="457200"/>
                </a:lnTo>
                <a:lnTo>
                  <a:pt x="266826" y="419100"/>
                </a:lnTo>
                <a:lnTo>
                  <a:pt x="256539" y="368300"/>
                </a:lnTo>
                <a:lnTo>
                  <a:pt x="245109" y="330200"/>
                </a:lnTo>
                <a:lnTo>
                  <a:pt x="239013" y="304800"/>
                </a:lnTo>
                <a:lnTo>
                  <a:pt x="232663" y="279400"/>
                </a:lnTo>
                <a:lnTo>
                  <a:pt x="226059" y="266700"/>
                </a:lnTo>
                <a:lnTo>
                  <a:pt x="219201" y="254000"/>
                </a:lnTo>
                <a:lnTo>
                  <a:pt x="212089" y="228600"/>
                </a:lnTo>
                <a:lnTo>
                  <a:pt x="204723" y="215900"/>
                </a:lnTo>
                <a:lnTo>
                  <a:pt x="197231" y="203200"/>
                </a:lnTo>
                <a:lnTo>
                  <a:pt x="189483" y="190500"/>
                </a:lnTo>
                <a:lnTo>
                  <a:pt x="181356" y="165100"/>
                </a:lnTo>
                <a:lnTo>
                  <a:pt x="173227" y="152400"/>
                </a:lnTo>
                <a:lnTo>
                  <a:pt x="164972" y="139700"/>
                </a:lnTo>
                <a:lnTo>
                  <a:pt x="147827" y="127000"/>
                </a:lnTo>
                <a:lnTo>
                  <a:pt x="130175" y="101600"/>
                </a:lnTo>
                <a:lnTo>
                  <a:pt x="112140" y="76200"/>
                </a:lnTo>
                <a:lnTo>
                  <a:pt x="93725" y="63500"/>
                </a:lnTo>
                <a:lnTo>
                  <a:pt x="75056" y="38100"/>
                </a:lnTo>
                <a:lnTo>
                  <a:pt x="18541" y="0"/>
                </a:lnTo>
                <a:close/>
              </a:path>
              <a:path w="773430" h="1866900">
                <a:moveTo>
                  <a:pt x="718375" y="1418544"/>
                </a:moveTo>
                <a:lnTo>
                  <a:pt x="706627" y="1460500"/>
                </a:lnTo>
                <a:lnTo>
                  <a:pt x="695832" y="1498600"/>
                </a:lnTo>
                <a:lnTo>
                  <a:pt x="684910" y="1536700"/>
                </a:lnTo>
                <a:lnTo>
                  <a:pt x="673734" y="1574800"/>
                </a:lnTo>
                <a:lnTo>
                  <a:pt x="662432" y="1612900"/>
                </a:lnTo>
                <a:lnTo>
                  <a:pt x="651001" y="1651000"/>
                </a:lnTo>
                <a:lnTo>
                  <a:pt x="639444" y="1676400"/>
                </a:lnTo>
                <a:lnTo>
                  <a:pt x="633602" y="1689100"/>
                </a:lnTo>
                <a:lnTo>
                  <a:pt x="627633" y="1701800"/>
                </a:lnTo>
                <a:lnTo>
                  <a:pt x="621664" y="1727200"/>
                </a:lnTo>
                <a:lnTo>
                  <a:pt x="615569" y="1739900"/>
                </a:lnTo>
                <a:lnTo>
                  <a:pt x="609600" y="1752600"/>
                </a:lnTo>
                <a:lnTo>
                  <a:pt x="603376" y="1765300"/>
                </a:lnTo>
                <a:lnTo>
                  <a:pt x="597534" y="1765300"/>
                </a:lnTo>
                <a:lnTo>
                  <a:pt x="591057" y="1778000"/>
                </a:lnTo>
                <a:lnTo>
                  <a:pt x="591311" y="1778000"/>
                </a:lnTo>
                <a:lnTo>
                  <a:pt x="584707" y="1790700"/>
                </a:lnTo>
                <a:lnTo>
                  <a:pt x="622300" y="1790700"/>
                </a:lnTo>
                <a:lnTo>
                  <a:pt x="635507" y="1765300"/>
                </a:lnTo>
                <a:lnTo>
                  <a:pt x="641857" y="1752600"/>
                </a:lnTo>
                <a:lnTo>
                  <a:pt x="648207" y="1727200"/>
                </a:lnTo>
                <a:lnTo>
                  <a:pt x="660653" y="1701800"/>
                </a:lnTo>
                <a:lnTo>
                  <a:pt x="666622" y="1689100"/>
                </a:lnTo>
                <a:lnTo>
                  <a:pt x="678433" y="1651000"/>
                </a:lnTo>
                <a:lnTo>
                  <a:pt x="690117" y="1625600"/>
                </a:lnTo>
                <a:lnTo>
                  <a:pt x="701547" y="1587500"/>
                </a:lnTo>
                <a:lnTo>
                  <a:pt x="712723" y="1549400"/>
                </a:lnTo>
                <a:lnTo>
                  <a:pt x="723772" y="1511300"/>
                </a:lnTo>
                <a:lnTo>
                  <a:pt x="734694" y="1460500"/>
                </a:lnTo>
                <a:lnTo>
                  <a:pt x="744174" y="1426338"/>
                </a:lnTo>
                <a:lnTo>
                  <a:pt x="718375" y="1418544"/>
                </a:lnTo>
                <a:close/>
              </a:path>
              <a:path w="773430" h="1866900">
                <a:moveTo>
                  <a:pt x="768127" y="1409700"/>
                </a:moveTo>
                <a:lnTo>
                  <a:pt x="748791" y="1409700"/>
                </a:lnTo>
                <a:lnTo>
                  <a:pt x="744174" y="1426338"/>
                </a:lnTo>
                <a:lnTo>
                  <a:pt x="773176" y="1435100"/>
                </a:lnTo>
                <a:lnTo>
                  <a:pt x="768127" y="1409700"/>
                </a:lnTo>
                <a:close/>
              </a:path>
              <a:path w="773430" h="1866900">
                <a:moveTo>
                  <a:pt x="748791" y="1409700"/>
                </a:moveTo>
                <a:lnTo>
                  <a:pt x="720851" y="1409700"/>
                </a:lnTo>
                <a:lnTo>
                  <a:pt x="718375" y="1418544"/>
                </a:lnTo>
                <a:lnTo>
                  <a:pt x="744174" y="1426338"/>
                </a:lnTo>
                <a:lnTo>
                  <a:pt x="748791" y="1409700"/>
                </a:lnTo>
                <a:close/>
              </a:path>
              <a:path w="773430" h="1866900">
                <a:moveTo>
                  <a:pt x="752982" y="1333500"/>
                </a:moveTo>
                <a:lnTo>
                  <a:pt x="689101" y="1409700"/>
                </a:lnTo>
                <a:lnTo>
                  <a:pt x="718375" y="1418544"/>
                </a:lnTo>
                <a:lnTo>
                  <a:pt x="720851" y="1409700"/>
                </a:lnTo>
                <a:lnTo>
                  <a:pt x="768127" y="1409700"/>
                </a:lnTo>
                <a:lnTo>
                  <a:pt x="752982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438778" y="3412235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6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1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09566" y="3430523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2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2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7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7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2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8302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7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80354" y="3376676"/>
            <a:ext cx="773430" cy="1879600"/>
          </a:xfrm>
          <a:custGeom>
            <a:avLst/>
            <a:gdLst/>
            <a:ahLst/>
            <a:cxnLst/>
            <a:rect l="l" t="t" r="r" b="b"/>
            <a:pathLst>
              <a:path w="773429" h="1879600">
                <a:moveTo>
                  <a:pt x="570230" y="1854200"/>
                </a:moveTo>
                <a:lnTo>
                  <a:pt x="392303" y="1854200"/>
                </a:lnTo>
                <a:lnTo>
                  <a:pt x="402463" y="1866900"/>
                </a:lnTo>
                <a:lnTo>
                  <a:pt x="412877" y="1866900"/>
                </a:lnTo>
                <a:lnTo>
                  <a:pt x="423418" y="1879600"/>
                </a:lnTo>
                <a:lnTo>
                  <a:pt x="536067" y="1879600"/>
                </a:lnTo>
                <a:lnTo>
                  <a:pt x="553847" y="1866900"/>
                </a:lnTo>
                <a:lnTo>
                  <a:pt x="570230" y="1854200"/>
                </a:lnTo>
                <a:close/>
              </a:path>
              <a:path w="773429" h="1879600">
                <a:moveTo>
                  <a:pt x="391541" y="1816100"/>
                </a:moveTo>
                <a:lnTo>
                  <a:pt x="353441" y="1816100"/>
                </a:lnTo>
                <a:lnTo>
                  <a:pt x="362712" y="1828800"/>
                </a:lnTo>
                <a:lnTo>
                  <a:pt x="372237" y="1841500"/>
                </a:lnTo>
                <a:lnTo>
                  <a:pt x="382143" y="1854200"/>
                </a:lnTo>
                <a:lnTo>
                  <a:pt x="434848" y="1854200"/>
                </a:lnTo>
                <a:lnTo>
                  <a:pt x="425323" y="1841500"/>
                </a:lnTo>
                <a:lnTo>
                  <a:pt x="417575" y="1841500"/>
                </a:lnTo>
                <a:lnTo>
                  <a:pt x="408178" y="1828800"/>
                </a:lnTo>
                <a:lnTo>
                  <a:pt x="400558" y="1828800"/>
                </a:lnTo>
                <a:lnTo>
                  <a:pt x="391541" y="1816100"/>
                </a:lnTo>
                <a:close/>
              </a:path>
              <a:path w="773429" h="1879600">
                <a:moveTo>
                  <a:pt x="433705" y="1841500"/>
                </a:moveTo>
                <a:lnTo>
                  <a:pt x="434848" y="1854200"/>
                </a:lnTo>
                <a:lnTo>
                  <a:pt x="443357" y="1854200"/>
                </a:lnTo>
                <a:lnTo>
                  <a:pt x="433705" y="1841500"/>
                </a:lnTo>
                <a:close/>
              </a:path>
              <a:path w="773429" h="1879600">
                <a:moveTo>
                  <a:pt x="586486" y="1841500"/>
                </a:moveTo>
                <a:lnTo>
                  <a:pt x="541401" y="1841500"/>
                </a:lnTo>
                <a:lnTo>
                  <a:pt x="525145" y="1854200"/>
                </a:lnTo>
                <a:lnTo>
                  <a:pt x="578612" y="1854200"/>
                </a:lnTo>
                <a:lnTo>
                  <a:pt x="586486" y="1841500"/>
                </a:lnTo>
                <a:close/>
              </a:path>
              <a:path w="773429" h="1879600">
                <a:moveTo>
                  <a:pt x="615569" y="1803400"/>
                </a:moveTo>
                <a:lnTo>
                  <a:pt x="585216" y="1803400"/>
                </a:lnTo>
                <a:lnTo>
                  <a:pt x="578485" y="1816100"/>
                </a:lnTo>
                <a:lnTo>
                  <a:pt x="572770" y="1816100"/>
                </a:lnTo>
                <a:lnTo>
                  <a:pt x="565912" y="1828800"/>
                </a:lnTo>
                <a:lnTo>
                  <a:pt x="554990" y="1828800"/>
                </a:lnTo>
                <a:lnTo>
                  <a:pt x="540004" y="1841500"/>
                </a:lnTo>
                <a:lnTo>
                  <a:pt x="593979" y="1841500"/>
                </a:lnTo>
                <a:lnTo>
                  <a:pt x="601345" y="1828800"/>
                </a:lnTo>
                <a:lnTo>
                  <a:pt x="608584" y="1816100"/>
                </a:lnTo>
                <a:lnTo>
                  <a:pt x="615569" y="1803400"/>
                </a:lnTo>
                <a:close/>
              </a:path>
              <a:path w="773429" h="1879600">
                <a:moveTo>
                  <a:pt x="18542" y="0"/>
                </a:moveTo>
                <a:lnTo>
                  <a:pt x="0" y="25400"/>
                </a:lnTo>
                <a:lnTo>
                  <a:pt x="37465" y="63500"/>
                </a:lnTo>
                <a:lnTo>
                  <a:pt x="37084" y="63500"/>
                </a:lnTo>
                <a:lnTo>
                  <a:pt x="55753" y="76200"/>
                </a:lnTo>
                <a:lnTo>
                  <a:pt x="55372" y="76200"/>
                </a:lnTo>
                <a:lnTo>
                  <a:pt x="73660" y="88900"/>
                </a:lnTo>
                <a:lnTo>
                  <a:pt x="73279" y="88900"/>
                </a:lnTo>
                <a:lnTo>
                  <a:pt x="91186" y="114300"/>
                </a:lnTo>
                <a:lnTo>
                  <a:pt x="90805" y="114300"/>
                </a:lnTo>
                <a:lnTo>
                  <a:pt x="108331" y="127000"/>
                </a:lnTo>
                <a:lnTo>
                  <a:pt x="107950" y="127000"/>
                </a:lnTo>
                <a:lnTo>
                  <a:pt x="125095" y="152400"/>
                </a:lnTo>
                <a:lnTo>
                  <a:pt x="124587" y="152400"/>
                </a:lnTo>
                <a:lnTo>
                  <a:pt x="141224" y="177800"/>
                </a:lnTo>
                <a:lnTo>
                  <a:pt x="140843" y="177800"/>
                </a:lnTo>
                <a:lnTo>
                  <a:pt x="148844" y="190500"/>
                </a:lnTo>
                <a:lnTo>
                  <a:pt x="148590" y="190500"/>
                </a:lnTo>
                <a:lnTo>
                  <a:pt x="156464" y="203200"/>
                </a:lnTo>
                <a:lnTo>
                  <a:pt x="156337" y="203200"/>
                </a:lnTo>
                <a:lnTo>
                  <a:pt x="164084" y="215900"/>
                </a:lnTo>
                <a:lnTo>
                  <a:pt x="163830" y="215900"/>
                </a:lnTo>
                <a:lnTo>
                  <a:pt x="171450" y="228600"/>
                </a:lnTo>
                <a:lnTo>
                  <a:pt x="171196" y="228600"/>
                </a:lnTo>
                <a:lnTo>
                  <a:pt x="178562" y="241300"/>
                </a:lnTo>
                <a:lnTo>
                  <a:pt x="185674" y="254000"/>
                </a:lnTo>
                <a:lnTo>
                  <a:pt x="185420" y="254000"/>
                </a:lnTo>
                <a:lnTo>
                  <a:pt x="192405" y="266700"/>
                </a:lnTo>
                <a:lnTo>
                  <a:pt x="198882" y="292100"/>
                </a:lnTo>
                <a:lnTo>
                  <a:pt x="205359" y="304800"/>
                </a:lnTo>
                <a:lnTo>
                  <a:pt x="211455" y="330200"/>
                </a:lnTo>
                <a:lnTo>
                  <a:pt x="217297" y="342900"/>
                </a:lnTo>
                <a:lnTo>
                  <a:pt x="223012" y="368300"/>
                </a:lnTo>
                <a:lnTo>
                  <a:pt x="228346" y="381000"/>
                </a:lnTo>
                <a:lnTo>
                  <a:pt x="233553" y="406400"/>
                </a:lnTo>
                <a:lnTo>
                  <a:pt x="238506" y="431800"/>
                </a:lnTo>
                <a:lnTo>
                  <a:pt x="242950" y="457200"/>
                </a:lnTo>
                <a:lnTo>
                  <a:pt x="245110" y="469900"/>
                </a:lnTo>
                <a:lnTo>
                  <a:pt x="247015" y="482600"/>
                </a:lnTo>
                <a:lnTo>
                  <a:pt x="250571" y="508000"/>
                </a:lnTo>
                <a:lnTo>
                  <a:pt x="253619" y="546100"/>
                </a:lnTo>
                <a:lnTo>
                  <a:pt x="256032" y="571500"/>
                </a:lnTo>
                <a:lnTo>
                  <a:pt x="257937" y="609600"/>
                </a:lnTo>
                <a:lnTo>
                  <a:pt x="259587" y="647700"/>
                </a:lnTo>
                <a:lnTo>
                  <a:pt x="260858" y="685800"/>
                </a:lnTo>
                <a:lnTo>
                  <a:pt x="261747" y="723900"/>
                </a:lnTo>
                <a:lnTo>
                  <a:pt x="262255" y="762000"/>
                </a:lnTo>
                <a:lnTo>
                  <a:pt x="262382" y="889000"/>
                </a:lnTo>
                <a:lnTo>
                  <a:pt x="261620" y="977900"/>
                </a:lnTo>
                <a:lnTo>
                  <a:pt x="259587" y="1155700"/>
                </a:lnTo>
                <a:lnTo>
                  <a:pt x="259207" y="1206500"/>
                </a:lnTo>
                <a:lnTo>
                  <a:pt x="258953" y="1244600"/>
                </a:lnTo>
                <a:lnTo>
                  <a:pt x="258953" y="1333500"/>
                </a:lnTo>
                <a:lnTo>
                  <a:pt x="259461" y="1371600"/>
                </a:lnTo>
                <a:lnTo>
                  <a:pt x="260096" y="1409700"/>
                </a:lnTo>
                <a:lnTo>
                  <a:pt x="260985" y="1447800"/>
                </a:lnTo>
                <a:lnTo>
                  <a:pt x="262382" y="1485900"/>
                </a:lnTo>
                <a:lnTo>
                  <a:pt x="264160" y="1511300"/>
                </a:lnTo>
                <a:lnTo>
                  <a:pt x="266446" y="1549400"/>
                </a:lnTo>
                <a:lnTo>
                  <a:pt x="269240" y="1574800"/>
                </a:lnTo>
                <a:lnTo>
                  <a:pt x="270764" y="1600200"/>
                </a:lnTo>
                <a:lnTo>
                  <a:pt x="272415" y="1612900"/>
                </a:lnTo>
                <a:lnTo>
                  <a:pt x="276225" y="1638300"/>
                </a:lnTo>
                <a:lnTo>
                  <a:pt x="278511" y="1651000"/>
                </a:lnTo>
                <a:lnTo>
                  <a:pt x="280924" y="1663700"/>
                </a:lnTo>
                <a:lnTo>
                  <a:pt x="286512" y="1676400"/>
                </a:lnTo>
                <a:lnTo>
                  <a:pt x="292100" y="1701800"/>
                </a:lnTo>
                <a:lnTo>
                  <a:pt x="298196" y="1714500"/>
                </a:lnTo>
                <a:lnTo>
                  <a:pt x="304927" y="1739900"/>
                </a:lnTo>
                <a:lnTo>
                  <a:pt x="311912" y="1752600"/>
                </a:lnTo>
                <a:lnTo>
                  <a:pt x="319405" y="1765300"/>
                </a:lnTo>
                <a:lnTo>
                  <a:pt x="327406" y="1790700"/>
                </a:lnTo>
                <a:lnTo>
                  <a:pt x="335661" y="1803400"/>
                </a:lnTo>
                <a:lnTo>
                  <a:pt x="344297" y="1816100"/>
                </a:lnTo>
                <a:lnTo>
                  <a:pt x="383921" y="1816100"/>
                </a:lnTo>
                <a:lnTo>
                  <a:pt x="375158" y="1803400"/>
                </a:lnTo>
                <a:lnTo>
                  <a:pt x="375793" y="1803400"/>
                </a:lnTo>
                <a:lnTo>
                  <a:pt x="367411" y="1790700"/>
                </a:lnTo>
                <a:lnTo>
                  <a:pt x="367792" y="1790700"/>
                </a:lnTo>
                <a:lnTo>
                  <a:pt x="359664" y="1778000"/>
                </a:lnTo>
                <a:lnTo>
                  <a:pt x="360045" y="1778000"/>
                </a:lnTo>
                <a:lnTo>
                  <a:pt x="352171" y="1765300"/>
                </a:lnTo>
                <a:lnTo>
                  <a:pt x="352679" y="1765300"/>
                </a:lnTo>
                <a:lnTo>
                  <a:pt x="345059" y="1752600"/>
                </a:lnTo>
                <a:lnTo>
                  <a:pt x="345440" y="1752600"/>
                </a:lnTo>
                <a:lnTo>
                  <a:pt x="338200" y="1739900"/>
                </a:lnTo>
                <a:lnTo>
                  <a:pt x="338455" y="1739900"/>
                </a:lnTo>
                <a:lnTo>
                  <a:pt x="331724" y="1727200"/>
                </a:lnTo>
                <a:lnTo>
                  <a:pt x="331978" y="1727200"/>
                </a:lnTo>
                <a:lnTo>
                  <a:pt x="325500" y="1714500"/>
                </a:lnTo>
                <a:lnTo>
                  <a:pt x="325628" y="1714500"/>
                </a:lnTo>
                <a:lnTo>
                  <a:pt x="319786" y="1689100"/>
                </a:lnTo>
                <a:lnTo>
                  <a:pt x="314452" y="1676400"/>
                </a:lnTo>
                <a:lnTo>
                  <a:pt x="308991" y="1651000"/>
                </a:lnTo>
                <a:lnTo>
                  <a:pt x="309245" y="1651000"/>
                </a:lnTo>
                <a:lnTo>
                  <a:pt x="306959" y="1638300"/>
                </a:lnTo>
                <a:lnTo>
                  <a:pt x="304800" y="1625600"/>
                </a:lnTo>
                <a:lnTo>
                  <a:pt x="302895" y="1612900"/>
                </a:lnTo>
                <a:lnTo>
                  <a:pt x="301117" y="1600200"/>
                </a:lnTo>
                <a:lnTo>
                  <a:pt x="299466" y="1587500"/>
                </a:lnTo>
                <a:lnTo>
                  <a:pt x="297942" y="1574800"/>
                </a:lnTo>
                <a:lnTo>
                  <a:pt x="295275" y="1549400"/>
                </a:lnTo>
                <a:lnTo>
                  <a:pt x="293116" y="1511300"/>
                </a:lnTo>
                <a:lnTo>
                  <a:pt x="291338" y="1485900"/>
                </a:lnTo>
                <a:lnTo>
                  <a:pt x="289941" y="1447800"/>
                </a:lnTo>
                <a:lnTo>
                  <a:pt x="289052" y="1409700"/>
                </a:lnTo>
                <a:lnTo>
                  <a:pt x="288290" y="1371600"/>
                </a:lnTo>
                <a:lnTo>
                  <a:pt x="288036" y="1346200"/>
                </a:lnTo>
                <a:lnTo>
                  <a:pt x="287909" y="1244600"/>
                </a:lnTo>
                <a:lnTo>
                  <a:pt x="288163" y="1206500"/>
                </a:lnTo>
                <a:lnTo>
                  <a:pt x="288544" y="1155700"/>
                </a:lnTo>
                <a:lnTo>
                  <a:pt x="290575" y="977900"/>
                </a:lnTo>
                <a:lnTo>
                  <a:pt x="291338" y="889000"/>
                </a:lnTo>
                <a:lnTo>
                  <a:pt x="291356" y="812800"/>
                </a:lnTo>
                <a:lnTo>
                  <a:pt x="291211" y="762000"/>
                </a:lnTo>
                <a:lnTo>
                  <a:pt x="290575" y="723900"/>
                </a:lnTo>
                <a:lnTo>
                  <a:pt x="289814" y="685800"/>
                </a:lnTo>
                <a:lnTo>
                  <a:pt x="288544" y="647700"/>
                </a:lnTo>
                <a:lnTo>
                  <a:pt x="286893" y="609600"/>
                </a:lnTo>
                <a:lnTo>
                  <a:pt x="284861" y="571500"/>
                </a:lnTo>
                <a:lnTo>
                  <a:pt x="282448" y="546100"/>
                </a:lnTo>
                <a:lnTo>
                  <a:pt x="279273" y="508000"/>
                </a:lnTo>
                <a:lnTo>
                  <a:pt x="273685" y="469900"/>
                </a:lnTo>
                <a:lnTo>
                  <a:pt x="266827" y="431800"/>
                </a:lnTo>
                <a:lnTo>
                  <a:pt x="256540" y="381000"/>
                </a:lnTo>
                <a:lnTo>
                  <a:pt x="245110" y="330200"/>
                </a:lnTo>
                <a:lnTo>
                  <a:pt x="239014" y="317500"/>
                </a:lnTo>
                <a:lnTo>
                  <a:pt x="232664" y="292100"/>
                </a:lnTo>
                <a:lnTo>
                  <a:pt x="226060" y="279400"/>
                </a:lnTo>
                <a:lnTo>
                  <a:pt x="219202" y="254000"/>
                </a:lnTo>
                <a:lnTo>
                  <a:pt x="212090" y="241300"/>
                </a:lnTo>
                <a:lnTo>
                  <a:pt x="204724" y="228600"/>
                </a:lnTo>
                <a:lnTo>
                  <a:pt x="197231" y="215900"/>
                </a:lnTo>
                <a:lnTo>
                  <a:pt x="189484" y="190500"/>
                </a:lnTo>
                <a:lnTo>
                  <a:pt x="173228" y="165100"/>
                </a:lnTo>
                <a:lnTo>
                  <a:pt x="164973" y="152400"/>
                </a:lnTo>
                <a:lnTo>
                  <a:pt x="147828" y="127000"/>
                </a:lnTo>
                <a:lnTo>
                  <a:pt x="130175" y="114300"/>
                </a:lnTo>
                <a:lnTo>
                  <a:pt x="112141" y="88900"/>
                </a:lnTo>
                <a:lnTo>
                  <a:pt x="93725" y="76200"/>
                </a:lnTo>
                <a:lnTo>
                  <a:pt x="75057" y="50800"/>
                </a:lnTo>
                <a:lnTo>
                  <a:pt x="56134" y="38100"/>
                </a:lnTo>
                <a:lnTo>
                  <a:pt x="18542" y="0"/>
                </a:lnTo>
                <a:close/>
              </a:path>
              <a:path w="773429" h="1879600">
                <a:moveTo>
                  <a:pt x="718375" y="1431244"/>
                </a:moveTo>
                <a:lnTo>
                  <a:pt x="706628" y="1473200"/>
                </a:lnTo>
                <a:lnTo>
                  <a:pt x="695833" y="1511300"/>
                </a:lnTo>
                <a:lnTo>
                  <a:pt x="684911" y="1549400"/>
                </a:lnTo>
                <a:lnTo>
                  <a:pt x="673735" y="1587500"/>
                </a:lnTo>
                <a:lnTo>
                  <a:pt x="662432" y="1625600"/>
                </a:lnTo>
                <a:lnTo>
                  <a:pt x="651002" y="1663700"/>
                </a:lnTo>
                <a:lnTo>
                  <a:pt x="639445" y="1689100"/>
                </a:lnTo>
                <a:lnTo>
                  <a:pt x="633603" y="1701800"/>
                </a:lnTo>
                <a:lnTo>
                  <a:pt x="627634" y="1714500"/>
                </a:lnTo>
                <a:lnTo>
                  <a:pt x="621665" y="1739900"/>
                </a:lnTo>
                <a:lnTo>
                  <a:pt x="615569" y="1752600"/>
                </a:lnTo>
                <a:lnTo>
                  <a:pt x="609473" y="1765300"/>
                </a:lnTo>
                <a:lnTo>
                  <a:pt x="609727" y="1765300"/>
                </a:lnTo>
                <a:lnTo>
                  <a:pt x="603377" y="1778000"/>
                </a:lnTo>
                <a:lnTo>
                  <a:pt x="597408" y="1778000"/>
                </a:lnTo>
                <a:lnTo>
                  <a:pt x="590931" y="1790700"/>
                </a:lnTo>
                <a:lnTo>
                  <a:pt x="591312" y="1790700"/>
                </a:lnTo>
                <a:lnTo>
                  <a:pt x="584708" y="1803400"/>
                </a:lnTo>
                <a:lnTo>
                  <a:pt x="622300" y="1803400"/>
                </a:lnTo>
                <a:lnTo>
                  <a:pt x="635508" y="1778000"/>
                </a:lnTo>
                <a:lnTo>
                  <a:pt x="641858" y="1765300"/>
                </a:lnTo>
                <a:lnTo>
                  <a:pt x="648208" y="1739900"/>
                </a:lnTo>
                <a:lnTo>
                  <a:pt x="660654" y="1714500"/>
                </a:lnTo>
                <a:lnTo>
                  <a:pt x="666623" y="1701800"/>
                </a:lnTo>
                <a:lnTo>
                  <a:pt x="678434" y="1663700"/>
                </a:lnTo>
                <a:lnTo>
                  <a:pt x="690118" y="1638300"/>
                </a:lnTo>
                <a:lnTo>
                  <a:pt x="701548" y="1600200"/>
                </a:lnTo>
                <a:lnTo>
                  <a:pt x="712724" y="1562100"/>
                </a:lnTo>
                <a:lnTo>
                  <a:pt x="723773" y="1524000"/>
                </a:lnTo>
                <a:lnTo>
                  <a:pt x="734695" y="1473200"/>
                </a:lnTo>
                <a:lnTo>
                  <a:pt x="744174" y="1439038"/>
                </a:lnTo>
                <a:lnTo>
                  <a:pt x="718375" y="1431244"/>
                </a:lnTo>
                <a:close/>
              </a:path>
              <a:path w="773429" h="1879600">
                <a:moveTo>
                  <a:pt x="768127" y="1422400"/>
                </a:moveTo>
                <a:lnTo>
                  <a:pt x="748792" y="1422400"/>
                </a:lnTo>
                <a:lnTo>
                  <a:pt x="744174" y="1439038"/>
                </a:lnTo>
                <a:lnTo>
                  <a:pt x="773176" y="1447800"/>
                </a:lnTo>
                <a:lnTo>
                  <a:pt x="768127" y="1422400"/>
                </a:lnTo>
                <a:close/>
              </a:path>
              <a:path w="773429" h="1879600">
                <a:moveTo>
                  <a:pt x="748792" y="1422400"/>
                </a:moveTo>
                <a:lnTo>
                  <a:pt x="720852" y="1422400"/>
                </a:lnTo>
                <a:lnTo>
                  <a:pt x="718375" y="1431244"/>
                </a:lnTo>
                <a:lnTo>
                  <a:pt x="744174" y="1439038"/>
                </a:lnTo>
                <a:lnTo>
                  <a:pt x="748792" y="1422400"/>
                </a:lnTo>
                <a:close/>
              </a:path>
              <a:path w="773429" h="1879600">
                <a:moveTo>
                  <a:pt x="752983" y="1346200"/>
                </a:moveTo>
                <a:lnTo>
                  <a:pt x="689102" y="1422400"/>
                </a:lnTo>
                <a:lnTo>
                  <a:pt x="718375" y="1431244"/>
                </a:lnTo>
                <a:lnTo>
                  <a:pt x="720852" y="1422400"/>
                </a:lnTo>
                <a:lnTo>
                  <a:pt x="768127" y="1422400"/>
                </a:lnTo>
                <a:lnTo>
                  <a:pt x="752983" y="134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370954" y="3444240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59" h="1866900">
                <a:moveTo>
                  <a:pt x="569214" y="1841500"/>
                </a:moveTo>
                <a:lnTo>
                  <a:pt x="391414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8" y="1866900"/>
                </a:lnTo>
                <a:lnTo>
                  <a:pt x="535051" y="1866900"/>
                </a:lnTo>
                <a:lnTo>
                  <a:pt x="552830" y="1854200"/>
                </a:lnTo>
                <a:lnTo>
                  <a:pt x="569214" y="1841500"/>
                </a:lnTo>
                <a:close/>
              </a:path>
              <a:path w="772159" h="1866900">
                <a:moveTo>
                  <a:pt x="390778" y="1803400"/>
                </a:moveTo>
                <a:lnTo>
                  <a:pt x="352678" y="1803400"/>
                </a:lnTo>
                <a:lnTo>
                  <a:pt x="361950" y="1816100"/>
                </a:lnTo>
                <a:lnTo>
                  <a:pt x="381253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9" y="1816100"/>
                </a:lnTo>
                <a:lnTo>
                  <a:pt x="399796" y="1816100"/>
                </a:lnTo>
                <a:lnTo>
                  <a:pt x="390778" y="1803400"/>
                </a:lnTo>
                <a:close/>
              </a:path>
              <a:path w="772159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59" h="1866900">
                <a:moveTo>
                  <a:pt x="585343" y="1828800"/>
                </a:moveTo>
                <a:lnTo>
                  <a:pt x="540385" y="1828800"/>
                </a:lnTo>
                <a:lnTo>
                  <a:pt x="524128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59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3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8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59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4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55955" y="190500"/>
                </a:lnTo>
                <a:lnTo>
                  <a:pt x="163702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0" y="228600"/>
                </a:lnTo>
                <a:lnTo>
                  <a:pt x="185166" y="241300"/>
                </a:lnTo>
                <a:lnTo>
                  <a:pt x="191897" y="254000"/>
                </a:lnTo>
                <a:lnTo>
                  <a:pt x="198627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22630" y="355600"/>
                </a:lnTo>
                <a:lnTo>
                  <a:pt x="227965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6506" y="469900"/>
                </a:lnTo>
                <a:lnTo>
                  <a:pt x="248412" y="482600"/>
                </a:lnTo>
                <a:lnTo>
                  <a:pt x="250063" y="495300"/>
                </a:lnTo>
                <a:lnTo>
                  <a:pt x="252984" y="533400"/>
                </a:lnTo>
                <a:lnTo>
                  <a:pt x="257555" y="596900"/>
                </a:lnTo>
                <a:lnTo>
                  <a:pt x="259079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79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2" y="1358900"/>
                </a:lnTo>
                <a:lnTo>
                  <a:pt x="259588" y="1397000"/>
                </a:lnTo>
                <a:lnTo>
                  <a:pt x="260603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1" y="1562100"/>
                </a:lnTo>
                <a:lnTo>
                  <a:pt x="270255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2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0" y="1790700"/>
                </a:lnTo>
                <a:lnTo>
                  <a:pt x="366522" y="1778000"/>
                </a:lnTo>
                <a:lnTo>
                  <a:pt x="367156" y="1778000"/>
                </a:lnTo>
                <a:lnTo>
                  <a:pt x="359028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7" y="1739900"/>
                </a:lnTo>
                <a:lnTo>
                  <a:pt x="337439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9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4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6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7" y="1320800"/>
                </a:lnTo>
                <a:lnTo>
                  <a:pt x="287400" y="1231900"/>
                </a:lnTo>
                <a:lnTo>
                  <a:pt x="287654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6" y="838200"/>
                </a:lnTo>
                <a:lnTo>
                  <a:pt x="290829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8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2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1" y="368300"/>
                </a:lnTo>
                <a:lnTo>
                  <a:pt x="244601" y="330200"/>
                </a:lnTo>
                <a:lnTo>
                  <a:pt x="238505" y="304800"/>
                </a:lnTo>
                <a:lnTo>
                  <a:pt x="232283" y="279400"/>
                </a:lnTo>
                <a:lnTo>
                  <a:pt x="225678" y="266700"/>
                </a:lnTo>
                <a:lnTo>
                  <a:pt x="218694" y="254000"/>
                </a:lnTo>
                <a:lnTo>
                  <a:pt x="211581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2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4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59" h="1866900">
                <a:moveTo>
                  <a:pt x="716881" y="1418514"/>
                </a:moveTo>
                <a:lnTo>
                  <a:pt x="705230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1" y="1651000"/>
                </a:lnTo>
                <a:lnTo>
                  <a:pt x="649859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4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79" y="1739900"/>
                </a:lnTo>
                <a:lnTo>
                  <a:pt x="608329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6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2" y="1689100"/>
                </a:lnTo>
                <a:lnTo>
                  <a:pt x="677164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59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8" y="1435100"/>
                </a:lnTo>
                <a:lnTo>
                  <a:pt x="766699" y="1409700"/>
                </a:lnTo>
                <a:close/>
              </a:path>
              <a:path w="772159" h="1866900">
                <a:moveTo>
                  <a:pt x="747395" y="1409700"/>
                </a:moveTo>
                <a:lnTo>
                  <a:pt x="719327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59" h="1866900">
                <a:moveTo>
                  <a:pt x="751459" y="1333500"/>
                </a:moveTo>
                <a:lnTo>
                  <a:pt x="687704" y="1409700"/>
                </a:lnTo>
                <a:lnTo>
                  <a:pt x="716881" y="1418514"/>
                </a:lnTo>
                <a:lnTo>
                  <a:pt x="719327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816863" y="5234940"/>
            <a:ext cx="7534656" cy="6400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94944" y="5164835"/>
            <a:ext cx="6224015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76300" y="5274564"/>
            <a:ext cx="7415783" cy="522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55344" y="5300878"/>
            <a:ext cx="6680834" cy="134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1963420" algn="l"/>
              </a:tabLst>
            </a:pP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推</a:t>
            </a:r>
            <a:r>
              <a:rPr sz="2800" spc="-95" dirty="0">
                <a:solidFill>
                  <a:srgbClr val="FFFFFF"/>
                </a:solidFill>
                <a:latin typeface="PMingLiU"/>
                <a:cs typeface="PMingLiU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tlkagk:	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=========</a:t>
            </a: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斷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==========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526415" marR="5080">
              <a:lnSpc>
                <a:spcPct val="101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Re</a:t>
            </a:r>
            <a:r>
              <a:rPr sz="1800" spc="-10" dirty="0">
                <a:latin typeface="Calibri" panose="020F0502020204030204"/>
                <a:cs typeface="Calibri" panose="020F0502020204030204"/>
                <a:hlinkClick r:id="rId4"/>
              </a:rPr>
              <a:t>f:h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t</a:t>
            </a:r>
            <a:r>
              <a:rPr sz="1800" spc="-10" dirty="0">
                <a:latin typeface="Calibri" panose="020F0502020204030204"/>
                <a:cs typeface="Calibri" panose="020F0502020204030204"/>
                <a:hlinkClick r:id="rId4"/>
              </a:rPr>
              <a:t>tp://zh.p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t</a:t>
            </a:r>
            <a:r>
              <a:rPr sz="1800" spc="-10" dirty="0">
                <a:latin typeface="Calibri" panose="020F0502020204030204"/>
                <a:cs typeface="Calibri" panose="020F0502020204030204"/>
                <a:hlinkClick r:id="rId4"/>
              </a:rPr>
              <a:t>tpedia.wikia.com/wiki/%E6%8E%A5%E9%BE%8D%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E6%8E%A8%E6%96%87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(</a:t>
            </a:r>
            <a:r>
              <a:rPr sz="1800" spc="-5" dirty="0">
                <a:latin typeface="PMingLiU"/>
                <a:cs typeface="PMingLiU"/>
              </a:rPr>
              <a:t>鄉民百科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6300" y="1863851"/>
            <a:ext cx="7415783" cy="3410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91411" y="1932432"/>
            <a:ext cx="815340" cy="3244850"/>
          </a:xfrm>
          <a:custGeom>
            <a:avLst/>
            <a:gdLst/>
            <a:ahLst/>
            <a:cxnLst/>
            <a:rect l="l" t="t" r="r" b="b"/>
            <a:pathLst>
              <a:path w="815339" h="3244850">
                <a:moveTo>
                  <a:pt x="0" y="3244596"/>
                </a:moveTo>
                <a:lnTo>
                  <a:pt x="815339" y="3244596"/>
                </a:lnTo>
                <a:lnTo>
                  <a:pt x="815339" y="0"/>
                </a:lnTo>
                <a:lnTo>
                  <a:pt x="0" y="0"/>
                </a:lnTo>
                <a:lnTo>
                  <a:pt x="0" y="3244596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91411" y="1932432"/>
            <a:ext cx="815340" cy="3244850"/>
          </a:xfrm>
          <a:custGeom>
            <a:avLst/>
            <a:gdLst/>
            <a:ahLst/>
            <a:cxnLst/>
            <a:rect l="l" t="t" r="r" b="b"/>
            <a:pathLst>
              <a:path w="815339" h="3244850">
                <a:moveTo>
                  <a:pt x="0" y="3244596"/>
                </a:moveTo>
                <a:lnTo>
                  <a:pt x="815339" y="3244596"/>
                </a:lnTo>
                <a:lnTo>
                  <a:pt x="815339" y="0"/>
                </a:lnTo>
                <a:lnTo>
                  <a:pt x="0" y="0"/>
                </a:lnTo>
                <a:lnTo>
                  <a:pt x="0" y="3244596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3335">
              <a:lnSpc>
                <a:spcPct val="100000"/>
              </a:lnSpc>
            </a:pPr>
            <a:r>
              <a:rPr spc="-10" dirty="0"/>
              <a:t>Example</a:t>
            </a:r>
            <a:r>
              <a:rPr spc="-100" dirty="0"/>
              <a:t> </a:t>
            </a:r>
            <a:r>
              <a:rPr spc="-10" dirty="0"/>
              <a:t>Application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8761" y="1946909"/>
            <a:ext cx="929640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In</a:t>
            </a:r>
            <a:r>
              <a:rPr sz="3200" b="1" spc="-15" dirty="0">
                <a:latin typeface="Calibri" panose="020F0502020204030204"/>
                <a:cs typeface="Calibri" panose="020F0502020204030204"/>
              </a:rPr>
              <a:t>p</a:t>
            </a:r>
            <a:r>
              <a:rPr sz="3200" b="1" dirty="0">
                <a:latin typeface="Calibri" panose="020F0502020204030204"/>
                <a:cs typeface="Calibri" panose="020F0502020204030204"/>
              </a:rPr>
              <a:t>ut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8652" y="1946909"/>
            <a:ext cx="1237615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spc="-5" dirty="0">
                <a:latin typeface="Calibri" panose="020F0502020204030204"/>
                <a:cs typeface="Calibri" panose="020F0502020204030204"/>
              </a:rPr>
              <a:t>Output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9660" y="3310128"/>
            <a:ext cx="2129028" cy="21168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48811" y="3006851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17391" y="3724655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17391" y="37246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23488" y="3154679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23488" y="31546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587235" y="3060664"/>
            <a:ext cx="24511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92083" y="3643907"/>
            <a:ext cx="26797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526535" y="5122164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26535" y="512216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506858" y="5109031"/>
            <a:ext cx="458470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40"/>
              </a:lnSpc>
            </a:pPr>
            <a:r>
              <a:rPr sz="3825" i="1" spc="30" baseline="140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500" dirty="0">
                <a:latin typeface="Times New Roman" panose="02020603050405020304"/>
                <a:cs typeface="Times New Roman" panose="02020603050405020304"/>
              </a:rPr>
              <a:t>256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9842" y="441147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07439" y="3054095"/>
            <a:ext cx="2313940" cy="391160"/>
          </a:xfrm>
          <a:custGeom>
            <a:avLst/>
            <a:gdLst/>
            <a:ahLst/>
            <a:cxnLst/>
            <a:rect l="l" t="t" r="r" b="b"/>
            <a:pathLst>
              <a:path w="2313940" h="391160">
                <a:moveTo>
                  <a:pt x="1034872" y="0"/>
                </a:moveTo>
                <a:lnTo>
                  <a:pt x="996010" y="507"/>
                </a:lnTo>
                <a:lnTo>
                  <a:pt x="957656" y="1650"/>
                </a:lnTo>
                <a:lnTo>
                  <a:pt x="883488" y="6095"/>
                </a:lnTo>
                <a:lnTo>
                  <a:pt x="812241" y="13715"/>
                </a:lnTo>
                <a:lnTo>
                  <a:pt x="744169" y="24256"/>
                </a:lnTo>
                <a:lnTo>
                  <a:pt x="678891" y="37464"/>
                </a:lnTo>
                <a:lnTo>
                  <a:pt x="616280" y="53086"/>
                </a:lnTo>
                <a:lnTo>
                  <a:pt x="556082" y="71246"/>
                </a:lnTo>
                <a:lnTo>
                  <a:pt x="498170" y="91312"/>
                </a:lnTo>
                <a:lnTo>
                  <a:pt x="442417" y="113411"/>
                </a:lnTo>
                <a:lnTo>
                  <a:pt x="388442" y="137413"/>
                </a:lnTo>
                <a:lnTo>
                  <a:pt x="336118" y="162687"/>
                </a:lnTo>
                <a:lnTo>
                  <a:pt x="285318" y="189356"/>
                </a:lnTo>
                <a:lnTo>
                  <a:pt x="235661" y="217296"/>
                </a:lnTo>
                <a:lnTo>
                  <a:pt x="187274" y="245999"/>
                </a:lnTo>
                <a:lnTo>
                  <a:pt x="139649" y="275589"/>
                </a:lnTo>
                <a:lnTo>
                  <a:pt x="92659" y="305688"/>
                </a:lnTo>
                <a:lnTo>
                  <a:pt x="0" y="366649"/>
                </a:lnTo>
                <a:lnTo>
                  <a:pt x="15900" y="390778"/>
                </a:lnTo>
                <a:lnTo>
                  <a:pt x="108340" y="330073"/>
                </a:lnTo>
                <a:lnTo>
                  <a:pt x="155143" y="300100"/>
                </a:lnTo>
                <a:lnTo>
                  <a:pt x="155016" y="300100"/>
                </a:lnTo>
                <a:lnTo>
                  <a:pt x="202182" y="270890"/>
                </a:lnTo>
                <a:lnTo>
                  <a:pt x="250052" y="242442"/>
                </a:lnTo>
                <a:lnTo>
                  <a:pt x="299062" y="214883"/>
                </a:lnTo>
                <a:lnTo>
                  <a:pt x="298907" y="214883"/>
                </a:lnTo>
                <a:lnTo>
                  <a:pt x="349326" y="188467"/>
                </a:lnTo>
                <a:lnTo>
                  <a:pt x="349468" y="188467"/>
                </a:lnTo>
                <a:lnTo>
                  <a:pt x="400499" y="163702"/>
                </a:lnTo>
                <a:lnTo>
                  <a:pt x="453847" y="139953"/>
                </a:lnTo>
                <a:lnTo>
                  <a:pt x="453981" y="139953"/>
                </a:lnTo>
                <a:lnTo>
                  <a:pt x="508263" y="118490"/>
                </a:lnTo>
                <a:lnTo>
                  <a:pt x="507949" y="118490"/>
                </a:lnTo>
                <a:lnTo>
                  <a:pt x="564985" y="98805"/>
                </a:lnTo>
                <a:lnTo>
                  <a:pt x="594309" y="89534"/>
                </a:lnTo>
                <a:lnTo>
                  <a:pt x="594497" y="89534"/>
                </a:lnTo>
                <a:lnTo>
                  <a:pt x="624154" y="81025"/>
                </a:lnTo>
                <a:lnTo>
                  <a:pt x="623773" y="81025"/>
                </a:lnTo>
                <a:lnTo>
                  <a:pt x="654507" y="72898"/>
                </a:lnTo>
                <a:lnTo>
                  <a:pt x="654667" y="72898"/>
                </a:lnTo>
                <a:lnTo>
                  <a:pt x="685495" y="65658"/>
                </a:lnTo>
                <a:lnTo>
                  <a:pt x="685114" y="65658"/>
                </a:lnTo>
                <a:lnTo>
                  <a:pt x="717118" y="58800"/>
                </a:lnTo>
                <a:lnTo>
                  <a:pt x="717403" y="58800"/>
                </a:lnTo>
                <a:lnTo>
                  <a:pt x="749376" y="52704"/>
                </a:lnTo>
                <a:lnTo>
                  <a:pt x="749122" y="52704"/>
                </a:lnTo>
                <a:lnTo>
                  <a:pt x="782396" y="47116"/>
                </a:lnTo>
                <a:lnTo>
                  <a:pt x="782914" y="47116"/>
                </a:lnTo>
                <a:lnTo>
                  <a:pt x="816178" y="42417"/>
                </a:lnTo>
                <a:lnTo>
                  <a:pt x="815924" y="42417"/>
                </a:lnTo>
                <a:lnTo>
                  <a:pt x="850722" y="38226"/>
                </a:lnTo>
                <a:lnTo>
                  <a:pt x="851662" y="38226"/>
                </a:lnTo>
                <a:lnTo>
                  <a:pt x="886028" y="34925"/>
                </a:lnTo>
                <a:lnTo>
                  <a:pt x="887382" y="34925"/>
                </a:lnTo>
                <a:lnTo>
                  <a:pt x="922096" y="32384"/>
                </a:lnTo>
                <a:lnTo>
                  <a:pt x="924204" y="32384"/>
                </a:lnTo>
                <a:lnTo>
                  <a:pt x="959053" y="30606"/>
                </a:lnTo>
                <a:lnTo>
                  <a:pt x="958672" y="30606"/>
                </a:lnTo>
                <a:lnTo>
                  <a:pt x="996645" y="29463"/>
                </a:lnTo>
                <a:lnTo>
                  <a:pt x="996391" y="29463"/>
                </a:lnTo>
                <a:lnTo>
                  <a:pt x="1035042" y="28957"/>
                </a:lnTo>
                <a:lnTo>
                  <a:pt x="1460393" y="28955"/>
                </a:lnTo>
                <a:lnTo>
                  <a:pt x="1458417" y="28701"/>
                </a:lnTo>
                <a:lnTo>
                  <a:pt x="1369390" y="18795"/>
                </a:lnTo>
                <a:lnTo>
                  <a:pt x="1282395" y="10667"/>
                </a:lnTo>
                <a:lnTo>
                  <a:pt x="1239596" y="7492"/>
                </a:lnTo>
                <a:lnTo>
                  <a:pt x="1197432" y="4825"/>
                </a:lnTo>
                <a:lnTo>
                  <a:pt x="1155776" y="2666"/>
                </a:lnTo>
                <a:lnTo>
                  <a:pt x="1114882" y="1142"/>
                </a:lnTo>
                <a:lnTo>
                  <a:pt x="1074623" y="253"/>
                </a:lnTo>
                <a:lnTo>
                  <a:pt x="1034872" y="0"/>
                </a:lnTo>
                <a:close/>
              </a:path>
              <a:path w="2313940" h="391160">
                <a:moveTo>
                  <a:pt x="108534" y="329945"/>
                </a:moveTo>
                <a:lnTo>
                  <a:pt x="108280" y="330073"/>
                </a:lnTo>
                <a:lnTo>
                  <a:pt x="108534" y="329945"/>
                </a:lnTo>
                <a:close/>
              </a:path>
              <a:path w="2313940" h="391160">
                <a:moveTo>
                  <a:pt x="202387" y="270763"/>
                </a:moveTo>
                <a:lnTo>
                  <a:pt x="202133" y="270890"/>
                </a:lnTo>
                <a:lnTo>
                  <a:pt x="202387" y="270763"/>
                </a:lnTo>
                <a:close/>
              </a:path>
              <a:path w="2313940" h="391160">
                <a:moveTo>
                  <a:pt x="250266" y="242315"/>
                </a:moveTo>
                <a:lnTo>
                  <a:pt x="250012" y="242442"/>
                </a:lnTo>
                <a:lnTo>
                  <a:pt x="250266" y="242315"/>
                </a:lnTo>
                <a:close/>
              </a:path>
              <a:path w="2313940" h="391160">
                <a:moveTo>
                  <a:pt x="299288" y="214756"/>
                </a:moveTo>
                <a:lnTo>
                  <a:pt x="298907" y="214883"/>
                </a:lnTo>
                <a:lnTo>
                  <a:pt x="299062" y="214883"/>
                </a:lnTo>
                <a:lnTo>
                  <a:pt x="299288" y="214756"/>
                </a:lnTo>
                <a:close/>
              </a:path>
              <a:path w="2313940" h="391160">
                <a:moveTo>
                  <a:pt x="2225672" y="185387"/>
                </a:moveTo>
                <a:lnTo>
                  <a:pt x="2220290" y="213867"/>
                </a:lnTo>
                <a:lnTo>
                  <a:pt x="2311078" y="188087"/>
                </a:lnTo>
                <a:lnTo>
                  <a:pt x="2239975" y="188087"/>
                </a:lnTo>
                <a:lnTo>
                  <a:pt x="2225672" y="185387"/>
                </a:lnTo>
                <a:close/>
              </a:path>
              <a:path w="2313940" h="391160">
                <a:moveTo>
                  <a:pt x="349468" y="188467"/>
                </a:moveTo>
                <a:lnTo>
                  <a:pt x="349326" y="188467"/>
                </a:lnTo>
                <a:lnTo>
                  <a:pt x="348945" y="188721"/>
                </a:lnTo>
                <a:lnTo>
                  <a:pt x="349468" y="188467"/>
                </a:lnTo>
                <a:close/>
              </a:path>
              <a:path w="2313940" h="391160">
                <a:moveTo>
                  <a:pt x="2231047" y="156949"/>
                </a:moveTo>
                <a:lnTo>
                  <a:pt x="2225672" y="185387"/>
                </a:lnTo>
                <a:lnTo>
                  <a:pt x="2239975" y="188087"/>
                </a:lnTo>
                <a:lnTo>
                  <a:pt x="2245309" y="159638"/>
                </a:lnTo>
                <a:lnTo>
                  <a:pt x="2231047" y="156949"/>
                </a:lnTo>
                <a:close/>
              </a:path>
              <a:path w="2313940" h="391160">
                <a:moveTo>
                  <a:pt x="2236419" y="128524"/>
                </a:moveTo>
                <a:lnTo>
                  <a:pt x="2231047" y="156949"/>
                </a:lnTo>
                <a:lnTo>
                  <a:pt x="2245309" y="159638"/>
                </a:lnTo>
                <a:lnTo>
                  <a:pt x="2239975" y="188087"/>
                </a:lnTo>
                <a:lnTo>
                  <a:pt x="2311078" y="188087"/>
                </a:lnTo>
                <a:lnTo>
                  <a:pt x="2313762" y="187325"/>
                </a:lnTo>
                <a:lnTo>
                  <a:pt x="2236419" y="128524"/>
                </a:lnTo>
                <a:close/>
              </a:path>
              <a:path w="2313940" h="391160">
                <a:moveTo>
                  <a:pt x="1819928" y="82168"/>
                </a:moveTo>
                <a:lnTo>
                  <a:pt x="1637360" y="82168"/>
                </a:lnTo>
                <a:lnTo>
                  <a:pt x="1731086" y="96774"/>
                </a:lnTo>
                <a:lnTo>
                  <a:pt x="1825828" y="112521"/>
                </a:lnTo>
                <a:lnTo>
                  <a:pt x="2018233" y="146557"/>
                </a:lnTo>
                <a:lnTo>
                  <a:pt x="2225672" y="185387"/>
                </a:lnTo>
                <a:lnTo>
                  <a:pt x="2231047" y="156949"/>
                </a:lnTo>
                <a:lnTo>
                  <a:pt x="1926666" y="100583"/>
                </a:lnTo>
                <a:lnTo>
                  <a:pt x="1819928" y="82168"/>
                </a:lnTo>
                <a:close/>
              </a:path>
              <a:path w="2313940" h="391160">
                <a:moveTo>
                  <a:pt x="400761" y="163575"/>
                </a:moveTo>
                <a:lnTo>
                  <a:pt x="400380" y="163702"/>
                </a:lnTo>
                <a:lnTo>
                  <a:pt x="400761" y="163575"/>
                </a:lnTo>
                <a:close/>
              </a:path>
              <a:path w="2313940" h="391160">
                <a:moveTo>
                  <a:pt x="453981" y="139953"/>
                </a:moveTo>
                <a:lnTo>
                  <a:pt x="453847" y="139953"/>
                </a:lnTo>
                <a:lnTo>
                  <a:pt x="453339" y="140207"/>
                </a:lnTo>
                <a:lnTo>
                  <a:pt x="453981" y="139953"/>
                </a:lnTo>
                <a:close/>
              </a:path>
              <a:path w="2313940" h="391160">
                <a:moveTo>
                  <a:pt x="508584" y="118363"/>
                </a:moveTo>
                <a:lnTo>
                  <a:pt x="507949" y="118490"/>
                </a:lnTo>
                <a:lnTo>
                  <a:pt x="508263" y="118490"/>
                </a:lnTo>
                <a:lnTo>
                  <a:pt x="508584" y="118363"/>
                </a:lnTo>
                <a:close/>
              </a:path>
              <a:path w="2313940" h="391160">
                <a:moveTo>
                  <a:pt x="594497" y="89534"/>
                </a:moveTo>
                <a:lnTo>
                  <a:pt x="594309" y="89534"/>
                </a:lnTo>
                <a:lnTo>
                  <a:pt x="594055" y="89662"/>
                </a:lnTo>
                <a:lnTo>
                  <a:pt x="594497" y="89534"/>
                </a:lnTo>
                <a:close/>
              </a:path>
              <a:path w="2313940" h="391160">
                <a:moveTo>
                  <a:pt x="1599064" y="47498"/>
                </a:moveTo>
                <a:lnTo>
                  <a:pt x="1366342" y="47498"/>
                </a:lnTo>
                <a:lnTo>
                  <a:pt x="1455115" y="57403"/>
                </a:lnTo>
                <a:lnTo>
                  <a:pt x="1454861" y="57403"/>
                </a:lnTo>
                <a:lnTo>
                  <a:pt x="1545539" y="69087"/>
                </a:lnTo>
                <a:lnTo>
                  <a:pt x="1545285" y="69087"/>
                </a:lnTo>
                <a:lnTo>
                  <a:pt x="1637487" y="82295"/>
                </a:lnTo>
                <a:lnTo>
                  <a:pt x="1819928" y="82168"/>
                </a:lnTo>
                <a:lnTo>
                  <a:pt x="1735658" y="68199"/>
                </a:lnTo>
                <a:lnTo>
                  <a:pt x="1641678" y="53593"/>
                </a:lnTo>
                <a:lnTo>
                  <a:pt x="1599064" y="47498"/>
                </a:lnTo>
                <a:close/>
              </a:path>
              <a:path w="2313940" h="391160">
                <a:moveTo>
                  <a:pt x="654667" y="72898"/>
                </a:moveTo>
                <a:lnTo>
                  <a:pt x="654507" y="72898"/>
                </a:lnTo>
                <a:lnTo>
                  <a:pt x="654126" y="73025"/>
                </a:lnTo>
                <a:lnTo>
                  <a:pt x="654667" y="72898"/>
                </a:lnTo>
                <a:close/>
              </a:path>
              <a:path w="2313940" h="391160">
                <a:moveTo>
                  <a:pt x="717403" y="58800"/>
                </a:moveTo>
                <a:lnTo>
                  <a:pt x="717118" y="58800"/>
                </a:lnTo>
                <a:lnTo>
                  <a:pt x="716737" y="58927"/>
                </a:lnTo>
                <a:lnTo>
                  <a:pt x="717403" y="58800"/>
                </a:lnTo>
                <a:close/>
              </a:path>
              <a:path w="2313940" h="391160">
                <a:moveTo>
                  <a:pt x="1460393" y="28955"/>
                </a:moveTo>
                <a:lnTo>
                  <a:pt x="1035042" y="28957"/>
                </a:lnTo>
                <a:lnTo>
                  <a:pt x="1074242" y="29209"/>
                </a:lnTo>
                <a:lnTo>
                  <a:pt x="1114120" y="30099"/>
                </a:lnTo>
                <a:lnTo>
                  <a:pt x="1113866" y="30099"/>
                </a:lnTo>
                <a:lnTo>
                  <a:pt x="1154633" y="31623"/>
                </a:lnTo>
                <a:lnTo>
                  <a:pt x="1154379" y="31623"/>
                </a:lnTo>
                <a:lnTo>
                  <a:pt x="1195781" y="33654"/>
                </a:lnTo>
                <a:lnTo>
                  <a:pt x="1237691" y="36321"/>
                </a:lnTo>
                <a:lnTo>
                  <a:pt x="1237437" y="36321"/>
                </a:lnTo>
                <a:lnTo>
                  <a:pt x="1280109" y="39624"/>
                </a:lnTo>
                <a:lnTo>
                  <a:pt x="1279855" y="39624"/>
                </a:lnTo>
                <a:lnTo>
                  <a:pt x="1366596" y="47625"/>
                </a:lnTo>
                <a:lnTo>
                  <a:pt x="1366342" y="47498"/>
                </a:lnTo>
                <a:lnTo>
                  <a:pt x="1599064" y="47498"/>
                </a:lnTo>
                <a:lnTo>
                  <a:pt x="1549349" y="40386"/>
                </a:lnTo>
                <a:lnTo>
                  <a:pt x="1460393" y="28955"/>
                </a:lnTo>
                <a:close/>
              </a:path>
              <a:path w="2313940" h="391160">
                <a:moveTo>
                  <a:pt x="782914" y="47116"/>
                </a:moveTo>
                <a:lnTo>
                  <a:pt x="782396" y="47116"/>
                </a:lnTo>
                <a:lnTo>
                  <a:pt x="782015" y="47243"/>
                </a:lnTo>
                <a:lnTo>
                  <a:pt x="782914" y="47116"/>
                </a:lnTo>
                <a:close/>
              </a:path>
              <a:path w="2313940" h="391160">
                <a:moveTo>
                  <a:pt x="851662" y="38226"/>
                </a:moveTo>
                <a:lnTo>
                  <a:pt x="850722" y="38226"/>
                </a:lnTo>
                <a:lnTo>
                  <a:pt x="850341" y="38353"/>
                </a:lnTo>
                <a:lnTo>
                  <a:pt x="851662" y="38226"/>
                </a:lnTo>
                <a:close/>
              </a:path>
              <a:path w="2313940" h="391160">
                <a:moveTo>
                  <a:pt x="887382" y="34925"/>
                </a:moveTo>
                <a:lnTo>
                  <a:pt x="886028" y="34925"/>
                </a:lnTo>
                <a:lnTo>
                  <a:pt x="885647" y="35051"/>
                </a:lnTo>
                <a:lnTo>
                  <a:pt x="887382" y="34925"/>
                </a:lnTo>
                <a:close/>
              </a:path>
              <a:path w="2313940" h="391160">
                <a:moveTo>
                  <a:pt x="924204" y="32384"/>
                </a:moveTo>
                <a:lnTo>
                  <a:pt x="922096" y="32384"/>
                </a:lnTo>
                <a:lnTo>
                  <a:pt x="921715" y="32512"/>
                </a:lnTo>
                <a:lnTo>
                  <a:pt x="924204" y="3238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44802" y="3227832"/>
            <a:ext cx="2176780" cy="661035"/>
          </a:xfrm>
          <a:custGeom>
            <a:avLst/>
            <a:gdLst/>
            <a:ahLst/>
            <a:cxnLst/>
            <a:rect l="l" t="t" r="r" b="b"/>
            <a:pathLst>
              <a:path w="2176779" h="661035">
                <a:moveTo>
                  <a:pt x="2097939" y="620685"/>
                </a:moveTo>
                <a:lnTo>
                  <a:pt x="2080768" y="643889"/>
                </a:lnTo>
                <a:lnTo>
                  <a:pt x="2176399" y="660653"/>
                </a:lnTo>
                <a:lnTo>
                  <a:pt x="2160484" y="629284"/>
                </a:lnTo>
                <a:lnTo>
                  <a:pt x="2109597" y="629284"/>
                </a:lnTo>
                <a:lnTo>
                  <a:pt x="2097939" y="620685"/>
                </a:lnTo>
                <a:close/>
              </a:path>
              <a:path w="2176779" h="661035">
                <a:moveTo>
                  <a:pt x="2115217" y="597335"/>
                </a:moveTo>
                <a:lnTo>
                  <a:pt x="2097939" y="620685"/>
                </a:lnTo>
                <a:lnTo>
                  <a:pt x="2109597" y="629284"/>
                </a:lnTo>
                <a:lnTo>
                  <a:pt x="2126869" y="605916"/>
                </a:lnTo>
                <a:lnTo>
                  <a:pt x="2115217" y="597335"/>
                </a:lnTo>
                <a:close/>
              </a:path>
              <a:path w="2176779" h="661035">
                <a:moveTo>
                  <a:pt x="2132457" y="574039"/>
                </a:moveTo>
                <a:lnTo>
                  <a:pt x="2115217" y="597335"/>
                </a:lnTo>
                <a:lnTo>
                  <a:pt x="2126869" y="605916"/>
                </a:lnTo>
                <a:lnTo>
                  <a:pt x="2109597" y="629284"/>
                </a:lnTo>
                <a:lnTo>
                  <a:pt x="2160484" y="629284"/>
                </a:lnTo>
                <a:lnTo>
                  <a:pt x="2132457" y="574039"/>
                </a:lnTo>
                <a:close/>
              </a:path>
              <a:path w="2176779" h="661035">
                <a:moveTo>
                  <a:pt x="1941632" y="470661"/>
                </a:moveTo>
                <a:lnTo>
                  <a:pt x="1891791" y="470661"/>
                </a:lnTo>
                <a:lnTo>
                  <a:pt x="1960880" y="520064"/>
                </a:lnTo>
                <a:lnTo>
                  <a:pt x="1960752" y="520064"/>
                </a:lnTo>
                <a:lnTo>
                  <a:pt x="2097939" y="620685"/>
                </a:lnTo>
                <a:lnTo>
                  <a:pt x="2115217" y="597335"/>
                </a:lnTo>
                <a:lnTo>
                  <a:pt x="1977771" y="496569"/>
                </a:lnTo>
                <a:lnTo>
                  <a:pt x="1941632" y="470661"/>
                </a:lnTo>
                <a:close/>
              </a:path>
              <a:path w="2176779" h="661035">
                <a:moveTo>
                  <a:pt x="1738679" y="330962"/>
                </a:moveTo>
                <a:lnTo>
                  <a:pt x="1685671" y="330962"/>
                </a:lnTo>
                <a:lnTo>
                  <a:pt x="1754504" y="375919"/>
                </a:lnTo>
                <a:lnTo>
                  <a:pt x="1823212" y="422655"/>
                </a:lnTo>
                <a:lnTo>
                  <a:pt x="1891919" y="470788"/>
                </a:lnTo>
                <a:lnTo>
                  <a:pt x="1891791" y="470661"/>
                </a:lnTo>
                <a:lnTo>
                  <a:pt x="1941632" y="470661"/>
                </a:lnTo>
                <a:lnTo>
                  <a:pt x="1908683" y="447039"/>
                </a:lnTo>
                <a:lnTo>
                  <a:pt x="1839467" y="398779"/>
                </a:lnTo>
                <a:lnTo>
                  <a:pt x="1770507" y="351789"/>
                </a:lnTo>
                <a:lnTo>
                  <a:pt x="1738679" y="330962"/>
                </a:lnTo>
                <a:close/>
              </a:path>
              <a:path w="2176779" h="661035">
                <a:moveTo>
                  <a:pt x="1822958" y="422528"/>
                </a:moveTo>
                <a:lnTo>
                  <a:pt x="1823139" y="422655"/>
                </a:lnTo>
                <a:lnTo>
                  <a:pt x="1822958" y="422528"/>
                </a:lnTo>
                <a:close/>
              </a:path>
              <a:path w="2176779" h="661035">
                <a:moveTo>
                  <a:pt x="1754251" y="375792"/>
                </a:moveTo>
                <a:lnTo>
                  <a:pt x="1754437" y="375919"/>
                </a:lnTo>
                <a:lnTo>
                  <a:pt x="1754251" y="375792"/>
                </a:lnTo>
                <a:close/>
              </a:path>
              <a:path w="2176779" h="661035">
                <a:moveTo>
                  <a:pt x="1672096" y="288035"/>
                </a:moveTo>
                <a:lnTo>
                  <a:pt x="1617217" y="288035"/>
                </a:lnTo>
                <a:lnTo>
                  <a:pt x="1651635" y="309244"/>
                </a:lnTo>
                <a:lnTo>
                  <a:pt x="1651380" y="309244"/>
                </a:lnTo>
                <a:lnTo>
                  <a:pt x="1685798" y="331088"/>
                </a:lnTo>
                <a:lnTo>
                  <a:pt x="1738679" y="330962"/>
                </a:lnTo>
                <a:lnTo>
                  <a:pt x="1701419" y="306577"/>
                </a:lnTo>
                <a:lnTo>
                  <a:pt x="1672096" y="288035"/>
                </a:lnTo>
                <a:close/>
              </a:path>
              <a:path w="2176779" h="661035">
                <a:moveTo>
                  <a:pt x="1475922" y="174370"/>
                </a:moveTo>
                <a:lnTo>
                  <a:pt x="1412367" y="174370"/>
                </a:lnTo>
                <a:lnTo>
                  <a:pt x="1412621" y="174497"/>
                </a:lnTo>
                <a:lnTo>
                  <a:pt x="1446657" y="191642"/>
                </a:lnTo>
                <a:lnTo>
                  <a:pt x="1480692" y="209550"/>
                </a:lnTo>
                <a:lnTo>
                  <a:pt x="1514855" y="228218"/>
                </a:lnTo>
                <a:lnTo>
                  <a:pt x="1548892" y="247522"/>
                </a:lnTo>
                <a:lnTo>
                  <a:pt x="1583182" y="267462"/>
                </a:lnTo>
                <a:lnTo>
                  <a:pt x="1617345" y="288163"/>
                </a:lnTo>
                <a:lnTo>
                  <a:pt x="1617217" y="288035"/>
                </a:lnTo>
                <a:lnTo>
                  <a:pt x="1672096" y="288035"/>
                </a:lnTo>
                <a:lnTo>
                  <a:pt x="1632330" y="263397"/>
                </a:lnTo>
                <a:lnTo>
                  <a:pt x="1597786" y="242569"/>
                </a:lnTo>
                <a:lnTo>
                  <a:pt x="1563242" y="222376"/>
                </a:lnTo>
                <a:lnTo>
                  <a:pt x="1528826" y="202945"/>
                </a:lnTo>
                <a:lnTo>
                  <a:pt x="1494282" y="184022"/>
                </a:lnTo>
                <a:lnTo>
                  <a:pt x="1475922" y="174370"/>
                </a:lnTo>
                <a:close/>
              </a:path>
              <a:path w="2176779" h="661035">
                <a:moveTo>
                  <a:pt x="1582928" y="267334"/>
                </a:moveTo>
                <a:lnTo>
                  <a:pt x="1583137" y="267462"/>
                </a:lnTo>
                <a:lnTo>
                  <a:pt x="1582928" y="267334"/>
                </a:lnTo>
                <a:close/>
              </a:path>
              <a:path w="2176779" h="661035">
                <a:moveTo>
                  <a:pt x="1514602" y="228091"/>
                </a:moveTo>
                <a:lnTo>
                  <a:pt x="1514826" y="228218"/>
                </a:lnTo>
                <a:lnTo>
                  <a:pt x="1514602" y="228091"/>
                </a:lnTo>
                <a:close/>
              </a:path>
              <a:path w="2176779" h="661035">
                <a:moveTo>
                  <a:pt x="841121" y="0"/>
                </a:moveTo>
                <a:lnTo>
                  <a:pt x="773048" y="1904"/>
                </a:lnTo>
                <a:lnTo>
                  <a:pt x="705104" y="7112"/>
                </a:lnTo>
                <a:lnTo>
                  <a:pt x="637413" y="15366"/>
                </a:lnTo>
                <a:lnTo>
                  <a:pt x="569848" y="26415"/>
                </a:lnTo>
                <a:lnTo>
                  <a:pt x="502411" y="39877"/>
                </a:lnTo>
                <a:lnTo>
                  <a:pt x="401447" y="64134"/>
                </a:lnTo>
                <a:lnTo>
                  <a:pt x="334264" y="82422"/>
                </a:lnTo>
                <a:lnTo>
                  <a:pt x="267334" y="102107"/>
                </a:lnTo>
                <a:lnTo>
                  <a:pt x="200406" y="123062"/>
                </a:lnTo>
                <a:lnTo>
                  <a:pt x="133477" y="144779"/>
                </a:lnTo>
                <a:lnTo>
                  <a:pt x="45035" y="174497"/>
                </a:lnTo>
                <a:lnTo>
                  <a:pt x="0" y="189737"/>
                </a:lnTo>
                <a:lnTo>
                  <a:pt x="9397" y="217169"/>
                </a:lnTo>
                <a:lnTo>
                  <a:pt x="76072" y="194563"/>
                </a:lnTo>
                <a:lnTo>
                  <a:pt x="142621" y="172338"/>
                </a:lnTo>
                <a:lnTo>
                  <a:pt x="142494" y="172338"/>
                </a:lnTo>
                <a:lnTo>
                  <a:pt x="209296" y="150621"/>
                </a:lnTo>
                <a:lnTo>
                  <a:pt x="209573" y="150621"/>
                </a:lnTo>
                <a:lnTo>
                  <a:pt x="275844" y="129793"/>
                </a:lnTo>
                <a:lnTo>
                  <a:pt x="276020" y="129793"/>
                </a:lnTo>
                <a:lnTo>
                  <a:pt x="342391" y="110235"/>
                </a:lnTo>
                <a:lnTo>
                  <a:pt x="342010" y="110235"/>
                </a:lnTo>
                <a:lnTo>
                  <a:pt x="408940" y="92075"/>
                </a:lnTo>
                <a:lnTo>
                  <a:pt x="409069" y="92075"/>
                </a:lnTo>
                <a:lnTo>
                  <a:pt x="475488" y="75564"/>
                </a:lnTo>
                <a:lnTo>
                  <a:pt x="475790" y="75564"/>
                </a:lnTo>
                <a:lnTo>
                  <a:pt x="508634" y="68071"/>
                </a:lnTo>
                <a:lnTo>
                  <a:pt x="508990" y="68071"/>
                </a:lnTo>
                <a:lnTo>
                  <a:pt x="541909" y="61213"/>
                </a:lnTo>
                <a:lnTo>
                  <a:pt x="541654" y="61213"/>
                </a:lnTo>
                <a:lnTo>
                  <a:pt x="575055" y="54863"/>
                </a:lnTo>
                <a:lnTo>
                  <a:pt x="575530" y="54863"/>
                </a:lnTo>
                <a:lnTo>
                  <a:pt x="608329" y="49148"/>
                </a:lnTo>
                <a:lnTo>
                  <a:pt x="608076" y="49148"/>
                </a:lnTo>
                <a:lnTo>
                  <a:pt x="641604" y="44068"/>
                </a:lnTo>
                <a:lnTo>
                  <a:pt x="641349" y="44068"/>
                </a:lnTo>
                <a:lnTo>
                  <a:pt x="675004" y="39623"/>
                </a:lnTo>
                <a:lnTo>
                  <a:pt x="674623" y="39623"/>
                </a:lnTo>
                <a:lnTo>
                  <a:pt x="708152" y="35940"/>
                </a:lnTo>
                <a:lnTo>
                  <a:pt x="707897" y="35940"/>
                </a:lnTo>
                <a:lnTo>
                  <a:pt x="741553" y="32892"/>
                </a:lnTo>
                <a:lnTo>
                  <a:pt x="741172" y="32892"/>
                </a:lnTo>
                <a:lnTo>
                  <a:pt x="774699" y="30860"/>
                </a:lnTo>
                <a:lnTo>
                  <a:pt x="774446" y="30860"/>
                </a:lnTo>
                <a:lnTo>
                  <a:pt x="808228" y="29463"/>
                </a:lnTo>
                <a:lnTo>
                  <a:pt x="807720" y="29463"/>
                </a:lnTo>
                <a:lnTo>
                  <a:pt x="841212" y="28958"/>
                </a:lnTo>
                <a:lnTo>
                  <a:pt x="840994" y="28955"/>
                </a:lnTo>
                <a:lnTo>
                  <a:pt x="1102257" y="28955"/>
                </a:lnTo>
                <a:lnTo>
                  <a:pt x="1080897" y="24129"/>
                </a:lnTo>
                <a:lnTo>
                  <a:pt x="1012190" y="11937"/>
                </a:lnTo>
                <a:lnTo>
                  <a:pt x="943610" y="4190"/>
                </a:lnTo>
                <a:lnTo>
                  <a:pt x="875284" y="380"/>
                </a:lnTo>
                <a:lnTo>
                  <a:pt x="841121" y="0"/>
                </a:lnTo>
                <a:close/>
              </a:path>
              <a:path w="2176779" h="661035">
                <a:moveTo>
                  <a:pt x="1446403" y="191515"/>
                </a:moveTo>
                <a:lnTo>
                  <a:pt x="1446644" y="191642"/>
                </a:lnTo>
                <a:lnTo>
                  <a:pt x="1446403" y="191515"/>
                </a:lnTo>
                <a:close/>
              </a:path>
              <a:path w="2176779" h="661035">
                <a:moveTo>
                  <a:pt x="1412574" y="174475"/>
                </a:moveTo>
                <a:close/>
              </a:path>
              <a:path w="2176779" h="661035">
                <a:moveTo>
                  <a:pt x="1444162" y="157987"/>
                </a:moveTo>
                <a:lnTo>
                  <a:pt x="1378458" y="157987"/>
                </a:lnTo>
                <a:lnTo>
                  <a:pt x="1412574" y="174475"/>
                </a:lnTo>
                <a:lnTo>
                  <a:pt x="1412367" y="174370"/>
                </a:lnTo>
                <a:lnTo>
                  <a:pt x="1475922" y="174370"/>
                </a:lnTo>
                <a:lnTo>
                  <a:pt x="1459738" y="165862"/>
                </a:lnTo>
                <a:lnTo>
                  <a:pt x="1444162" y="157987"/>
                </a:lnTo>
                <a:close/>
              </a:path>
              <a:path w="2176779" h="661035">
                <a:moveTo>
                  <a:pt x="1292737" y="89407"/>
                </a:moveTo>
                <a:lnTo>
                  <a:pt x="1209040" y="89407"/>
                </a:lnTo>
                <a:lnTo>
                  <a:pt x="1209421" y="89534"/>
                </a:lnTo>
                <a:lnTo>
                  <a:pt x="1243203" y="101345"/>
                </a:lnTo>
                <a:lnTo>
                  <a:pt x="1276985" y="114172"/>
                </a:lnTo>
                <a:lnTo>
                  <a:pt x="1310894" y="128015"/>
                </a:lnTo>
                <a:lnTo>
                  <a:pt x="1344803" y="142620"/>
                </a:lnTo>
                <a:lnTo>
                  <a:pt x="1378711" y="158114"/>
                </a:lnTo>
                <a:lnTo>
                  <a:pt x="1378458" y="157987"/>
                </a:lnTo>
                <a:lnTo>
                  <a:pt x="1444162" y="157987"/>
                </a:lnTo>
                <a:lnTo>
                  <a:pt x="1425321" y="148462"/>
                </a:lnTo>
                <a:lnTo>
                  <a:pt x="1390777" y="131825"/>
                </a:lnTo>
                <a:lnTo>
                  <a:pt x="1356360" y="116077"/>
                </a:lnTo>
                <a:lnTo>
                  <a:pt x="1321942" y="101218"/>
                </a:lnTo>
                <a:lnTo>
                  <a:pt x="1292737" y="89407"/>
                </a:lnTo>
                <a:close/>
              </a:path>
              <a:path w="2176779" h="661035">
                <a:moveTo>
                  <a:pt x="209573" y="150621"/>
                </a:moveTo>
                <a:lnTo>
                  <a:pt x="209296" y="150621"/>
                </a:lnTo>
                <a:lnTo>
                  <a:pt x="209169" y="150748"/>
                </a:lnTo>
                <a:lnTo>
                  <a:pt x="209573" y="150621"/>
                </a:lnTo>
                <a:close/>
              </a:path>
              <a:path w="2176779" h="661035">
                <a:moveTo>
                  <a:pt x="1344422" y="142493"/>
                </a:moveTo>
                <a:lnTo>
                  <a:pt x="1344700" y="142620"/>
                </a:lnTo>
                <a:lnTo>
                  <a:pt x="1344422" y="142493"/>
                </a:lnTo>
                <a:close/>
              </a:path>
              <a:path w="2176779" h="661035">
                <a:moveTo>
                  <a:pt x="276020" y="129793"/>
                </a:moveTo>
                <a:lnTo>
                  <a:pt x="275844" y="129793"/>
                </a:lnTo>
                <a:lnTo>
                  <a:pt x="275590" y="129920"/>
                </a:lnTo>
                <a:lnTo>
                  <a:pt x="276020" y="129793"/>
                </a:lnTo>
                <a:close/>
              </a:path>
              <a:path w="2176779" h="661035">
                <a:moveTo>
                  <a:pt x="1310513" y="127888"/>
                </a:moveTo>
                <a:lnTo>
                  <a:pt x="1310808" y="128015"/>
                </a:lnTo>
                <a:lnTo>
                  <a:pt x="1310513" y="127888"/>
                </a:lnTo>
                <a:close/>
              </a:path>
              <a:path w="2176779" h="661035">
                <a:moveTo>
                  <a:pt x="1276604" y="114045"/>
                </a:moveTo>
                <a:lnTo>
                  <a:pt x="1276915" y="114172"/>
                </a:lnTo>
                <a:lnTo>
                  <a:pt x="1276604" y="114045"/>
                </a:lnTo>
                <a:close/>
              </a:path>
              <a:path w="2176779" h="661035">
                <a:moveTo>
                  <a:pt x="1242822" y="101218"/>
                </a:moveTo>
                <a:lnTo>
                  <a:pt x="1243156" y="101345"/>
                </a:lnTo>
                <a:lnTo>
                  <a:pt x="1242822" y="101218"/>
                </a:lnTo>
                <a:close/>
              </a:path>
              <a:path w="2176779" h="661035">
                <a:moveTo>
                  <a:pt x="409069" y="92075"/>
                </a:moveTo>
                <a:lnTo>
                  <a:pt x="408940" y="92075"/>
                </a:lnTo>
                <a:lnTo>
                  <a:pt x="408559" y="92201"/>
                </a:lnTo>
                <a:lnTo>
                  <a:pt x="409069" y="92075"/>
                </a:lnTo>
                <a:close/>
              </a:path>
              <a:path w="2176779" h="661035">
                <a:moveTo>
                  <a:pt x="1209206" y="89466"/>
                </a:moveTo>
                <a:lnTo>
                  <a:pt x="1209403" y="89534"/>
                </a:lnTo>
                <a:lnTo>
                  <a:pt x="1209206" y="89466"/>
                </a:lnTo>
                <a:close/>
              </a:path>
              <a:path w="2176779" h="661035">
                <a:moveTo>
                  <a:pt x="1237566" y="68706"/>
                </a:moveTo>
                <a:lnTo>
                  <a:pt x="1141730" y="68706"/>
                </a:lnTo>
                <a:lnTo>
                  <a:pt x="1175766" y="78612"/>
                </a:lnTo>
                <a:lnTo>
                  <a:pt x="1175385" y="78612"/>
                </a:lnTo>
                <a:lnTo>
                  <a:pt x="1209206" y="89466"/>
                </a:lnTo>
                <a:lnTo>
                  <a:pt x="1209040" y="89407"/>
                </a:lnTo>
                <a:lnTo>
                  <a:pt x="1292737" y="89407"/>
                </a:lnTo>
                <a:lnTo>
                  <a:pt x="1287398" y="87248"/>
                </a:lnTo>
                <a:lnTo>
                  <a:pt x="1252982" y="74167"/>
                </a:lnTo>
                <a:lnTo>
                  <a:pt x="1237566" y="68706"/>
                </a:lnTo>
                <a:close/>
              </a:path>
              <a:path w="2176779" h="661035">
                <a:moveTo>
                  <a:pt x="475790" y="75564"/>
                </a:moveTo>
                <a:lnTo>
                  <a:pt x="475488" y="75564"/>
                </a:lnTo>
                <a:lnTo>
                  <a:pt x="475234" y="75691"/>
                </a:lnTo>
                <a:lnTo>
                  <a:pt x="475790" y="75564"/>
                </a:lnTo>
                <a:close/>
              </a:path>
              <a:path w="2176779" h="661035">
                <a:moveTo>
                  <a:pt x="1102257" y="28955"/>
                </a:moveTo>
                <a:lnTo>
                  <a:pt x="841212" y="28958"/>
                </a:lnTo>
                <a:lnTo>
                  <a:pt x="874776" y="29337"/>
                </a:lnTo>
                <a:lnTo>
                  <a:pt x="874267" y="29337"/>
                </a:lnTo>
                <a:lnTo>
                  <a:pt x="908049" y="30606"/>
                </a:lnTo>
                <a:lnTo>
                  <a:pt x="907541" y="30606"/>
                </a:lnTo>
                <a:lnTo>
                  <a:pt x="941451" y="33019"/>
                </a:lnTo>
                <a:lnTo>
                  <a:pt x="941070" y="33019"/>
                </a:lnTo>
                <a:lnTo>
                  <a:pt x="974852" y="36321"/>
                </a:lnTo>
                <a:lnTo>
                  <a:pt x="974344" y="36321"/>
                </a:lnTo>
                <a:lnTo>
                  <a:pt x="1008253" y="40639"/>
                </a:lnTo>
                <a:lnTo>
                  <a:pt x="1007745" y="40639"/>
                </a:lnTo>
                <a:lnTo>
                  <a:pt x="1041654" y="45973"/>
                </a:lnTo>
                <a:lnTo>
                  <a:pt x="1041272" y="45973"/>
                </a:lnTo>
                <a:lnTo>
                  <a:pt x="1075182" y="52450"/>
                </a:lnTo>
                <a:lnTo>
                  <a:pt x="1074673" y="52450"/>
                </a:lnTo>
                <a:lnTo>
                  <a:pt x="1108583" y="60070"/>
                </a:lnTo>
                <a:lnTo>
                  <a:pt x="1108202" y="60070"/>
                </a:lnTo>
                <a:lnTo>
                  <a:pt x="1142111" y="68833"/>
                </a:lnTo>
                <a:lnTo>
                  <a:pt x="1141730" y="68706"/>
                </a:lnTo>
                <a:lnTo>
                  <a:pt x="1237566" y="68706"/>
                </a:lnTo>
                <a:lnTo>
                  <a:pt x="1218565" y="61975"/>
                </a:lnTo>
                <a:lnTo>
                  <a:pt x="1184021" y="50926"/>
                </a:lnTo>
                <a:lnTo>
                  <a:pt x="1149604" y="40893"/>
                </a:lnTo>
                <a:lnTo>
                  <a:pt x="1115186" y="31876"/>
                </a:lnTo>
                <a:lnTo>
                  <a:pt x="1102257" y="28955"/>
                </a:lnTo>
                <a:close/>
              </a:path>
              <a:path w="2176779" h="661035">
                <a:moveTo>
                  <a:pt x="508990" y="68071"/>
                </a:moveTo>
                <a:lnTo>
                  <a:pt x="508634" y="68071"/>
                </a:lnTo>
                <a:lnTo>
                  <a:pt x="508380" y="68198"/>
                </a:lnTo>
                <a:lnTo>
                  <a:pt x="508990" y="68071"/>
                </a:lnTo>
                <a:close/>
              </a:path>
              <a:path w="2176779" h="661035">
                <a:moveTo>
                  <a:pt x="575530" y="54863"/>
                </a:moveTo>
                <a:lnTo>
                  <a:pt x="575055" y="54863"/>
                </a:lnTo>
                <a:lnTo>
                  <a:pt x="574802" y="54990"/>
                </a:lnTo>
                <a:lnTo>
                  <a:pt x="575530" y="54863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067939" y="5282819"/>
            <a:ext cx="478155" cy="260350"/>
          </a:xfrm>
          <a:custGeom>
            <a:avLst/>
            <a:gdLst/>
            <a:ahLst/>
            <a:cxnLst/>
            <a:rect l="l" t="t" r="r" b="b"/>
            <a:pathLst>
              <a:path w="478154" h="260350">
                <a:moveTo>
                  <a:pt x="28702" y="0"/>
                </a:moveTo>
                <a:lnTo>
                  <a:pt x="0" y="3301"/>
                </a:lnTo>
                <a:lnTo>
                  <a:pt x="4699" y="45592"/>
                </a:lnTo>
                <a:lnTo>
                  <a:pt x="10160" y="86994"/>
                </a:lnTo>
                <a:lnTo>
                  <a:pt x="17399" y="126745"/>
                </a:lnTo>
                <a:lnTo>
                  <a:pt x="33147" y="180466"/>
                </a:lnTo>
                <a:lnTo>
                  <a:pt x="58166" y="224281"/>
                </a:lnTo>
                <a:lnTo>
                  <a:pt x="96900" y="252856"/>
                </a:lnTo>
                <a:lnTo>
                  <a:pt x="130429" y="259841"/>
                </a:lnTo>
                <a:lnTo>
                  <a:pt x="148844" y="259587"/>
                </a:lnTo>
                <a:lnTo>
                  <a:pt x="188595" y="252729"/>
                </a:lnTo>
                <a:lnTo>
                  <a:pt x="231901" y="239140"/>
                </a:lnTo>
                <a:lnTo>
                  <a:pt x="252802" y="231012"/>
                </a:lnTo>
                <a:lnTo>
                  <a:pt x="132969" y="231012"/>
                </a:lnTo>
                <a:lnTo>
                  <a:pt x="130937" y="230885"/>
                </a:lnTo>
                <a:lnTo>
                  <a:pt x="131842" y="230872"/>
                </a:lnTo>
                <a:lnTo>
                  <a:pt x="121793" y="229615"/>
                </a:lnTo>
                <a:lnTo>
                  <a:pt x="120142" y="229615"/>
                </a:lnTo>
                <a:lnTo>
                  <a:pt x="117729" y="229107"/>
                </a:lnTo>
                <a:lnTo>
                  <a:pt x="118427" y="229107"/>
                </a:lnTo>
                <a:lnTo>
                  <a:pt x="109426" y="226440"/>
                </a:lnTo>
                <a:lnTo>
                  <a:pt x="108838" y="226440"/>
                </a:lnTo>
                <a:lnTo>
                  <a:pt x="106425" y="225551"/>
                </a:lnTo>
                <a:lnTo>
                  <a:pt x="107079" y="225551"/>
                </a:lnTo>
                <a:lnTo>
                  <a:pt x="99285" y="221614"/>
                </a:lnTo>
                <a:lnTo>
                  <a:pt x="98679" y="221614"/>
                </a:lnTo>
                <a:lnTo>
                  <a:pt x="96519" y="220217"/>
                </a:lnTo>
                <a:lnTo>
                  <a:pt x="96809" y="220217"/>
                </a:lnTo>
                <a:lnTo>
                  <a:pt x="89669" y="214883"/>
                </a:lnTo>
                <a:lnTo>
                  <a:pt x="89281" y="214883"/>
                </a:lnTo>
                <a:lnTo>
                  <a:pt x="87630" y="213359"/>
                </a:lnTo>
                <a:lnTo>
                  <a:pt x="87814" y="213359"/>
                </a:lnTo>
                <a:lnTo>
                  <a:pt x="81095" y="206374"/>
                </a:lnTo>
                <a:lnTo>
                  <a:pt x="80899" y="206374"/>
                </a:lnTo>
                <a:lnTo>
                  <a:pt x="79629" y="204850"/>
                </a:lnTo>
                <a:lnTo>
                  <a:pt x="79801" y="204850"/>
                </a:lnTo>
                <a:lnTo>
                  <a:pt x="73396" y="195960"/>
                </a:lnTo>
                <a:lnTo>
                  <a:pt x="72390" y="194563"/>
                </a:lnTo>
                <a:lnTo>
                  <a:pt x="66499" y="183895"/>
                </a:lnTo>
                <a:lnTo>
                  <a:pt x="66293" y="183895"/>
                </a:lnTo>
                <a:lnTo>
                  <a:pt x="59871" y="169290"/>
                </a:lnTo>
                <a:lnTo>
                  <a:pt x="54726" y="155066"/>
                </a:lnTo>
                <a:lnTo>
                  <a:pt x="49656" y="137794"/>
                </a:lnTo>
                <a:lnTo>
                  <a:pt x="45743" y="120903"/>
                </a:lnTo>
                <a:lnTo>
                  <a:pt x="42110" y="102234"/>
                </a:lnTo>
                <a:lnTo>
                  <a:pt x="38923" y="82930"/>
                </a:lnTo>
                <a:lnTo>
                  <a:pt x="33451" y="42290"/>
                </a:lnTo>
                <a:lnTo>
                  <a:pt x="28702" y="0"/>
                </a:lnTo>
                <a:close/>
              </a:path>
              <a:path w="478154" h="260350">
                <a:moveTo>
                  <a:pt x="131842" y="230872"/>
                </a:moveTo>
                <a:lnTo>
                  <a:pt x="130937" y="230885"/>
                </a:lnTo>
                <a:lnTo>
                  <a:pt x="132969" y="231012"/>
                </a:lnTo>
                <a:lnTo>
                  <a:pt x="131842" y="230872"/>
                </a:lnTo>
                <a:close/>
              </a:path>
              <a:path w="478154" h="260350">
                <a:moveTo>
                  <a:pt x="146836" y="230643"/>
                </a:moveTo>
                <a:lnTo>
                  <a:pt x="131842" y="230872"/>
                </a:lnTo>
                <a:lnTo>
                  <a:pt x="132969" y="231012"/>
                </a:lnTo>
                <a:lnTo>
                  <a:pt x="252802" y="231012"/>
                </a:lnTo>
                <a:lnTo>
                  <a:pt x="253455" y="230758"/>
                </a:lnTo>
                <a:lnTo>
                  <a:pt x="145923" y="230758"/>
                </a:lnTo>
                <a:lnTo>
                  <a:pt x="146836" y="230643"/>
                </a:lnTo>
                <a:close/>
              </a:path>
              <a:path w="478154" h="260350">
                <a:moveTo>
                  <a:pt x="147574" y="230631"/>
                </a:moveTo>
                <a:lnTo>
                  <a:pt x="146836" y="230643"/>
                </a:lnTo>
                <a:lnTo>
                  <a:pt x="145923" y="230758"/>
                </a:lnTo>
                <a:lnTo>
                  <a:pt x="147574" y="230631"/>
                </a:lnTo>
                <a:close/>
              </a:path>
              <a:path w="478154" h="260350">
                <a:moveTo>
                  <a:pt x="253782" y="230631"/>
                </a:moveTo>
                <a:lnTo>
                  <a:pt x="147574" y="230631"/>
                </a:lnTo>
                <a:lnTo>
                  <a:pt x="145923" y="230758"/>
                </a:lnTo>
                <a:lnTo>
                  <a:pt x="253455" y="230758"/>
                </a:lnTo>
                <a:lnTo>
                  <a:pt x="253782" y="230631"/>
                </a:lnTo>
                <a:close/>
              </a:path>
              <a:path w="478154" h="260350">
                <a:moveTo>
                  <a:pt x="258844" y="228472"/>
                </a:moveTo>
                <a:lnTo>
                  <a:pt x="163956" y="228472"/>
                </a:lnTo>
                <a:lnTo>
                  <a:pt x="146836" y="230643"/>
                </a:lnTo>
                <a:lnTo>
                  <a:pt x="147574" y="230631"/>
                </a:lnTo>
                <a:lnTo>
                  <a:pt x="253782" y="230631"/>
                </a:lnTo>
                <a:lnTo>
                  <a:pt x="254762" y="230250"/>
                </a:lnTo>
                <a:lnTo>
                  <a:pt x="258844" y="228472"/>
                </a:lnTo>
                <a:close/>
              </a:path>
              <a:path w="478154" h="260350">
                <a:moveTo>
                  <a:pt x="117729" y="229107"/>
                </a:moveTo>
                <a:lnTo>
                  <a:pt x="120142" y="229615"/>
                </a:lnTo>
                <a:lnTo>
                  <a:pt x="118937" y="229259"/>
                </a:lnTo>
                <a:lnTo>
                  <a:pt x="117729" y="229107"/>
                </a:lnTo>
                <a:close/>
              </a:path>
              <a:path w="478154" h="260350">
                <a:moveTo>
                  <a:pt x="118937" y="229259"/>
                </a:moveTo>
                <a:lnTo>
                  <a:pt x="120142" y="229615"/>
                </a:lnTo>
                <a:lnTo>
                  <a:pt x="121793" y="229615"/>
                </a:lnTo>
                <a:lnTo>
                  <a:pt x="118937" y="229259"/>
                </a:lnTo>
                <a:close/>
              </a:path>
              <a:path w="478154" h="260350">
                <a:moveTo>
                  <a:pt x="118427" y="229107"/>
                </a:moveTo>
                <a:lnTo>
                  <a:pt x="117729" y="229107"/>
                </a:lnTo>
                <a:lnTo>
                  <a:pt x="118937" y="229259"/>
                </a:lnTo>
                <a:lnTo>
                  <a:pt x="118427" y="229107"/>
                </a:lnTo>
                <a:close/>
              </a:path>
              <a:path w="478154" h="260350">
                <a:moveTo>
                  <a:pt x="181969" y="224540"/>
                </a:moveTo>
                <a:lnTo>
                  <a:pt x="162813" y="228599"/>
                </a:lnTo>
                <a:lnTo>
                  <a:pt x="163956" y="228472"/>
                </a:lnTo>
                <a:lnTo>
                  <a:pt x="258844" y="228472"/>
                </a:lnTo>
                <a:lnTo>
                  <a:pt x="267302" y="224789"/>
                </a:lnTo>
                <a:lnTo>
                  <a:pt x="181102" y="224789"/>
                </a:lnTo>
                <a:lnTo>
                  <a:pt x="181969" y="224540"/>
                </a:lnTo>
                <a:close/>
              </a:path>
              <a:path w="478154" h="260350">
                <a:moveTo>
                  <a:pt x="106425" y="225551"/>
                </a:moveTo>
                <a:lnTo>
                  <a:pt x="108838" y="226440"/>
                </a:lnTo>
                <a:lnTo>
                  <a:pt x="108005" y="226020"/>
                </a:lnTo>
                <a:lnTo>
                  <a:pt x="106425" y="225551"/>
                </a:lnTo>
                <a:close/>
              </a:path>
              <a:path w="478154" h="260350">
                <a:moveTo>
                  <a:pt x="108005" y="226020"/>
                </a:moveTo>
                <a:lnTo>
                  <a:pt x="108838" y="226440"/>
                </a:lnTo>
                <a:lnTo>
                  <a:pt x="109426" y="226440"/>
                </a:lnTo>
                <a:lnTo>
                  <a:pt x="108005" y="226020"/>
                </a:lnTo>
                <a:close/>
              </a:path>
              <a:path w="478154" h="260350">
                <a:moveTo>
                  <a:pt x="107079" y="225551"/>
                </a:moveTo>
                <a:lnTo>
                  <a:pt x="106425" y="225551"/>
                </a:lnTo>
                <a:lnTo>
                  <a:pt x="108005" y="226020"/>
                </a:lnTo>
                <a:lnTo>
                  <a:pt x="107079" y="225551"/>
                </a:lnTo>
                <a:close/>
              </a:path>
              <a:path w="478154" h="260350">
                <a:moveTo>
                  <a:pt x="267885" y="224535"/>
                </a:moveTo>
                <a:lnTo>
                  <a:pt x="181975" y="224540"/>
                </a:lnTo>
                <a:lnTo>
                  <a:pt x="181102" y="224789"/>
                </a:lnTo>
                <a:lnTo>
                  <a:pt x="267302" y="224789"/>
                </a:lnTo>
                <a:lnTo>
                  <a:pt x="267885" y="224535"/>
                </a:lnTo>
                <a:close/>
              </a:path>
              <a:path w="478154" h="260350">
                <a:moveTo>
                  <a:pt x="201422" y="218947"/>
                </a:moveTo>
                <a:lnTo>
                  <a:pt x="181969" y="224540"/>
                </a:lnTo>
                <a:lnTo>
                  <a:pt x="267885" y="224535"/>
                </a:lnTo>
                <a:lnTo>
                  <a:pt x="278384" y="219963"/>
                </a:lnTo>
                <a:lnTo>
                  <a:pt x="280019" y="219201"/>
                </a:lnTo>
                <a:lnTo>
                  <a:pt x="200787" y="219201"/>
                </a:lnTo>
                <a:lnTo>
                  <a:pt x="201422" y="218947"/>
                </a:lnTo>
                <a:close/>
              </a:path>
              <a:path w="478154" h="260350">
                <a:moveTo>
                  <a:pt x="96519" y="220217"/>
                </a:moveTo>
                <a:lnTo>
                  <a:pt x="98679" y="221614"/>
                </a:lnTo>
                <a:lnTo>
                  <a:pt x="97412" y="220669"/>
                </a:lnTo>
                <a:lnTo>
                  <a:pt x="96519" y="220217"/>
                </a:lnTo>
                <a:close/>
              </a:path>
              <a:path w="478154" h="260350">
                <a:moveTo>
                  <a:pt x="97412" y="220669"/>
                </a:moveTo>
                <a:lnTo>
                  <a:pt x="98679" y="221614"/>
                </a:lnTo>
                <a:lnTo>
                  <a:pt x="99285" y="221614"/>
                </a:lnTo>
                <a:lnTo>
                  <a:pt x="97412" y="220669"/>
                </a:lnTo>
                <a:close/>
              </a:path>
              <a:path w="478154" h="260350">
                <a:moveTo>
                  <a:pt x="96809" y="220217"/>
                </a:moveTo>
                <a:lnTo>
                  <a:pt x="96519" y="220217"/>
                </a:lnTo>
                <a:lnTo>
                  <a:pt x="97412" y="220669"/>
                </a:lnTo>
                <a:lnTo>
                  <a:pt x="96809" y="220217"/>
                </a:lnTo>
                <a:close/>
              </a:path>
              <a:path w="478154" h="260350">
                <a:moveTo>
                  <a:pt x="222123" y="211835"/>
                </a:moveTo>
                <a:lnTo>
                  <a:pt x="200787" y="219201"/>
                </a:lnTo>
                <a:lnTo>
                  <a:pt x="280019" y="219201"/>
                </a:lnTo>
                <a:lnTo>
                  <a:pt x="295282" y="212089"/>
                </a:lnTo>
                <a:lnTo>
                  <a:pt x="221614" y="212089"/>
                </a:lnTo>
                <a:lnTo>
                  <a:pt x="222123" y="211835"/>
                </a:lnTo>
                <a:close/>
              </a:path>
              <a:path w="478154" h="260350">
                <a:moveTo>
                  <a:pt x="87630" y="213359"/>
                </a:moveTo>
                <a:lnTo>
                  <a:pt x="89281" y="214883"/>
                </a:lnTo>
                <a:lnTo>
                  <a:pt x="88287" y="213851"/>
                </a:lnTo>
                <a:lnTo>
                  <a:pt x="87630" y="213359"/>
                </a:lnTo>
                <a:close/>
              </a:path>
              <a:path w="478154" h="260350">
                <a:moveTo>
                  <a:pt x="88287" y="213851"/>
                </a:moveTo>
                <a:lnTo>
                  <a:pt x="89281" y="214883"/>
                </a:lnTo>
                <a:lnTo>
                  <a:pt x="89669" y="214883"/>
                </a:lnTo>
                <a:lnTo>
                  <a:pt x="88287" y="213851"/>
                </a:lnTo>
                <a:close/>
              </a:path>
              <a:path w="478154" h="260350">
                <a:moveTo>
                  <a:pt x="87814" y="213359"/>
                </a:moveTo>
                <a:lnTo>
                  <a:pt x="87630" y="213359"/>
                </a:lnTo>
                <a:lnTo>
                  <a:pt x="88287" y="213851"/>
                </a:lnTo>
                <a:lnTo>
                  <a:pt x="87814" y="213359"/>
                </a:lnTo>
                <a:close/>
              </a:path>
              <a:path w="478154" h="260350">
                <a:moveTo>
                  <a:pt x="243966" y="203326"/>
                </a:moveTo>
                <a:lnTo>
                  <a:pt x="221614" y="212089"/>
                </a:lnTo>
                <a:lnTo>
                  <a:pt x="295282" y="212089"/>
                </a:lnTo>
                <a:lnTo>
                  <a:pt x="302640" y="208660"/>
                </a:lnTo>
                <a:lnTo>
                  <a:pt x="312852" y="203580"/>
                </a:lnTo>
                <a:lnTo>
                  <a:pt x="243459" y="203580"/>
                </a:lnTo>
                <a:lnTo>
                  <a:pt x="243966" y="203326"/>
                </a:lnTo>
                <a:close/>
              </a:path>
              <a:path w="478154" h="260350">
                <a:moveTo>
                  <a:pt x="79629" y="204850"/>
                </a:moveTo>
                <a:lnTo>
                  <a:pt x="80899" y="206374"/>
                </a:lnTo>
                <a:lnTo>
                  <a:pt x="80314" y="205563"/>
                </a:lnTo>
                <a:lnTo>
                  <a:pt x="79629" y="204850"/>
                </a:lnTo>
                <a:close/>
              </a:path>
              <a:path w="478154" h="260350">
                <a:moveTo>
                  <a:pt x="80314" y="205563"/>
                </a:moveTo>
                <a:lnTo>
                  <a:pt x="80899" y="206374"/>
                </a:lnTo>
                <a:lnTo>
                  <a:pt x="81095" y="206374"/>
                </a:lnTo>
                <a:lnTo>
                  <a:pt x="80314" y="205563"/>
                </a:lnTo>
                <a:close/>
              </a:path>
              <a:path w="478154" h="260350">
                <a:moveTo>
                  <a:pt x="79801" y="204850"/>
                </a:moveTo>
                <a:lnTo>
                  <a:pt x="79629" y="204850"/>
                </a:lnTo>
                <a:lnTo>
                  <a:pt x="80314" y="205563"/>
                </a:lnTo>
                <a:lnTo>
                  <a:pt x="79801" y="204850"/>
                </a:lnTo>
                <a:close/>
              </a:path>
              <a:path w="478154" h="260350">
                <a:moveTo>
                  <a:pt x="354019" y="182498"/>
                </a:moveTo>
                <a:lnTo>
                  <a:pt x="290322" y="182498"/>
                </a:lnTo>
                <a:lnTo>
                  <a:pt x="266319" y="193547"/>
                </a:lnTo>
                <a:lnTo>
                  <a:pt x="243459" y="203580"/>
                </a:lnTo>
                <a:lnTo>
                  <a:pt x="312852" y="203580"/>
                </a:lnTo>
                <a:lnTo>
                  <a:pt x="327660" y="196214"/>
                </a:lnTo>
                <a:lnTo>
                  <a:pt x="354019" y="182498"/>
                </a:lnTo>
                <a:close/>
              </a:path>
              <a:path w="478154" h="260350">
                <a:moveTo>
                  <a:pt x="72390" y="194563"/>
                </a:moveTo>
                <a:lnTo>
                  <a:pt x="73279" y="195960"/>
                </a:lnTo>
                <a:lnTo>
                  <a:pt x="72862" y="195220"/>
                </a:lnTo>
                <a:lnTo>
                  <a:pt x="72390" y="194563"/>
                </a:lnTo>
                <a:close/>
              </a:path>
              <a:path w="478154" h="260350">
                <a:moveTo>
                  <a:pt x="72862" y="195220"/>
                </a:moveTo>
                <a:lnTo>
                  <a:pt x="73279" y="195960"/>
                </a:lnTo>
                <a:lnTo>
                  <a:pt x="72862" y="195220"/>
                </a:lnTo>
                <a:close/>
              </a:path>
              <a:path w="478154" h="260350">
                <a:moveTo>
                  <a:pt x="72494" y="194563"/>
                </a:moveTo>
                <a:lnTo>
                  <a:pt x="72862" y="195220"/>
                </a:lnTo>
                <a:lnTo>
                  <a:pt x="72494" y="194563"/>
                </a:lnTo>
                <a:close/>
              </a:path>
              <a:path w="478154" h="260350">
                <a:moveTo>
                  <a:pt x="266573" y="193420"/>
                </a:moveTo>
                <a:lnTo>
                  <a:pt x="266284" y="193547"/>
                </a:lnTo>
                <a:lnTo>
                  <a:pt x="266573" y="193420"/>
                </a:lnTo>
                <a:close/>
              </a:path>
              <a:path w="478154" h="260350">
                <a:moveTo>
                  <a:pt x="65786" y="182625"/>
                </a:moveTo>
                <a:lnTo>
                  <a:pt x="66293" y="183895"/>
                </a:lnTo>
                <a:lnTo>
                  <a:pt x="66499" y="183895"/>
                </a:lnTo>
                <a:lnTo>
                  <a:pt x="65786" y="182625"/>
                </a:lnTo>
                <a:close/>
              </a:path>
              <a:path w="478154" h="260350">
                <a:moveTo>
                  <a:pt x="404174" y="143763"/>
                </a:moveTo>
                <a:lnTo>
                  <a:pt x="365251" y="143763"/>
                </a:lnTo>
                <a:lnTo>
                  <a:pt x="339471" y="157479"/>
                </a:lnTo>
                <a:lnTo>
                  <a:pt x="314451" y="170433"/>
                </a:lnTo>
                <a:lnTo>
                  <a:pt x="289940" y="182625"/>
                </a:lnTo>
                <a:lnTo>
                  <a:pt x="290322" y="182498"/>
                </a:lnTo>
                <a:lnTo>
                  <a:pt x="354019" y="182498"/>
                </a:lnTo>
                <a:lnTo>
                  <a:pt x="378968" y="169290"/>
                </a:lnTo>
                <a:lnTo>
                  <a:pt x="409070" y="152448"/>
                </a:lnTo>
                <a:lnTo>
                  <a:pt x="404174" y="143763"/>
                </a:lnTo>
                <a:close/>
              </a:path>
              <a:path w="478154" h="260350">
                <a:moveTo>
                  <a:pt x="462128" y="120141"/>
                </a:moveTo>
                <a:lnTo>
                  <a:pt x="407543" y="120141"/>
                </a:lnTo>
                <a:lnTo>
                  <a:pt x="421639" y="145414"/>
                </a:lnTo>
                <a:lnTo>
                  <a:pt x="409070" y="152448"/>
                </a:lnTo>
                <a:lnTo>
                  <a:pt x="423290" y="177672"/>
                </a:lnTo>
                <a:lnTo>
                  <a:pt x="462128" y="120141"/>
                </a:lnTo>
                <a:close/>
              </a:path>
              <a:path w="478154" h="260350">
                <a:moveTo>
                  <a:pt x="314578" y="170306"/>
                </a:moveTo>
                <a:lnTo>
                  <a:pt x="314325" y="170433"/>
                </a:lnTo>
                <a:lnTo>
                  <a:pt x="314578" y="170306"/>
                </a:lnTo>
                <a:close/>
              </a:path>
              <a:path w="478154" h="260350">
                <a:moveTo>
                  <a:pt x="60149" y="169920"/>
                </a:moveTo>
                <a:lnTo>
                  <a:pt x="60198" y="170052"/>
                </a:lnTo>
                <a:lnTo>
                  <a:pt x="60149" y="169920"/>
                </a:lnTo>
                <a:close/>
              </a:path>
              <a:path w="478154" h="260350">
                <a:moveTo>
                  <a:pt x="59873" y="169163"/>
                </a:moveTo>
                <a:lnTo>
                  <a:pt x="60149" y="169920"/>
                </a:lnTo>
                <a:lnTo>
                  <a:pt x="59873" y="169163"/>
                </a:lnTo>
                <a:close/>
              </a:path>
              <a:path w="478154" h="260350">
                <a:moveTo>
                  <a:pt x="339598" y="157352"/>
                </a:moveTo>
                <a:lnTo>
                  <a:pt x="339353" y="157479"/>
                </a:lnTo>
                <a:lnTo>
                  <a:pt x="339598" y="157352"/>
                </a:lnTo>
                <a:close/>
              </a:path>
              <a:path w="478154" h="260350">
                <a:moveTo>
                  <a:pt x="54356" y="154050"/>
                </a:moveTo>
                <a:lnTo>
                  <a:pt x="54610" y="155066"/>
                </a:lnTo>
                <a:lnTo>
                  <a:pt x="54356" y="154050"/>
                </a:lnTo>
                <a:close/>
              </a:path>
              <a:path w="478154" h="260350">
                <a:moveTo>
                  <a:pt x="407543" y="120141"/>
                </a:moveTo>
                <a:lnTo>
                  <a:pt x="394851" y="127226"/>
                </a:lnTo>
                <a:lnTo>
                  <a:pt x="409070" y="152448"/>
                </a:lnTo>
                <a:lnTo>
                  <a:pt x="421639" y="145414"/>
                </a:lnTo>
                <a:lnTo>
                  <a:pt x="407543" y="120141"/>
                </a:lnTo>
                <a:close/>
              </a:path>
              <a:path w="478154" h="260350">
                <a:moveTo>
                  <a:pt x="394851" y="127226"/>
                </a:moveTo>
                <a:lnTo>
                  <a:pt x="364998" y="143890"/>
                </a:lnTo>
                <a:lnTo>
                  <a:pt x="365251" y="143763"/>
                </a:lnTo>
                <a:lnTo>
                  <a:pt x="404174" y="143763"/>
                </a:lnTo>
                <a:lnTo>
                  <a:pt x="394851" y="127226"/>
                </a:lnTo>
                <a:close/>
              </a:path>
              <a:path w="478154" h="260350">
                <a:moveTo>
                  <a:pt x="49760" y="137794"/>
                </a:moveTo>
                <a:lnTo>
                  <a:pt x="49911" y="138429"/>
                </a:lnTo>
                <a:lnTo>
                  <a:pt x="49760" y="137794"/>
                </a:lnTo>
                <a:close/>
              </a:path>
              <a:path w="478154" h="260350">
                <a:moveTo>
                  <a:pt x="477647" y="97154"/>
                </a:moveTo>
                <a:lnTo>
                  <a:pt x="380619" y="101980"/>
                </a:lnTo>
                <a:lnTo>
                  <a:pt x="394851" y="127226"/>
                </a:lnTo>
                <a:lnTo>
                  <a:pt x="407543" y="120141"/>
                </a:lnTo>
                <a:lnTo>
                  <a:pt x="462128" y="120141"/>
                </a:lnTo>
                <a:lnTo>
                  <a:pt x="477647" y="97154"/>
                </a:lnTo>
                <a:close/>
              </a:path>
              <a:path w="478154" h="260350">
                <a:moveTo>
                  <a:pt x="45615" y="120364"/>
                </a:moveTo>
                <a:lnTo>
                  <a:pt x="45719" y="120903"/>
                </a:lnTo>
                <a:lnTo>
                  <a:pt x="45615" y="120364"/>
                </a:lnTo>
                <a:close/>
              </a:path>
              <a:path w="478154" h="260350">
                <a:moveTo>
                  <a:pt x="45597" y="120268"/>
                </a:moveTo>
                <a:close/>
              </a:path>
              <a:path w="478154" h="260350">
                <a:moveTo>
                  <a:pt x="42037" y="101853"/>
                </a:moveTo>
                <a:lnTo>
                  <a:pt x="42037" y="102234"/>
                </a:lnTo>
                <a:lnTo>
                  <a:pt x="42037" y="101853"/>
                </a:lnTo>
                <a:close/>
              </a:path>
              <a:path w="478154" h="260350">
                <a:moveTo>
                  <a:pt x="38862" y="82549"/>
                </a:moveTo>
                <a:lnTo>
                  <a:pt x="38862" y="82930"/>
                </a:lnTo>
                <a:lnTo>
                  <a:pt x="38862" y="82549"/>
                </a:lnTo>
                <a:close/>
              </a:path>
              <a:path w="478154" h="260350">
                <a:moveTo>
                  <a:pt x="33400" y="41909"/>
                </a:moveTo>
                <a:lnTo>
                  <a:pt x="33400" y="42290"/>
                </a:lnTo>
                <a:lnTo>
                  <a:pt x="33400" y="4190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415288" y="5445252"/>
            <a:ext cx="1422400" cy="1108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16 x 16 =</a:t>
            </a:r>
            <a:r>
              <a:rPr sz="18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256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7625" marR="508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Ink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→ </a:t>
            </a:r>
            <a:r>
              <a:rPr sz="2400" dirty="0">
                <a:latin typeface="Calibri" panose="020F0502020204030204"/>
                <a:cs typeface="Calibri" panose="020F0502020204030204"/>
              </a:rPr>
              <a:t>1  No ink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→</a:t>
            </a:r>
            <a:r>
              <a:rPr sz="24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178552" y="2840735"/>
            <a:ext cx="500380" cy="104139"/>
          </a:xfrm>
          <a:custGeom>
            <a:avLst/>
            <a:gdLst/>
            <a:ahLst/>
            <a:cxnLst/>
            <a:rect l="l" t="t" r="r" b="b"/>
            <a:pathLst>
              <a:path w="500379" h="104139">
                <a:moveTo>
                  <a:pt x="0" y="103632"/>
                </a:moveTo>
                <a:lnTo>
                  <a:pt x="499872" y="103632"/>
                </a:lnTo>
                <a:lnTo>
                  <a:pt x="499872" y="0"/>
                </a:lnTo>
                <a:lnTo>
                  <a:pt x="0" y="0"/>
                </a:lnTo>
                <a:lnTo>
                  <a:pt x="0" y="10363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78552" y="3377184"/>
            <a:ext cx="500380" cy="292735"/>
          </a:xfrm>
          <a:custGeom>
            <a:avLst/>
            <a:gdLst/>
            <a:ahLst/>
            <a:cxnLst/>
            <a:rect l="l" t="t" r="r" b="b"/>
            <a:pathLst>
              <a:path w="500379" h="292735">
                <a:moveTo>
                  <a:pt x="0" y="292607"/>
                </a:moveTo>
                <a:lnTo>
                  <a:pt x="499872" y="292607"/>
                </a:lnTo>
                <a:lnTo>
                  <a:pt x="499872" y="0"/>
                </a:lnTo>
                <a:lnTo>
                  <a:pt x="0" y="0"/>
                </a:lnTo>
                <a:lnTo>
                  <a:pt x="0" y="2926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78552" y="4101084"/>
            <a:ext cx="500380" cy="836930"/>
          </a:xfrm>
          <a:custGeom>
            <a:avLst/>
            <a:gdLst/>
            <a:ahLst/>
            <a:cxnLst/>
            <a:rect l="l" t="t" r="r" b="b"/>
            <a:pathLst>
              <a:path w="500379" h="836929">
                <a:moveTo>
                  <a:pt x="0" y="836676"/>
                </a:moveTo>
                <a:lnTo>
                  <a:pt x="499872" y="836676"/>
                </a:lnTo>
                <a:lnTo>
                  <a:pt x="499872" y="0"/>
                </a:lnTo>
                <a:lnTo>
                  <a:pt x="0" y="0"/>
                </a:lnTo>
                <a:lnTo>
                  <a:pt x="0" y="83667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78552" y="5370576"/>
            <a:ext cx="500380" cy="94615"/>
          </a:xfrm>
          <a:custGeom>
            <a:avLst/>
            <a:gdLst/>
            <a:ahLst/>
            <a:cxnLst/>
            <a:rect l="l" t="t" r="r" b="b"/>
            <a:pathLst>
              <a:path w="500379" h="94614">
                <a:moveTo>
                  <a:pt x="0" y="94487"/>
                </a:moveTo>
                <a:lnTo>
                  <a:pt x="499872" y="94487"/>
                </a:lnTo>
                <a:lnTo>
                  <a:pt x="499872" y="0"/>
                </a:lnTo>
                <a:lnTo>
                  <a:pt x="0" y="0"/>
                </a:lnTo>
                <a:lnTo>
                  <a:pt x="0" y="944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288915" y="434530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116067" y="2934716"/>
            <a:ext cx="620395" cy="442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370">
              <a:lnSpc>
                <a:spcPts val="265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-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16067" y="3669791"/>
            <a:ext cx="620395" cy="476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940">
              <a:lnSpc>
                <a:spcPts val="31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96255" y="4937759"/>
            <a:ext cx="657225" cy="47498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75260">
              <a:lnSpc>
                <a:spcPts val="3270"/>
              </a:lnSpc>
              <a:spcBef>
                <a:spcPts val="465"/>
              </a:spcBef>
            </a:pPr>
            <a:r>
              <a:rPr sz="4200" baseline="14000" dirty="0">
                <a:latin typeface="Calibri" panose="020F0502020204030204"/>
                <a:cs typeface="Calibri" panose="020F0502020204030204"/>
              </a:rPr>
              <a:t>y</a:t>
            </a:r>
            <a:r>
              <a:rPr sz="1850" dirty="0">
                <a:latin typeface="Calibri" panose="020F0502020204030204"/>
                <a:cs typeface="Calibri" panose="020F0502020204030204"/>
              </a:rPr>
              <a:t>10</a:t>
            </a:r>
            <a:endParaRPr sz="18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47488" y="5698235"/>
            <a:ext cx="3685032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956047" y="5650991"/>
            <a:ext cx="3883152" cy="1124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06923" y="5737859"/>
            <a:ext cx="3566160" cy="830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5186553" y="5764682"/>
            <a:ext cx="335534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dimension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represents 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confidence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digit.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989320" y="2843783"/>
            <a:ext cx="979931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30467" y="2798064"/>
            <a:ext cx="896112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048755" y="2883407"/>
            <a:ext cx="861059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260972" y="2910585"/>
            <a:ext cx="4381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995415" y="3625596"/>
            <a:ext cx="966215" cy="579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030467" y="3578352"/>
            <a:ext cx="896112" cy="758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54852" y="3665220"/>
            <a:ext cx="847344" cy="4617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260719" y="3692017"/>
            <a:ext cx="4381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995415" y="4899659"/>
            <a:ext cx="954024" cy="5791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024371" y="4852415"/>
            <a:ext cx="896112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54852" y="4939284"/>
            <a:ext cx="835151" cy="4617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254622" y="4966080"/>
            <a:ext cx="438784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55969" y="432612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116067" y="2944367"/>
            <a:ext cx="620395" cy="433070"/>
          </a:xfrm>
          <a:custGeom>
            <a:avLst/>
            <a:gdLst/>
            <a:ahLst/>
            <a:cxnLst/>
            <a:rect l="l" t="t" r="r" b="b"/>
            <a:pathLst>
              <a:path w="620395" h="433070">
                <a:moveTo>
                  <a:pt x="0" y="432815"/>
                </a:moveTo>
                <a:lnTo>
                  <a:pt x="620267" y="432815"/>
                </a:lnTo>
                <a:lnTo>
                  <a:pt x="620267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116067" y="2944367"/>
            <a:ext cx="620395" cy="433070"/>
          </a:xfrm>
          <a:custGeom>
            <a:avLst/>
            <a:gdLst/>
            <a:ahLst/>
            <a:cxnLst/>
            <a:rect l="l" t="t" r="r" b="b"/>
            <a:pathLst>
              <a:path w="620395" h="433070">
                <a:moveTo>
                  <a:pt x="0" y="432815"/>
                </a:moveTo>
                <a:lnTo>
                  <a:pt x="620267" y="432815"/>
                </a:lnTo>
                <a:lnTo>
                  <a:pt x="620267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221604" y="2958719"/>
            <a:ext cx="40957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0.1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116067" y="3669791"/>
            <a:ext cx="620395" cy="431800"/>
          </a:xfrm>
          <a:custGeom>
            <a:avLst/>
            <a:gdLst/>
            <a:ahLst/>
            <a:cxnLst/>
            <a:rect l="l" t="t" r="r" b="b"/>
            <a:pathLst>
              <a:path w="620395" h="431800">
                <a:moveTo>
                  <a:pt x="0" y="431292"/>
                </a:moveTo>
                <a:lnTo>
                  <a:pt x="620267" y="431292"/>
                </a:lnTo>
                <a:lnTo>
                  <a:pt x="620267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116067" y="3669791"/>
            <a:ext cx="620395" cy="431800"/>
          </a:xfrm>
          <a:custGeom>
            <a:avLst/>
            <a:gdLst/>
            <a:ahLst/>
            <a:cxnLst/>
            <a:rect l="l" t="t" r="r" b="b"/>
            <a:pathLst>
              <a:path w="620395" h="431800">
                <a:moveTo>
                  <a:pt x="0" y="431292"/>
                </a:moveTo>
                <a:lnTo>
                  <a:pt x="620267" y="431292"/>
                </a:lnTo>
                <a:lnTo>
                  <a:pt x="620267" y="0"/>
                </a:lnTo>
                <a:lnTo>
                  <a:pt x="0" y="0"/>
                </a:lnTo>
                <a:lnTo>
                  <a:pt x="0" y="431292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221604" y="3683507"/>
            <a:ext cx="41020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0.7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096255" y="4937759"/>
            <a:ext cx="657225" cy="433070"/>
          </a:xfrm>
          <a:custGeom>
            <a:avLst/>
            <a:gdLst/>
            <a:ahLst/>
            <a:cxnLst/>
            <a:rect l="l" t="t" r="r" b="b"/>
            <a:pathLst>
              <a:path w="657225" h="433070">
                <a:moveTo>
                  <a:pt x="0" y="432815"/>
                </a:moveTo>
                <a:lnTo>
                  <a:pt x="656844" y="432815"/>
                </a:lnTo>
                <a:lnTo>
                  <a:pt x="656844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096255" y="4937759"/>
            <a:ext cx="657225" cy="433070"/>
          </a:xfrm>
          <a:custGeom>
            <a:avLst/>
            <a:gdLst/>
            <a:ahLst/>
            <a:cxnLst/>
            <a:rect l="l" t="t" r="r" b="b"/>
            <a:pathLst>
              <a:path w="657225" h="433070">
                <a:moveTo>
                  <a:pt x="0" y="432815"/>
                </a:moveTo>
                <a:lnTo>
                  <a:pt x="656844" y="432815"/>
                </a:lnTo>
                <a:lnTo>
                  <a:pt x="656844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5220970" y="4953000"/>
            <a:ext cx="4108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0.2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008626" y="3577590"/>
            <a:ext cx="1950720" cy="641985"/>
          </a:xfrm>
          <a:custGeom>
            <a:avLst/>
            <a:gdLst/>
            <a:ahLst/>
            <a:cxnLst/>
            <a:rect l="l" t="t" r="r" b="b"/>
            <a:pathLst>
              <a:path w="1950720" h="641985">
                <a:moveTo>
                  <a:pt x="0" y="641604"/>
                </a:moveTo>
                <a:lnTo>
                  <a:pt x="1950720" y="641604"/>
                </a:lnTo>
                <a:lnTo>
                  <a:pt x="1950720" y="0"/>
                </a:lnTo>
                <a:lnTo>
                  <a:pt x="0" y="0"/>
                </a:lnTo>
                <a:lnTo>
                  <a:pt x="0" y="64160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007352" y="3813047"/>
            <a:ext cx="1940560" cy="90424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534035" marR="209550" indent="-317500" defTabSz="-635">
              <a:lnSpc>
                <a:spcPts val="3360"/>
              </a:lnSpc>
              <a:spcBef>
                <a:spcPts val="90"/>
              </a:spcBef>
              <a:tabLst>
                <a:tab pos="916305" algn="l"/>
              </a:tabLst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image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	“2”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591555" y="528827"/>
            <a:ext cx="3355848" cy="8884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86355" y="5102352"/>
            <a:ext cx="299085" cy="1272540"/>
          </a:xfrm>
          <a:custGeom>
            <a:avLst/>
            <a:gdLst/>
            <a:ahLst/>
            <a:cxnLst/>
            <a:rect l="l" t="t" r="r" b="b"/>
            <a:pathLst>
              <a:path w="299085" h="1272539">
                <a:moveTo>
                  <a:pt x="0" y="1272540"/>
                </a:moveTo>
                <a:lnTo>
                  <a:pt x="298704" y="1272540"/>
                </a:lnTo>
                <a:lnTo>
                  <a:pt x="298704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36064" y="5027676"/>
            <a:ext cx="461772" cy="14127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36064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86355" y="5102352"/>
            <a:ext cx="299085" cy="1272540"/>
          </a:xfrm>
          <a:prstGeom prst="rect">
            <a:avLst/>
          </a:prstGeom>
          <a:ln w="12191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122555">
              <a:lnSpc>
                <a:spcPts val="2145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learning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Many </a:t>
            </a:r>
            <a:r>
              <a:rPr spc="-30" dirty="0"/>
              <a:t>to </a:t>
            </a:r>
            <a:r>
              <a:rPr spc="-20" dirty="0"/>
              <a:t>Many </a:t>
            </a:r>
            <a:r>
              <a:rPr dirty="0"/>
              <a:t>(No </a:t>
            </a:r>
            <a:r>
              <a:rPr spc="-10" dirty="0"/>
              <a:t>Limitation)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707542" y="1815338"/>
            <a:ext cx="7705725" cy="1090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274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Both input and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output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are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both sequences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with</a:t>
            </a:r>
            <a:r>
              <a:rPr sz="2400" b="1" i="1" u="sng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10" dirty="0">
                <a:latin typeface="Calibri" panose="020F0502020204030204"/>
                <a:cs typeface="Calibri" panose="020F0502020204030204"/>
              </a:rPr>
              <a:t>different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2740"/>
              </a:lnSpc>
            </a:pP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lengths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. → </a:t>
            </a:r>
            <a:r>
              <a:rPr sz="2400" b="1" i="1" u="sng" spc="-10" dirty="0">
                <a:latin typeface="Calibri" panose="020F0502020204030204"/>
                <a:cs typeface="Calibri" panose="020F0502020204030204"/>
              </a:rPr>
              <a:t>Sequence </a:t>
            </a:r>
            <a:r>
              <a:rPr sz="2400" b="1" i="1" u="sng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b="1" i="1" u="sng" spc="-10" dirty="0">
                <a:latin typeface="Calibri" panose="020F0502020204030204"/>
                <a:cs typeface="Calibri" panose="020F0502020204030204"/>
              </a:rPr>
              <a:t>sequence</a:t>
            </a:r>
            <a:r>
              <a:rPr sz="2400" b="1" i="1" u="sng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learning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22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E.g. 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Machine </a:t>
            </a:r>
            <a:r>
              <a:rPr sz="2400" b="1" i="1" u="sng" spc="-15" dirty="0">
                <a:latin typeface="Calibri" panose="020F0502020204030204"/>
                <a:cs typeface="Calibri" panose="020F0502020204030204"/>
              </a:rPr>
              <a:t>Translation </a:t>
            </a:r>
            <a:r>
              <a:rPr sz="2400" dirty="0">
                <a:latin typeface="Calibri" panose="020F0502020204030204"/>
                <a:cs typeface="Calibri" panose="020F0502020204030204"/>
              </a:rPr>
              <a:t>(machine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learning→</a:t>
            </a:r>
            <a:r>
              <a:rPr sz="2400" dirty="0">
                <a:latin typeface="PMingLiU"/>
                <a:cs typeface="PMingLiU"/>
              </a:rPr>
              <a:t>機器學習</a:t>
            </a:r>
            <a:r>
              <a:rPr sz="2400" dirty="0"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18616" y="5102352"/>
            <a:ext cx="300355" cy="1272540"/>
          </a:xfrm>
          <a:custGeom>
            <a:avLst/>
            <a:gdLst/>
            <a:ahLst/>
            <a:cxnLst/>
            <a:rect l="l" t="t" r="r" b="b"/>
            <a:pathLst>
              <a:path w="300355" h="1272539">
                <a:moveTo>
                  <a:pt x="0" y="1272540"/>
                </a:moveTo>
                <a:lnTo>
                  <a:pt x="300228" y="1272540"/>
                </a:lnTo>
                <a:lnTo>
                  <a:pt x="300228" y="0"/>
                </a:lnTo>
                <a:lnTo>
                  <a:pt x="0" y="0"/>
                </a:lnTo>
                <a:lnTo>
                  <a:pt x="0" y="12725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9847" y="5027676"/>
            <a:ext cx="461772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9847" y="502767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80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18616" y="5102352"/>
            <a:ext cx="300355" cy="1272540"/>
          </a:xfrm>
          <a:prstGeom prst="rect">
            <a:avLst/>
          </a:prstGeom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95250">
              <a:lnSpc>
                <a:spcPts val="2155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ma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hine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9847" y="4119371"/>
            <a:ext cx="461772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9847" y="4119371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28444" y="4119371"/>
            <a:ext cx="464819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28444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1"/>
                </a:moveTo>
                <a:lnTo>
                  <a:pt x="464819" y="606551"/>
                </a:lnTo>
                <a:lnTo>
                  <a:pt x="464819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90088" y="4119371"/>
            <a:ext cx="466343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90088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3" y="606551"/>
                </a:lnTo>
                <a:lnTo>
                  <a:pt x="466343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53255" y="4119371"/>
            <a:ext cx="464820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953255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914900" y="4119371"/>
            <a:ext cx="466344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914900" y="4119371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42160" y="3083051"/>
            <a:ext cx="464819" cy="665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42160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19" h="666114">
                <a:moveTo>
                  <a:pt x="0" y="665988"/>
                </a:moveTo>
                <a:lnTo>
                  <a:pt x="464819" y="665988"/>
                </a:lnTo>
                <a:lnTo>
                  <a:pt x="464819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10328" y="3070860"/>
            <a:ext cx="464820" cy="6781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910328" y="3070860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110485" y="3215640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機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65319" y="3215004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習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77111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32660" y="4716017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241804" y="37894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70276" y="3089148"/>
            <a:ext cx="466344" cy="678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70276" y="3089148"/>
            <a:ext cx="466725" cy="678180"/>
          </a:xfrm>
          <a:custGeom>
            <a:avLst/>
            <a:gdLst/>
            <a:ahLst/>
            <a:cxnLst/>
            <a:rect l="l" t="t" r="r" b="b"/>
            <a:pathLst>
              <a:path w="466725" h="678179">
                <a:moveTo>
                  <a:pt x="0" y="678179"/>
                </a:moveTo>
                <a:lnTo>
                  <a:pt x="466344" y="678179"/>
                </a:lnTo>
                <a:lnTo>
                  <a:pt x="466344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039236" y="3238500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器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71444" y="38061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6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33444" y="3051048"/>
            <a:ext cx="464820" cy="678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33444" y="3051048"/>
            <a:ext cx="464820" cy="678180"/>
          </a:xfrm>
          <a:custGeom>
            <a:avLst/>
            <a:gdLst/>
            <a:ahLst/>
            <a:cxnLst/>
            <a:rect l="l" t="t" r="r" b="b"/>
            <a:pathLst>
              <a:path w="464820" h="678179">
                <a:moveTo>
                  <a:pt x="0" y="678179"/>
                </a:moveTo>
                <a:lnTo>
                  <a:pt x="464820" y="678179"/>
                </a:lnTo>
                <a:lnTo>
                  <a:pt x="464820" y="0"/>
                </a:lnTo>
                <a:lnTo>
                  <a:pt x="0" y="0"/>
                </a:lnTo>
                <a:lnTo>
                  <a:pt x="0" y="6781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994784" y="3195192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學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133088" y="3751326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122164" y="3787902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50669" y="436778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500122" y="4352544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467861" y="4355591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417314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907023" y="4119371"/>
            <a:ext cx="464820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907023" y="4119371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71971" y="3083051"/>
            <a:ext cx="464820" cy="6659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871971" y="3083051"/>
            <a:ext cx="464820" cy="666115"/>
          </a:xfrm>
          <a:custGeom>
            <a:avLst/>
            <a:gdLst/>
            <a:ahLst/>
            <a:cxnLst/>
            <a:rect l="l" t="t" r="r" b="b"/>
            <a:pathLst>
              <a:path w="464820" h="666114">
                <a:moveTo>
                  <a:pt x="0" y="665988"/>
                </a:moveTo>
                <a:lnTo>
                  <a:pt x="464820" y="665988"/>
                </a:lnTo>
                <a:lnTo>
                  <a:pt x="464820" y="0"/>
                </a:lnTo>
                <a:lnTo>
                  <a:pt x="0" y="0"/>
                </a:lnTo>
                <a:lnTo>
                  <a:pt x="0" y="66598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71615" y="3771138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409438" y="4357115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467991" y="3430523"/>
            <a:ext cx="773430" cy="1866900"/>
          </a:xfrm>
          <a:custGeom>
            <a:avLst/>
            <a:gdLst/>
            <a:ahLst/>
            <a:cxnLst/>
            <a:rect l="l" t="t" r="r" b="b"/>
            <a:pathLst>
              <a:path w="773430" h="1866900">
                <a:moveTo>
                  <a:pt x="570229" y="1841500"/>
                </a:moveTo>
                <a:lnTo>
                  <a:pt x="392302" y="1841500"/>
                </a:lnTo>
                <a:lnTo>
                  <a:pt x="402463" y="1854200"/>
                </a:lnTo>
                <a:lnTo>
                  <a:pt x="412876" y="1854200"/>
                </a:lnTo>
                <a:lnTo>
                  <a:pt x="423417" y="1866900"/>
                </a:lnTo>
                <a:lnTo>
                  <a:pt x="536066" y="1866900"/>
                </a:lnTo>
                <a:lnTo>
                  <a:pt x="553846" y="1854200"/>
                </a:lnTo>
                <a:lnTo>
                  <a:pt x="570229" y="1841500"/>
                </a:lnTo>
                <a:close/>
              </a:path>
              <a:path w="773430" h="1866900">
                <a:moveTo>
                  <a:pt x="391540" y="1803400"/>
                </a:moveTo>
                <a:lnTo>
                  <a:pt x="353440" y="1803400"/>
                </a:lnTo>
                <a:lnTo>
                  <a:pt x="362711" y="1816100"/>
                </a:lnTo>
                <a:lnTo>
                  <a:pt x="372363" y="1828800"/>
                </a:lnTo>
                <a:lnTo>
                  <a:pt x="382142" y="1841500"/>
                </a:lnTo>
                <a:lnTo>
                  <a:pt x="434847" y="1841500"/>
                </a:lnTo>
                <a:lnTo>
                  <a:pt x="425322" y="1828800"/>
                </a:lnTo>
                <a:lnTo>
                  <a:pt x="417575" y="1828800"/>
                </a:lnTo>
                <a:lnTo>
                  <a:pt x="408177" y="1816100"/>
                </a:lnTo>
                <a:lnTo>
                  <a:pt x="400557" y="1816100"/>
                </a:lnTo>
                <a:lnTo>
                  <a:pt x="391540" y="1803400"/>
                </a:lnTo>
                <a:close/>
              </a:path>
              <a:path w="773430" h="1866900">
                <a:moveTo>
                  <a:pt x="433704" y="1828800"/>
                </a:moveTo>
                <a:lnTo>
                  <a:pt x="434847" y="1841500"/>
                </a:lnTo>
                <a:lnTo>
                  <a:pt x="443356" y="1841500"/>
                </a:lnTo>
                <a:lnTo>
                  <a:pt x="433704" y="1828800"/>
                </a:lnTo>
                <a:close/>
              </a:path>
              <a:path w="773430" h="1866900">
                <a:moveTo>
                  <a:pt x="586485" y="1828800"/>
                </a:moveTo>
                <a:lnTo>
                  <a:pt x="541401" y="1828800"/>
                </a:lnTo>
                <a:lnTo>
                  <a:pt x="525144" y="1841500"/>
                </a:lnTo>
                <a:lnTo>
                  <a:pt x="578611" y="1841500"/>
                </a:lnTo>
                <a:lnTo>
                  <a:pt x="586485" y="1828800"/>
                </a:lnTo>
                <a:close/>
              </a:path>
              <a:path w="773430" h="1866900">
                <a:moveTo>
                  <a:pt x="615569" y="1790700"/>
                </a:moveTo>
                <a:lnTo>
                  <a:pt x="585215" y="1790700"/>
                </a:lnTo>
                <a:lnTo>
                  <a:pt x="578484" y="1803400"/>
                </a:lnTo>
                <a:lnTo>
                  <a:pt x="572769" y="1803400"/>
                </a:lnTo>
                <a:lnTo>
                  <a:pt x="565911" y="1816100"/>
                </a:lnTo>
                <a:lnTo>
                  <a:pt x="554989" y="1816100"/>
                </a:lnTo>
                <a:lnTo>
                  <a:pt x="540003" y="1828800"/>
                </a:lnTo>
                <a:lnTo>
                  <a:pt x="593978" y="1828800"/>
                </a:lnTo>
                <a:lnTo>
                  <a:pt x="601344" y="1816100"/>
                </a:lnTo>
                <a:lnTo>
                  <a:pt x="608583" y="1803400"/>
                </a:lnTo>
                <a:lnTo>
                  <a:pt x="615569" y="1790700"/>
                </a:lnTo>
                <a:close/>
              </a:path>
              <a:path w="773430" h="1866900">
                <a:moveTo>
                  <a:pt x="18541" y="0"/>
                </a:moveTo>
                <a:lnTo>
                  <a:pt x="0" y="12700"/>
                </a:lnTo>
                <a:lnTo>
                  <a:pt x="37464" y="50800"/>
                </a:lnTo>
                <a:lnTo>
                  <a:pt x="37083" y="50800"/>
                </a:lnTo>
                <a:lnTo>
                  <a:pt x="55752" y="63500"/>
                </a:lnTo>
                <a:lnTo>
                  <a:pt x="55371" y="63500"/>
                </a:lnTo>
                <a:lnTo>
                  <a:pt x="73659" y="76200"/>
                </a:lnTo>
                <a:lnTo>
                  <a:pt x="73278" y="76200"/>
                </a:lnTo>
                <a:lnTo>
                  <a:pt x="91185" y="101600"/>
                </a:lnTo>
                <a:lnTo>
                  <a:pt x="90804" y="101600"/>
                </a:lnTo>
                <a:lnTo>
                  <a:pt x="108457" y="114300"/>
                </a:lnTo>
                <a:lnTo>
                  <a:pt x="107822" y="114300"/>
                </a:lnTo>
                <a:lnTo>
                  <a:pt x="124967" y="139700"/>
                </a:lnTo>
                <a:lnTo>
                  <a:pt x="124586" y="139700"/>
                </a:lnTo>
                <a:lnTo>
                  <a:pt x="141223" y="165100"/>
                </a:lnTo>
                <a:lnTo>
                  <a:pt x="140842" y="165100"/>
                </a:lnTo>
                <a:lnTo>
                  <a:pt x="148844" y="177800"/>
                </a:lnTo>
                <a:lnTo>
                  <a:pt x="148589" y="177800"/>
                </a:lnTo>
                <a:lnTo>
                  <a:pt x="156463" y="190500"/>
                </a:lnTo>
                <a:lnTo>
                  <a:pt x="156336" y="190500"/>
                </a:lnTo>
                <a:lnTo>
                  <a:pt x="164083" y="203200"/>
                </a:lnTo>
                <a:lnTo>
                  <a:pt x="163829" y="203200"/>
                </a:lnTo>
                <a:lnTo>
                  <a:pt x="171450" y="215900"/>
                </a:lnTo>
                <a:lnTo>
                  <a:pt x="171195" y="215900"/>
                </a:lnTo>
                <a:lnTo>
                  <a:pt x="178561" y="228600"/>
                </a:lnTo>
                <a:lnTo>
                  <a:pt x="185673" y="241300"/>
                </a:lnTo>
                <a:lnTo>
                  <a:pt x="185419" y="241300"/>
                </a:lnTo>
                <a:lnTo>
                  <a:pt x="192404" y="254000"/>
                </a:lnTo>
                <a:lnTo>
                  <a:pt x="198881" y="279400"/>
                </a:lnTo>
                <a:lnTo>
                  <a:pt x="205358" y="292100"/>
                </a:lnTo>
                <a:lnTo>
                  <a:pt x="211454" y="317500"/>
                </a:lnTo>
                <a:lnTo>
                  <a:pt x="217296" y="330200"/>
                </a:lnTo>
                <a:lnTo>
                  <a:pt x="223011" y="355600"/>
                </a:lnTo>
                <a:lnTo>
                  <a:pt x="228345" y="381000"/>
                </a:lnTo>
                <a:lnTo>
                  <a:pt x="233552" y="393700"/>
                </a:lnTo>
                <a:lnTo>
                  <a:pt x="238506" y="419100"/>
                </a:lnTo>
                <a:lnTo>
                  <a:pt x="238378" y="419100"/>
                </a:lnTo>
                <a:lnTo>
                  <a:pt x="242950" y="444500"/>
                </a:lnTo>
                <a:lnTo>
                  <a:pt x="245109" y="457200"/>
                </a:lnTo>
                <a:lnTo>
                  <a:pt x="247014" y="469900"/>
                </a:lnTo>
                <a:lnTo>
                  <a:pt x="250570" y="495300"/>
                </a:lnTo>
                <a:lnTo>
                  <a:pt x="253619" y="533400"/>
                </a:lnTo>
                <a:lnTo>
                  <a:pt x="253491" y="533400"/>
                </a:lnTo>
                <a:lnTo>
                  <a:pt x="256031" y="558800"/>
                </a:lnTo>
                <a:lnTo>
                  <a:pt x="257936" y="596900"/>
                </a:lnTo>
                <a:lnTo>
                  <a:pt x="259587" y="635000"/>
                </a:lnTo>
                <a:lnTo>
                  <a:pt x="260857" y="673100"/>
                </a:lnTo>
                <a:lnTo>
                  <a:pt x="261746" y="711200"/>
                </a:lnTo>
                <a:lnTo>
                  <a:pt x="262254" y="749300"/>
                </a:lnTo>
                <a:lnTo>
                  <a:pt x="262381" y="800100"/>
                </a:lnTo>
                <a:lnTo>
                  <a:pt x="262381" y="876300"/>
                </a:lnTo>
                <a:lnTo>
                  <a:pt x="261619" y="965200"/>
                </a:lnTo>
                <a:lnTo>
                  <a:pt x="259587" y="1143000"/>
                </a:lnTo>
                <a:lnTo>
                  <a:pt x="259206" y="1193800"/>
                </a:lnTo>
                <a:lnTo>
                  <a:pt x="258952" y="1231900"/>
                </a:lnTo>
                <a:lnTo>
                  <a:pt x="258952" y="1320800"/>
                </a:lnTo>
                <a:lnTo>
                  <a:pt x="259460" y="1358900"/>
                </a:lnTo>
                <a:lnTo>
                  <a:pt x="260095" y="1397000"/>
                </a:lnTo>
                <a:lnTo>
                  <a:pt x="260984" y="1435100"/>
                </a:lnTo>
                <a:lnTo>
                  <a:pt x="262381" y="1473200"/>
                </a:lnTo>
                <a:lnTo>
                  <a:pt x="264159" y="1498600"/>
                </a:lnTo>
                <a:lnTo>
                  <a:pt x="266445" y="1536700"/>
                </a:lnTo>
                <a:lnTo>
                  <a:pt x="269239" y="1562100"/>
                </a:lnTo>
                <a:lnTo>
                  <a:pt x="270763" y="1587500"/>
                </a:lnTo>
                <a:lnTo>
                  <a:pt x="272414" y="1600200"/>
                </a:lnTo>
                <a:lnTo>
                  <a:pt x="276225" y="1625600"/>
                </a:lnTo>
                <a:lnTo>
                  <a:pt x="278510" y="1638300"/>
                </a:lnTo>
                <a:lnTo>
                  <a:pt x="280923" y="1651000"/>
                </a:lnTo>
                <a:lnTo>
                  <a:pt x="286511" y="1663700"/>
                </a:lnTo>
                <a:lnTo>
                  <a:pt x="292100" y="1689100"/>
                </a:lnTo>
                <a:lnTo>
                  <a:pt x="298195" y="1701800"/>
                </a:lnTo>
                <a:lnTo>
                  <a:pt x="304926" y="1727200"/>
                </a:lnTo>
                <a:lnTo>
                  <a:pt x="311911" y="1739900"/>
                </a:lnTo>
                <a:lnTo>
                  <a:pt x="319404" y="1752600"/>
                </a:lnTo>
                <a:lnTo>
                  <a:pt x="327406" y="1778000"/>
                </a:lnTo>
                <a:lnTo>
                  <a:pt x="335660" y="1790700"/>
                </a:lnTo>
                <a:lnTo>
                  <a:pt x="344423" y="1803400"/>
                </a:lnTo>
                <a:lnTo>
                  <a:pt x="383920" y="1803400"/>
                </a:lnTo>
                <a:lnTo>
                  <a:pt x="375284" y="1790700"/>
                </a:lnTo>
                <a:lnTo>
                  <a:pt x="375792" y="1790700"/>
                </a:lnTo>
                <a:lnTo>
                  <a:pt x="367283" y="1778000"/>
                </a:lnTo>
                <a:lnTo>
                  <a:pt x="367791" y="1778000"/>
                </a:lnTo>
                <a:lnTo>
                  <a:pt x="359663" y="1765300"/>
                </a:lnTo>
                <a:lnTo>
                  <a:pt x="360044" y="1765300"/>
                </a:lnTo>
                <a:lnTo>
                  <a:pt x="352170" y="1752600"/>
                </a:lnTo>
                <a:lnTo>
                  <a:pt x="352678" y="1752600"/>
                </a:lnTo>
                <a:lnTo>
                  <a:pt x="345058" y="1739900"/>
                </a:lnTo>
                <a:lnTo>
                  <a:pt x="345439" y="1739900"/>
                </a:lnTo>
                <a:lnTo>
                  <a:pt x="338200" y="1727200"/>
                </a:lnTo>
                <a:lnTo>
                  <a:pt x="338454" y="1727200"/>
                </a:lnTo>
                <a:lnTo>
                  <a:pt x="331723" y="1714500"/>
                </a:lnTo>
                <a:lnTo>
                  <a:pt x="331977" y="1714500"/>
                </a:lnTo>
                <a:lnTo>
                  <a:pt x="325500" y="1701800"/>
                </a:lnTo>
                <a:lnTo>
                  <a:pt x="319785" y="1676400"/>
                </a:lnTo>
                <a:lnTo>
                  <a:pt x="319913" y="1676400"/>
                </a:lnTo>
                <a:lnTo>
                  <a:pt x="314451" y="1663700"/>
                </a:lnTo>
                <a:lnTo>
                  <a:pt x="308990" y="1638300"/>
                </a:lnTo>
                <a:lnTo>
                  <a:pt x="309244" y="1638300"/>
                </a:lnTo>
                <a:lnTo>
                  <a:pt x="306958" y="1625600"/>
                </a:lnTo>
                <a:lnTo>
                  <a:pt x="304800" y="1612900"/>
                </a:lnTo>
                <a:lnTo>
                  <a:pt x="302894" y="1600200"/>
                </a:lnTo>
                <a:lnTo>
                  <a:pt x="301116" y="1587500"/>
                </a:lnTo>
                <a:lnTo>
                  <a:pt x="299465" y="1574800"/>
                </a:lnTo>
                <a:lnTo>
                  <a:pt x="297941" y="1562100"/>
                </a:lnTo>
                <a:lnTo>
                  <a:pt x="298069" y="1562100"/>
                </a:lnTo>
                <a:lnTo>
                  <a:pt x="295275" y="1536700"/>
                </a:lnTo>
                <a:lnTo>
                  <a:pt x="293115" y="1498600"/>
                </a:lnTo>
                <a:lnTo>
                  <a:pt x="291338" y="1473200"/>
                </a:lnTo>
                <a:lnTo>
                  <a:pt x="289940" y="1435100"/>
                </a:lnTo>
                <a:lnTo>
                  <a:pt x="289051" y="1397000"/>
                </a:lnTo>
                <a:lnTo>
                  <a:pt x="288289" y="1358900"/>
                </a:lnTo>
                <a:lnTo>
                  <a:pt x="288035" y="1333500"/>
                </a:lnTo>
                <a:lnTo>
                  <a:pt x="287908" y="1231900"/>
                </a:lnTo>
                <a:lnTo>
                  <a:pt x="288163" y="1193800"/>
                </a:lnTo>
                <a:lnTo>
                  <a:pt x="288544" y="1143000"/>
                </a:lnTo>
                <a:lnTo>
                  <a:pt x="290575" y="965200"/>
                </a:lnTo>
                <a:lnTo>
                  <a:pt x="291338" y="876300"/>
                </a:lnTo>
                <a:lnTo>
                  <a:pt x="291338" y="800100"/>
                </a:lnTo>
                <a:lnTo>
                  <a:pt x="291210" y="749300"/>
                </a:lnTo>
                <a:lnTo>
                  <a:pt x="290575" y="711200"/>
                </a:lnTo>
                <a:lnTo>
                  <a:pt x="289813" y="673100"/>
                </a:lnTo>
                <a:lnTo>
                  <a:pt x="288544" y="635000"/>
                </a:lnTo>
                <a:lnTo>
                  <a:pt x="286892" y="596900"/>
                </a:lnTo>
                <a:lnTo>
                  <a:pt x="284860" y="558800"/>
                </a:lnTo>
                <a:lnTo>
                  <a:pt x="282447" y="533400"/>
                </a:lnTo>
                <a:lnTo>
                  <a:pt x="279272" y="495300"/>
                </a:lnTo>
                <a:lnTo>
                  <a:pt x="273684" y="457200"/>
                </a:lnTo>
                <a:lnTo>
                  <a:pt x="266826" y="419100"/>
                </a:lnTo>
                <a:lnTo>
                  <a:pt x="256539" y="368300"/>
                </a:lnTo>
                <a:lnTo>
                  <a:pt x="245109" y="330200"/>
                </a:lnTo>
                <a:lnTo>
                  <a:pt x="239013" y="304800"/>
                </a:lnTo>
                <a:lnTo>
                  <a:pt x="232663" y="279400"/>
                </a:lnTo>
                <a:lnTo>
                  <a:pt x="226059" y="266700"/>
                </a:lnTo>
                <a:lnTo>
                  <a:pt x="219201" y="254000"/>
                </a:lnTo>
                <a:lnTo>
                  <a:pt x="212089" y="228600"/>
                </a:lnTo>
                <a:lnTo>
                  <a:pt x="204723" y="215900"/>
                </a:lnTo>
                <a:lnTo>
                  <a:pt x="197231" y="203200"/>
                </a:lnTo>
                <a:lnTo>
                  <a:pt x="189483" y="190500"/>
                </a:lnTo>
                <a:lnTo>
                  <a:pt x="181356" y="165100"/>
                </a:lnTo>
                <a:lnTo>
                  <a:pt x="173227" y="152400"/>
                </a:lnTo>
                <a:lnTo>
                  <a:pt x="164972" y="139700"/>
                </a:lnTo>
                <a:lnTo>
                  <a:pt x="147827" y="127000"/>
                </a:lnTo>
                <a:lnTo>
                  <a:pt x="130175" y="101600"/>
                </a:lnTo>
                <a:lnTo>
                  <a:pt x="112140" y="76200"/>
                </a:lnTo>
                <a:lnTo>
                  <a:pt x="93725" y="63500"/>
                </a:lnTo>
                <a:lnTo>
                  <a:pt x="75056" y="38100"/>
                </a:lnTo>
                <a:lnTo>
                  <a:pt x="18541" y="0"/>
                </a:lnTo>
                <a:close/>
              </a:path>
              <a:path w="773430" h="1866900">
                <a:moveTo>
                  <a:pt x="718375" y="1418544"/>
                </a:moveTo>
                <a:lnTo>
                  <a:pt x="706627" y="1460500"/>
                </a:lnTo>
                <a:lnTo>
                  <a:pt x="695832" y="1498600"/>
                </a:lnTo>
                <a:lnTo>
                  <a:pt x="684910" y="1536700"/>
                </a:lnTo>
                <a:lnTo>
                  <a:pt x="673734" y="1574800"/>
                </a:lnTo>
                <a:lnTo>
                  <a:pt x="662432" y="1612900"/>
                </a:lnTo>
                <a:lnTo>
                  <a:pt x="651001" y="1651000"/>
                </a:lnTo>
                <a:lnTo>
                  <a:pt x="639444" y="1676400"/>
                </a:lnTo>
                <a:lnTo>
                  <a:pt x="633602" y="1689100"/>
                </a:lnTo>
                <a:lnTo>
                  <a:pt x="627633" y="1701800"/>
                </a:lnTo>
                <a:lnTo>
                  <a:pt x="621664" y="1727200"/>
                </a:lnTo>
                <a:lnTo>
                  <a:pt x="615569" y="1739900"/>
                </a:lnTo>
                <a:lnTo>
                  <a:pt x="609600" y="1752600"/>
                </a:lnTo>
                <a:lnTo>
                  <a:pt x="603376" y="1765300"/>
                </a:lnTo>
                <a:lnTo>
                  <a:pt x="597534" y="1765300"/>
                </a:lnTo>
                <a:lnTo>
                  <a:pt x="591057" y="1778000"/>
                </a:lnTo>
                <a:lnTo>
                  <a:pt x="591311" y="1778000"/>
                </a:lnTo>
                <a:lnTo>
                  <a:pt x="584707" y="1790700"/>
                </a:lnTo>
                <a:lnTo>
                  <a:pt x="622300" y="1790700"/>
                </a:lnTo>
                <a:lnTo>
                  <a:pt x="635507" y="1765300"/>
                </a:lnTo>
                <a:lnTo>
                  <a:pt x="641857" y="1752600"/>
                </a:lnTo>
                <a:lnTo>
                  <a:pt x="648207" y="1727200"/>
                </a:lnTo>
                <a:lnTo>
                  <a:pt x="660653" y="1701800"/>
                </a:lnTo>
                <a:lnTo>
                  <a:pt x="666622" y="1689100"/>
                </a:lnTo>
                <a:lnTo>
                  <a:pt x="678433" y="1651000"/>
                </a:lnTo>
                <a:lnTo>
                  <a:pt x="690117" y="1625600"/>
                </a:lnTo>
                <a:lnTo>
                  <a:pt x="701547" y="1587500"/>
                </a:lnTo>
                <a:lnTo>
                  <a:pt x="712723" y="1549400"/>
                </a:lnTo>
                <a:lnTo>
                  <a:pt x="723772" y="1511300"/>
                </a:lnTo>
                <a:lnTo>
                  <a:pt x="734694" y="1460500"/>
                </a:lnTo>
                <a:lnTo>
                  <a:pt x="744174" y="1426338"/>
                </a:lnTo>
                <a:lnTo>
                  <a:pt x="718375" y="1418544"/>
                </a:lnTo>
                <a:close/>
              </a:path>
              <a:path w="773430" h="1866900">
                <a:moveTo>
                  <a:pt x="768127" y="1409700"/>
                </a:moveTo>
                <a:lnTo>
                  <a:pt x="748791" y="1409700"/>
                </a:lnTo>
                <a:lnTo>
                  <a:pt x="744174" y="1426338"/>
                </a:lnTo>
                <a:lnTo>
                  <a:pt x="773176" y="1435100"/>
                </a:lnTo>
                <a:lnTo>
                  <a:pt x="768127" y="1409700"/>
                </a:lnTo>
                <a:close/>
              </a:path>
              <a:path w="773430" h="1866900">
                <a:moveTo>
                  <a:pt x="748791" y="1409700"/>
                </a:moveTo>
                <a:lnTo>
                  <a:pt x="720851" y="1409700"/>
                </a:lnTo>
                <a:lnTo>
                  <a:pt x="718375" y="1418544"/>
                </a:lnTo>
                <a:lnTo>
                  <a:pt x="744174" y="1426338"/>
                </a:lnTo>
                <a:lnTo>
                  <a:pt x="748791" y="1409700"/>
                </a:lnTo>
                <a:close/>
              </a:path>
              <a:path w="773430" h="1866900">
                <a:moveTo>
                  <a:pt x="752982" y="1333500"/>
                </a:moveTo>
                <a:lnTo>
                  <a:pt x="689101" y="1409700"/>
                </a:lnTo>
                <a:lnTo>
                  <a:pt x="718375" y="1418544"/>
                </a:lnTo>
                <a:lnTo>
                  <a:pt x="720851" y="1409700"/>
                </a:lnTo>
                <a:lnTo>
                  <a:pt x="768127" y="1409700"/>
                </a:lnTo>
                <a:lnTo>
                  <a:pt x="752982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38778" y="3412235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6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1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1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6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6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1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6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4409566" y="3430523"/>
            <a:ext cx="772160" cy="1866900"/>
          </a:xfrm>
          <a:custGeom>
            <a:avLst/>
            <a:gdLst/>
            <a:ahLst/>
            <a:cxnLst/>
            <a:rect l="l" t="t" r="r" b="b"/>
            <a:pathLst>
              <a:path w="772160" h="1866900">
                <a:moveTo>
                  <a:pt x="569213" y="1841500"/>
                </a:moveTo>
                <a:lnTo>
                  <a:pt x="391413" y="1841500"/>
                </a:lnTo>
                <a:lnTo>
                  <a:pt x="401574" y="1854200"/>
                </a:lnTo>
                <a:lnTo>
                  <a:pt x="411988" y="1854200"/>
                </a:lnTo>
                <a:lnTo>
                  <a:pt x="422529" y="1866900"/>
                </a:lnTo>
                <a:lnTo>
                  <a:pt x="535051" y="1866900"/>
                </a:lnTo>
                <a:lnTo>
                  <a:pt x="552831" y="1854200"/>
                </a:lnTo>
                <a:lnTo>
                  <a:pt x="569213" y="1841500"/>
                </a:lnTo>
                <a:close/>
              </a:path>
              <a:path w="772160" h="1866900">
                <a:moveTo>
                  <a:pt x="390779" y="1803400"/>
                </a:moveTo>
                <a:lnTo>
                  <a:pt x="352679" y="1803400"/>
                </a:lnTo>
                <a:lnTo>
                  <a:pt x="361950" y="1816100"/>
                </a:lnTo>
                <a:lnTo>
                  <a:pt x="381254" y="1841500"/>
                </a:lnTo>
                <a:lnTo>
                  <a:pt x="433959" y="1841500"/>
                </a:lnTo>
                <a:lnTo>
                  <a:pt x="424434" y="1828800"/>
                </a:lnTo>
                <a:lnTo>
                  <a:pt x="416687" y="1828800"/>
                </a:lnTo>
                <a:lnTo>
                  <a:pt x="407288" y="1816100"/>
                </a:lnTo>
                <a:lnTo>
                  <a:pt x="399796" y="1816100"/>
                </a:lnTo>
                <a:lnTo>
                  <a:pt x="390779" y="1803400"/>
                </a:lnTo>
                <a:close/>
              </a:path>
              <a:path w="772160" h="1866900">
                <a:moveTo>
                  <a:pt x="432816" y="1828800"/>
                </a:moveTo>
                <a:lnTo>
                  <a:pt x="433959" y="1841500"/>
                </a:lnTo>
                <a:lnTo>
                  <a:pt x="442468" y="1841500"/>
                </a:lnTo>
                <a:lnTo>
                  <a:pt x="432816" y="1828800"/>
                </a:lnTo>
                <a:close/>
              </a:path>
              <a:path w="772160" h="1866900">
                <a:moveTo>
                  <a:pt x="585343" y="1828800"/>
                </a:moveTo>
                <a:lnTo>
                  <a:pt x="540385" y="1828800"/>
                </a:lnTo>
                <a:lnTo>
                  <a:pt x="524129" y="1841500"/>
                </a:lnTo>
                <a:lnTo>
                  <a:pt x="577469" y="1841500"/>
                </a:lnTo>
                <a:lnTo>
                  <a:pt x="585343" y="1828800"/>
                </a:lnTo>
                <a:close/>
              </a:path>
              <a:path w="772160" h="1866900">
                <a:moveTo>
                  <a:pt x="614426" y="1790700"/>
                </a:moveTo>
                <a:lnTo>
                  <a:pt x="584073" y="1790700"/>
                </a:lnTo>
                <a:lnTo>
                  <a:pt x="577342" y="1803400"/>
                </a:lnTo>
                <a:lnTo>
                  <a:pt x="571754" y="1803400"/>
                </a:lnTo>
                <a:lnTo>
                  <a:pt x="564896" y="1816100"/>
                </a:lnTo>
                <a:lnTo>
                  <a:pt x="553974" y="1816100"/>
                </a:lnTo>
                <a:lnTo>
                  <a:pt x="538861" y="1828800"/>
                </a:lnTo>
                <a:lnTo>
                  <a:pt x="592963" y="1828800"/>
                </a:lnTo>
                <a:lnTo>
                  <a:pt x="600329" y="1816100"/>
                </a:lnTo>
                <a:lnTo>
                  <a:pt x="607441" y="1803400"/>
                </a:lnTo>
                <a:lnTo>
                  <a:pt x="614426" y="1790700"/>
                </a:lnTo>
                <a:close/>
              </a:path>
              <a:path w="772160" h="1866900">
                <a:moveTo>
                  <a:pt x="18542" y="0"/>
                </a:moveTo>
                <a:lnTo>
                  <a:pt x="0" y="12700"/>
                </a:lnTo>
                <a:lnTo>
                  <a:pt x="37337" y="50800"/>
                </a:lnTo>
                <a:lnTo>
                  <a:pt x="36957" y="50800"/>
                </a:lnTo>
                <a:lnTo>
                  <a:pt x="55499" y="63500"/>
                </a:lnTo>
                <a:lnTo>
                  <a:pt x="55245" y="63500"/>
                </a:lnTo>
                <a:lnTo>
                  <a:pt x="73533" y="76200"/>
                </a:lnTo>
                <a:lnTo>
                  <a:pt x="73025" y="76200"/>
                </a:lnTo>
                <a:lnTo>
                  <a:pt x="91059" y="101600"/>
                </a:lnTo>
                <a:lnTo>
                  <a:pt x="90550" y="101600"/>
                </a:lnTo>
                <a:lnTo>
                  <a:pt x="108077" y="114300"/>
                </a:lnTo>
                <a:lnTo>
                  <a:pt x="107569" y="114300"/>
                </a:lnTo>
                <a:lnTo>
                  <a:pt x="124713" y="139700"/>
                </a:lnTo>
                <a:lnTo>
                  <a:pt x="124206" y="139700"/>
                </a:lnTo>
                <a:lnTo>
                  <a:pt x="140843" y="165100"/>
                </a:lnTo>
                <a:lnTo>
                  <a:pt x="140462" y="165100"/>
                </a:lnTo>
                <a:lnTo>
                  <a:pt x="148590" y="177800"/>
                </a:lnTo>
                <a:lnTo>
                  <a:pt x="148336" y="177800"/>
                </a:lnTo>
                <a:lnTo>
                  <a:pt x="156083" y="190500"/>
                </a:lnTo>
                <a:lnTo>
                  <a:pt x="163703" y="203200"/>
                </a:lnTo>
                <a:lnTo>
                  <a:pt x="163449" y="203200"/>
                </a:lnTo>
                <a:lnTo>
                  <a:pt x="171069" y="215900"/>
                </a:lnTo>
                <a:lnTo>
                  <a:pt x="170815" y="215900"/>
                </a:lnTo>
                <a:lnTo>
                  <a:pt x="178181" y="228600"/>
                </a:lnTo>
                <a:lnTo>
                  <a:pt x="185166" y="241300"/>
                </a:lnTo>
                <a:lnTo>
                  <a:pt x="185038" y="241300"/>
                </a:lnTo>
                <a:lnTo>
                  <a:pt x="191897" y="254000"/>
                </a:lnTo>
                <a:lnTo>
                  <a:pt x="198628" y="279400"/>
                </a:lnTo>
                <a:lnTo>
                  <a:pt x="198374" y="279400"/>
                </a:lnTo>
                <a:lnTo>
                  <a:pt x="204850" y="292100"/>
                </a:lnTo>
                <a:lnTo>
                  <a:pt x="210947" y="317500"/>
                </a:lnTo>
                <a:lnTo>
                  <a:pt x="216916" y="330200"/>
                </a:lnTo>
                <a:lnTo>
                  <a:pt x="216788" y="330200"/>
                </a:lnTo>
                <a:lnTo>
                  <a:pt x="222631" y="355600"/>
                </a:lnTo>
                <a:lnTo>
                  <a:pt x="227965" y="381000"/>
                </a:lnTo>
                <a:lnTo>
                  <a:pt x="227837" y="381000"/>
                </a:lnTo>
                <a:lnTo>
                  <a:pt x="233045" y="393700"/>
                </a:lnTo>
                <a:lnTo>
                  <a:pt x="237871" y="419100"/>
                </a:lnTo>
                <a:lnTo>
                  <a:pt x="242443" y="444500"/>
                </a:lnTo>
                <a:lnTo>
                  <a:pt x="244602" y="457200"/>
                </a:lnTo>
                <a:lnTo>
                  <a:pt x="246634" y="469900"/>
                </a:lnTo>
                <a:lnTo>
                  <a:pt x="248412" y="482600"/>
                </a:lnTo>
                <a:lnTo>
                  <a:pt x="250062" y="495300"/>
                </a:lnTo>
                <a:lnTo>
                  <a:pt x="252984" y="533400"/>
                </a:lnTo>
                <a:lnTo>
                  <a:pt x="257556" y="596900"/>
                </a:lnTo>
                <a:lnTo>
                  <a:pt x="259080" y="635000"/>
                </a:lnTo>
                <a:lnTo>
                  <a:pt x="260223" y="673100"/>
                </a:lnTo>
                <a:lnTo>
                  <a:pt x="261112" y="711200"/>
                </a:lnTo>
                <a:lnTo>
                  <a:pt x="261747" y="749300"/>
                </a:lnTo>
                <a:lnTo>
                  <a:pt x="261874" y="800100"/>
                </a:lnTo>
                <a:lnTo>
                  <a:pt x="262000" y="838200"/>
                </a:lnTo>
                <a:lnTo>
                  <a:pt x="261112" y="965200"/>
                </a:lnTo>
                <a:lnTo>
                  <a:pt x="259080" y="1143000"/>
                </a:lnTo>
                <a:lnTo>
                  <a:pt x="258699" y="1193800"/>
                </a:lnTo>
                <a:lnTo>
                  <a:pt x="258445" y="1231900"/>
                </a:lnTo>
                <a:lnTo>
                  <a:pt x="258318" y="1270000"/>
                </a:lnTo>
                <a:lnTo>
                  <a:pt x="258572" y="1320800"/>
                </a:lnTo>
                <a:lnTo>
                  <a:pt x="258953" y="1358900"/>
                </a:lnTo>
                <a:lnTo>
                  <a:pt x="259587" y="1397000"/>
                </a:lnTo>
                <a:lnTo>
                  <a:pt x="260604" y="1435100"/>
                </a:lnTo>
                <a:lnTo>
                  <a:pt x="262000" y="1473200"/>
                </a:lnTo>
                <a:lnTo>
                  <a:pt x="263652" y="1498600"/>
                </a:lnTo>
                <a:lnTo>
                  <a:pt x="265938" y="1536700"/>
                </a:lnTo>
                <a:lnTo>
                  <a:pt x="268732" y="1562100"/>
                </a:lnTo>
                <a:lnTo>
                  <a:pt x="270256" y="1587500"/>
                </a:lnTo>
                <a:lnTo>
                  <a:pt x="273812" y="1612900"/>
                </a:lnTo>
                <a:lnTo>
                  <a:pt x="275844" y="1625600"/>
                </a:lnTo>
                <a:lnTo>
                  <a:pt x="278003" y="1638300"/>
                </a:lnTo>
                <a:lnTo>
                  <a:pt x="280416" y="1651000"/>
                </a:lnTo>
                <a:lnTo>
                  <a:pt x="285750" y="1663700"/>
                </a:lnTo>
                <a:lnTo>
                  <a:pt x="291338" y="1689100"/>
                </a:lnTo>
                <a:lnTo>
                  <a:pt x="297561" y="1701800"/>
                </a:lnTo>
                <a:lnTo>
                  <a:pt x="304165" y="1727200"/>
                </a:lnTo>
                <a:lnTo>
                  <a:pt x="311277" y="1739900"/>
                </a:lnTo>
                <a:lnTo>
                  <a:pt x="318770" y="1752600"/>
                </a:lnTo>
                <a:lnTo>
                  <a:pt x="326644" y="1778000"/>
                </a:lnTo>
                <a:lnTo>
                  <a:pt x="335025" y="1790700"/>
                </a:lnTo>
                <a:lnTo>
                  <a:pt x="343535" y="1803400"/>
                </a:lnTo>
                <a:lnTo>
                  <a:pt x="383159" y="1803400"/>
                </a:lnTo>
                <a:lnTo>
                  <a:pt x="374523" y="1790700"/>
                </a:lnTo>
                <a:lnTo>
                  <a:pt x="375031" y="1790700"/>
                </a:lnTo>
                <a:lnTo>
                  <a:pt x="366522" y="1778000"/>
                </a:lnTo>
                <a:lnTo>
                  <a:pt x="367157" y="1778000"/>
                </a:lnTo>
                <a:lnTo>
                  <a:pt x="359029" y="1765300"/>
                </a:lnTo>
                <a:lnTo>
                  <a:pt x="359410" y="1765300"/>
                </a:lnTo>
                <a:lnTo>
                  <a:pt x="351536" y="1752600"/>
                </a:lnTo>
                <a:lnTo>
                  <a:pt x="351917" y="1752600"/>
                </a:lnTo>
                <a:lnTo>
                  <a:pt x="344424" y="1739900"/>
                </a:lnTo>
                <a:lnTo>
                  <a:pt x="344678" y="1739900"/>
                </a:lnTo>
                <a:lnTo>
                  <a:pt x="337438" y="1727200"/>
                </a:lnTo>
                <a:lnTo>
                  <a:pt x="337820" y="1727200"/>
                </a:lnTo>
                <a:lnTo>
                  <a:pt x="330962" y="1714500"/>
                </a:lnTo>
                <a:lnTo>
                  <a:pt x="331216" y="1714500"/>
                </a:lnTo>
                <a:lnTo>
                  <a:pt x="324738" y="1701800"/>
                </a:lnTo>
                <a:lnTo>
                  <a:pt x="324993" y="1701800"/>
                </a:lnTo>
                <a:lnTo>
                  <a:pt x="319024" y="1676400"/>
                </a:lnTo>
                <a:lnTo>
                  <a:pt x="313690" y="1663700"/>
                </a:lnTo>
                <a:lnTo>
                  <a:pt x="308610" y="1638300"/>
                </a:lnTo>
                <a:lnTo>
                  <a:pt x="306450" y="1625600"/>
                </a:lnTo>
                <a:lnTo>
                  <a:pt x="304419" y="1612900"/>
                </a:lnTo>
                <a:lnTo>
                  <a:pt x="302513" y="1600200"/>
                </a:lnTo>
                <a:lnTo>
                  <a:pt x="298958" y="1574800"/>
                </a:lnTo>
                <a:lnTo>
                  <a:pt x="297561" y="1562100"/>
                </a:lnTo>
                <a:lnTo>
                  <a:pt x="294767" y="1536700"/>
                </a:lnTo>
                <a:lnTo>
                  <a:pt x="292608" y="1498600"/>
                </a:lnTo>
                <a:lnTo>
                  <a:pt x="290957" y="1473200"/>
                </a:lnTo>
                <a:lnTo>
                  <a:pt x="289433" y="1435100"/>
                </a:lnTo>
                <a:lnTo>
                  <a:pt x="288544" y="1397000"/>
                </a:lnTo>
                <a:lnTo>
                  <a:pt x="287909" y="1358900"/>
                </a:lnTo>
                <a:lnTo>
                  <a:pt x="287528" y="1320800"/>
                </a:lnTo>
                <a:lnTo>
                  <a:pt x="287274" y="1270000"/>
                </a:lnTo>
                <a:lnTo>
                  <a:pt x="287400" y="1231900"/>
                </a:lnTo>
                <a:lnTo>
                  <a:pt x="287655" y="1193800"/>
                </a:lnTo>
                <a:lnTo>
                  <a:pt x="288036" y="1143000"/>
                </a:lnTo>
                <a:lnTo>
                  <a:pt x="290068" y="965200"/>
                </a:lnTo>
                <a:lnTo>
                  <a:pt x="290957" y="838200"/>
                </a:lnTo>
                <a:lnTo>
                  <a:pt x="290830" y="800100"/>
                </a:lnTo>
                <a:lnTo>
                  <a:pt x="290575" y="749300"/>
                </a:lnTo>
                <a:lnTo>
                  <a:pt x="290068" y="711200"/>
                </a:lnTo>
                <a:lnTo>
                  <a:pt x="289179" y="673100"/>
                </a:lnTo>
                <a:lnTo>
                  <a:pt x="288036" y="635000"/>
                </a:lnTo>
                <a:lnTo>
                  <a:pt x="286385" y="596900"/>
                </a:lnTo>
                <a:lnTo>
                  <a:pt x="284353" y="558800"/>
                </a:lnTo>
                <a:lnTo>
                  <a:pt x="281813" y="533400"/>
                </a:lnTo>
                <a:lnTo>
                  <a:pt x="278892" y="495300"/>
                </a:lnTo>
                <a:lnTo>
                  <a:pt x="273177" y="457200"/>
                </a:lnTo>
                <a:lnTo>
                  <a:pt x="266319" y="419100"/>
                </a:lnTo>
                <a:lnTo>
                  <a:pt x="256032" y="368300"/>
                </a:lnTo>
                <a:lnTo>
                  <a:pt x="244602" y="330200"/>
                </a:lnTo>
                <a:lnTo>
                  <a:pt x="238506" y="304800"/>
                </a:lnTo>
                <a:lnTo>
                  <a:pt x="232283" y="279400"/>
                </a:lnTo>
                <a:lnTo>
                  <a:pt x="225679" y="266700"/>
                </a:lnTo>
                <a:lnTo>
                  <a:pt x="218694" y="254000"/>
                </a:lnTo>
                <a:lnTo>
                  <a:pt x="211582" y="228600"/>
                </a:lnTo>
                <a:lnTo>
                  <a:pt x="204343" y="215900"/>
                </a:lnTo>
                <a:lnTo>
                  <a:pt x="196850" y="203200"/>
                </a:lnTo>
                <a:lnTo>
                  <a:pt x="189103" y="190500"/>
                </a:lnTo>
                <a:lnTo>
                  <a:pt x="180975" y="165100"/>
                </a:lnTo>
                <a:lnTo>
                  <a:pt x="172974" y="152400"/>
                </a:lnTo>
                <a:lnTo>
                  <a:pt x="164592" y="139700"/>
                </a:lnTo>
                <a:lnTo>
                  <a:pt x="147574" y="127000"/>
                </a:lnTo>
                <a:lnTo>
                  <a:pt x="129921" y="101600"/>
                </a:lnTo>
                <a:lnTo>
                  <a:pt x="112013" y="76200"/>
                </a:lnTo>
                <a:lnTo>
                  <a:pt x="93472" y="63500"/>
                </a:lnTo>
                <a:lnTo>
                  <a:pt x="74803" y="38100"/>
                </a:lnTo>
                <a:lnTo>
                  <a:pt x="18542" y="0"/>
                </a:lnTo>
                <a:close/>
              </a:path>
              <a:path w="772160" h="1866900">
                <a:moveTo>
                  <a:pt x="716881" y="1418514"/>
                </a:moveTo>
                <a:lnTo>
                  <a:pt x="705231" y="1460500"/>
                </a:lnTo>
                <a:lnTo>
                  <a:pt x="694436" y="1498600"/>
                </a:lnTo>
                <a:lnTo>
                  <a:pt x="683387" y="1536700"/>
                </a:lnTo>
                <a:lnTo>
                  <a:pt x="672465" y="1574800"/>
                </a:lnTo>
                <a:lnTo>
                  <a:pt x="661162" y="1612900"/>
                </a:lnTo>
                <a:lnTo>
                  <a:pt x="649732" y="1651000"/>
                </a:lnTo>
                <a:lnTo>
                  <a:pt x="638175" y="1676400"/>
                </a:lnTo>
                <a:lnTo>
                  <a:pt x="638302" y="1676400"/>
                </a:lnTo>
                <a:lnTo>
                  <a:pt x="632333" y="1689100"/>
                </a:lnTo>
                <a:lnTo>
                  <a:pt x="626363" y="1701800"/>
                </a:lnTo>
                <a:lnTo>
                  <a:pt x="626491" y="1701800"/>
                </a:lnTo>
                <a:lnTo>
                  <a:pt x="620395" y="1727200"/>
                </a:lnTo>
                <a:lnTo>
                  <a:pt x="614426" y="1739900"/>
                </a:lnTo>
                <a:lnTo>
                  <a:pt x="614680" y="1739900"/>
                </a:lnTo>
                <a:lnTo>
                  <a:pt x="608330" y="1752600"/>
                </a:lnTo>
                <a:lnTo>
                  <a:pt x="602234" y="1765300"/>
                </a:lnTo>
                <a:lnTo>
                  <a:pt x="596392" y="1765300"/>
                </a:lnTo>
                <a:lnTo>
                  <a:pt x="589915" y="1778000"/>
                </a:lnTo>
                <a:lnTo>
                  <a:pt x="590169" y="1778000"/>
                </a:lnTo>
                <a:lnTo>
                  <a:pt x="583565" y="1790700"/>
                </a:lnTo>
                <a:lnTo>
                  <a:pt x="621157" y="1790700"/>
                </a:lnTo>
                <a:lnTo>
                  <a:pt x="627761" y="1778000"/>
                </a:lnTo>
                <a:lnTo>
                  <a:pt x="640715" y="1752600"/>
                </a:lnTo>
                <a:lnTo>
                  <a:pt x="646938" y="1727200"/>
                </a:lnTo>
                <a:lnTo>
                  <a:pt x="653161" y="1714500"/>
                </a:lnTo>
                <a:lnTo>
                  <a:pt x="665353" y="1689100"/>
                </a:lnTo>
                <a:lnTo>
                  <a:pt x="677163" y="1651000"/>
                </a:lnTo>
                <a:lnTo>
                  <a:pt x="688721" y="1625600"/>
                </a:lnTo>
                <a:lnTo>
                  <a:pt x="700151" y="1587500"/>
                </a:lnTo>
                <a:lnTo>
                  <a:pt x="711327" y="1549400"/>
                </a:lnTo>
                <a:lnTo>
                  <a:pt x="722376" y="1511300"/>
                </a:lnTo>
                <a:lnTo>
                  <a:pt x="733298" y="1460500"/>
                </a:lnTo>
                <a:lnTo>
                  <a:pt x="742777" y="1426338"/>
                </a:lnTo>
                <a:lnTo>
                  <a:pt x="716881" y="1418514"/>
                </a:lnTo>
                <a:close/>
              </a:path>
              <a:path w="772160" h="1866900">
                <a:moveTo>
                  <a:pt x="766699" y="1409700"/>
                </a:moveTo>
                <a:lnTo>
                  <a:pt x="747395" y="1409700"/>
                </a:lnTo>
                <a:lnTo>
                  <a:pt x="742777" y="1426338"/>
                </a:lnTo>
                <a:lnTo>
                  <a:pt x="771779" y="1435100"/>
                </a:lnTo>
                <a:lnTo>
                  <a:pt x="766699" y="1409700"/>
                </a:lnTo>
                <a:close/>
              </a:path>
              <a:path w="772160" h="1866900">
                <a:moveTo>
                  <a:pt x="747395" y="1409700"/>
                </a:moveTo>
                <a:lnTo>
                  <a:pt x="719328" y="1409700"/>
                </a:lnTo>
                <a:lnTo>
                  <a:pt x="716881" y="1418514"/>
                </a:lnTo>
                <a:lnTo>
                  <a:pt x="742777" y="1426338"/>
                </a:lnTo>
                <a:lnTo>
                  <a:pt x="747395" y="1409700"/>
                </a:lnTo>
                <a:close/>
              </a:path>
              <a:path w="772160" h="1866900">
                <a:moveTo>
                  <a:pt x="751459" y="1333500"/>
                </a:moveTo>
                <a:lnTo>
                  <a:pt x="687705" y="1409700"/>
                </a:lnTo>
                <a:lnTo>
                  <a:pt x="716881" y="1418514"/>
                </a:lnTo>
                <a:lnTo>
                  <a:pt x="719328" y="1409700"/>
                </a:lnTo>
                <a:lnTo>
                  <a:pt x="766699" y="1409700"/>
                </a:lnTo>
                <a:lnTo>
                  <a:pt x="751459" y="133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380354" y="3376676"/>
            <a:ext cx="773430" cy="1879600"/>
          </a:xfrm>
          <a:custGeom>
            <a:avLst/>
            <a:gdLst/>
            <a:ahLst/>
            <a:cxnLst/>
            <a:rect l="l" t="t" r="r" b="b"/>
            <a:pathLst>
              <a:path w="773429" h="1879600">
                <a:moveTo>
                  <a:pt x="570230" y="1854200"/>
                </a:moveTo>
                <a:lnTo>
                  <a:pt x="392303" y="1854200"/>
                </a:lnTo>
                <a:lnTo>
                  <a:pt x="402463" y="1866900"/>
                </a:lnTo>
                <a:lnTo>
                  <a:pt x="412877" y="1866900"/>
                </a:lnTo>
                <a:lnTo>
                  <a:pt x="423418" y="1879600"/>
                </a:lnTo>
                <a:lnTo>
                  <a:pt x="536067" y="1879600"/>
                </a:lnTo>
                <a:lnTo>
                  <a:pt x="553847" y="1866900"/>
                </a:lnTo>
                <a:lnTo>
                  <a:pt x="570230" y="1854200"/>
                </a:lnTo>
                <a:close/>
              </a:path>
              <a:path w="773429" h="1879600">
                <a:moveTo>
                  <a:pt x="391541" y="1816100"/>
                </a:moveTo>
                <a:lnTo>
                  <a:pt x="353441" y="1816100"/>
                </a:lnTo>
                <a:lnTo>
                  <a:pt x="362712" y="1828800"/>
                </a:lnTo>
                <a:lnTo>
                  <a:pt x="372237" y="1841500"/>
                </a:lnTo>
                <a:lnTo>
                  <a:pt x="382143" y="1854200"/>
                </a:lnTo>
                <a:lnTo>
                  <a:pt x="434848" y="1854200"/>
                </a:lnTo>
                <a:lnTo>
                  <a:pt x="425323" y="1841500"/>
                </a:lnTo>
                <a:lnTo>
                  <a:pt x="417575" y="1841500"/>
                </a:lnTo>
                <a:lnTo>
                  <a:pt x="408178" y="1828800"/>
                </a:lnTo>
                <a:lnTo>
                  <a:pt x="400558" y="1828800"/>
                </a:lnTo>
                <a:lnTo>
                  <a:pt x="391541" y="1816100"/>
                </a:lnTo>
                <a:close/>
              </a:path>
              <a:path w="773429" h="1879600">
                <a:moveTo>
                  <a:pt x="433705" y="1841500"/>
                </a:moveTo>
                <a:lnTo>
                  <a:pt x="434848" y="1854200"/>
                </a:lnTo>
                <a:lnTo>
                  <a:pt x="443357" y="1854200"/>
                </a:lnTo>
                <a:lnTo>
                  <a:pt x="433705" y="1841500"/>
                </a:lnTo>
                <a:close/>
              </a:path>
              <a:path w="773429" h="1879600">
                <a:moveTo>
                  <a:pt x="586486" y="1841500"/>
                </a:moveTo>
                <a:lnTo>
                  <a:pt x="541401" y="1841500"/>
                </a:lnTo>
                <a:lnTo>
                  <a:pt x="525145" y="1854200"/>
                </a:lnTo>
                <a:lnTo>
                  <a:pt x="578612" y="1854200"/>
                </a:lnTo>
                <a:lnTo>
                  <a:pt x="586486" y="1841500"/>
                </a:lnTo>
                <a:close/>
              </a:path>
              <a:path w="773429" h="1879600">
                <a:moveTo>
                  <a:pt x="615569" y="1803400"/>
                </a:moveTo>
                <a:lnTo>
                  <a:pt x="585216" y="1803400"/>
                </a:lnTo>
                <a:lnTo>
                  <a:pt x="578485" y="1816100"/>
                </a:lnTo>
                <a:lnTo>
                  <a:pt x="572770" y="1816100"/>
                </a:lnTo>
                <a:lnTo>
                  <a:pt x="565912" y="1828800"/>
                </a:lnTo>
                <a:lnTo>
                  <a:pt x="554990" y="1828800"/>
                </a:lnTo>
                <a:lnTo>
                  <a:pt x="540004" y="1841500"/>
                </a:lnTo>
                <a:lnTo>
                  <a:pt x="593979" y="1841500"/>
                </a:lnTo>
                <a:lnTo>
                  <a:pt x="601345" y="1828800"/>
                </a:lnTo>
                <a:lnTo>
                  <a:pt x="608584" y="1816100"/>
                </a:lnTo>
                <a:lnTo>
                  <a:pt x="615569" y="1803400"/>
                </a:lnTo>
                <a:close/>
              </a:path>
              <a:path w="773429" h="1879600">
                <a:moveTo>
                  <a:pt x="18542" y="0"/>
                </a:moveTo>
                <a:lnTo>
                  <a:pt x="0" y="25400"/>
                </a:lnTo>
                <a:lnTo>
                  <a:pt x="37465" y="63500"/>
                </a:lnTo>
                <a:lnTo>
                  <a:pt x="37084" y="63500"/>
                </a:lnTo>
                <a:lnTo>
                  <a:pt x="55753" y="76200"/>
                </a:lnTo>
                <a:lnTo>
                  <a:pt x="55372" y="76200"/>
                </a:lnTo>
                <a:lnTo>
                  <a:pt x="73660" y="88900"/>
                </a:lnTo>
                <a:lnTo>
                  <a:pt x="73279" y="88900"/>
                </a:lnTo>
                <a:lnTo>
                  <a:pt x="91186" y="114300"/>
                </a:lnTo>
                <a:lnTo>
                  <a:pt x="90805" y="114300"/>
                </a:lnTo>
                <a:lnTo>
                  <a:pt x="108331" y="127000"/>
                </a:lnTo>
                <a:lnTo>
                  <a:pt x="107950" y="127000"/>
                </a:lnTo>
                <a:lnTo>
                  <a:pt x="125095" y="152400"/>
                </a:lnTo>
                <a:lnTo>
                  <a:pt x="124587" y="152400"/>
                </a:lnTo>
                <a:lnTo>
                  <a:pt x="141224" y="177800"/>
                </a:lnTo>
                <a:lnTo>
                  <a:pt x="140843" y="177800"/>
                </a:lnTo>
                <a:lnTo>
                  <a:pt x="148844" y="190500"/>
                </a:lnTo>
                <a:lnTo>
                  <a:pt x="148590" y="190500"/>
                </a:lnTo>
                <a:lnTo>
                  <a:pt x="156464" y="203200"/>
                </a:lnTo>
                <a:lnTo>
                  <a:pt x="156337" y="203200"/>
                </a:lnTo>
                <a:lnTo>
                  <a:pt x="164084" y="215900"/>
                </a:lnTo>
                <a:lnTo>
                  <a:pt x="163830" y="215900"/>
                </a:lnTo>
                <a:lnTo>
                  <a:pt x="171450" y="228600"/>
                </a:lnTo>
                <a:lnTo>
                  <a:pt x="171196" y="228600"/>
                </a:lnTo>
                <a:lnTo>
                  <a:pt x="178562" y="241300"/>
                </a:lnTo>
                <a:lnTo>
                  <a:pt x="185674" y="254000"/>
                </a:lnTo>
                <a:lnTo>
                  <a:pt x="185420" y="254000"/>
                </a:lnTo>
                <a:lnTo>
                  <a:pt x="192405" y="266700"/>
                </a:lnTo>
                <a:lnTo>
                  <a:pt x="198882" y="292100"/>
                </a:lnTo>
                <a:lnTo>
                  <a:pt x="205359" y="304800"/>
                </a:lnTo>
                <a:lnTo>
                  <a:pt x="211455" y="330200"/>
                </a:lnTo>
                <a:lnTo>
                  <a:pt x="217297" y="342900"/>
                </a:lnTo>
                <a:lnTo>
                  <a:pt x="223012" y="368300"/>
                </a:lnTo>
                <a:lnTo>
                  <a:pt x="228346" y="381000"/>
                </a:lnTo>
                <a:lnTo>
                  <a:pt x="233553" y="406400"/>
                </a:lnTo>
                <a:lnTo>
                  <a:pt x="238506" y="431800"/>
                </a:lnTo>
                <a:lnTo>
                  <a:pt x="242950" y="457200"/>
                </a:lnTo>
                <a:lnTo>
                  <a:pt x="245110" y="469900"/>
                </a:lnTo>
                <a:lnTo>
                  <a:pt x="247015" y="482600"/>
                </a:lnTo>
                <a:lnTo>
                  <a:pt x="250571" y="508000"/>
                </a:lnTo>
                <a:lnTo>
                  <a:pt x="253619" y="546100"/>
                </a:lnTo>
                <a:lnTo>
                  <a:pt x="256032" y="571500"/>
                </a:lnTo>
                <a:lnTo>
                  <a:pt x="257937" y="609600"/>
                </a:lnTo>
                <a:lnTo>
                  <a:pt x="259587" y="647700"/>
                </a:lnTo>
                <a:lnTo>
                  <a:pt x="260858" y="685800"/>
                </a:lnTo>
                <a:lnTo>
                  <a:pt x="261747" y="723900"/>
                </a:lnTo>
                <a:lnTo>
                  <a:pt x="262255" y="762000"/>
                </a:lnTo>
                <a:lnTo>
                  <a:pt x="262382" y="889000"/>
                </a:lnTo>
                <a:lnTo>
                  <a:pt x="261620" y="977900"/>
                </a:lnTo>
                <a:lnTo>
                  <a:pt x="259587" y="1155700"/>
                </a:lnTo>
                <a:lnTo>
                  <a:pt x="259207" y="1206500"/>
                </a:lnTo>
                <a:lnTo>
                  <a:pt x="258953" y="1244600"/>
                </a:lnTo>
                <a:lnTo>
                  <a:pt x="258953" y="1333500"/>
                </a:lnTo>
                <a:lnTo>
                  <a:pt x="259461" y="1371600"/>
                </a:lnTo>
                <a:lnTo>
                  <a:pt x="260096" y="1409700"/>
                </a:lnTo>
                <a:lnTo>
                  <a:pt x="260985" y="1447800"/>
                </a:lnTo>
                <a:lnTo>
                  <a:pt x="262382" y="1485900"/>
                </a:lnTo>
                <a:lnTo>
                  <a:pt x="264160" y="1511300"/>
                </a:lnTo>
                <a:lnTo>
                  <a:pt x="266446" y="1549400"/>
                </a:lnTo>
                <a:lnTo>
                  <a:pt x="269240" y="1574800"/>
                </a:lnTo>
                <a:lnTo>
                  <a:pt x="270764" y="1600200"/>
                </a:lnTo>
                <a:lnTo>
                  <a:pt x="272415" y="1612900"/>
                </a:lnTo>
                <a:lnTo>
                  <a:pt x="276225" y="1638300"/>
                </a:lnTo>
                <a:lnTo>
                  <a:pt x="278511" y="1651000"/>
                </a:lnTo>
                <a:lnTo>
                  <a:pt x="280924" y="1663700"/>
                </a:lnTo>
                <a:lnTo>
                  <a:pt x="286512" y="1676400"/>
                </a:lnTo>
                <a:lnTo>
                  <a:pt x="292100" y="1701800"/>
                </a:lnTo>
                <a:lnTo>
                  <a:pt x="298196" y="1714500"/>
                </a:lnTo>
                <a:lnTo>
                  <a:pt x="304927" y="1739900"/>
                </a:lnTo>
                <a:lnTo>
                  <a:pt x="311912" y="1752600"/>
                </a:lnTo>
                <a:lnTo>
                  <a:pt x="319405" y="1765300"/>
                </a:lnTo>
                <a:lnTo>
                  <a:pt x="327406" y="1790700"/>
                </a:lnTo>
                <a:lnTo>
                  <a:pt x="335661" y="1803400"/>
                </a:lnTo>
                <a:lnTo>
                  <a:pt x="344297" y="1816100"/>
                </a:lnTo>
                <a:lnTo>
                  <a:pt x="383921" y="1816100"/>
                </a:lnTo>
                <a:lnTo>
                  <a:pt x="375158" y="1803400"/>
                </a:lnTo>
                <a:lnTo>
                  <a:pt x="375793" y="1803400"/>
                </a:lnTo>
                <a:lnTo>
                  <a:pt x="367411" y="1790700"/>
                </a:lnTo>
                <a:lnTo>
                  <a:pt x="367792" y="1790700"/>
                </a:lnTo>
                <a:lnTo>
                  <a:pt x="359664" y="1778000"/>
                </a:lnTo>
                <a:lnTo>
                  <a:pt x="360045" y="1778000"/>
                </a:lnTo>
                <a:lnTo>
                  <a:pt x="352171" y="1765300"/>
                </a:lnTo>
                <a:lnTo>
                  <a:pt x="352679" y="1765300"/>
                </a:lnTo>
                <a:lnTo>
                  <a:pt x="345059" y="1752600"/>
                </a:lnTo>
                <a:lnTo>
                  <a:pt x="345440" y="1752600"/>
                </a:lnTo>
                <a:lnTo>
                  <a:pt x="338200" y="1739900"/>
                </a:lnTo>
                <a:lnTo>
                  <a:pt x="338455" y="1739900"/>
                </a:lnTo>
                <a:lnTo>
                  <a:pt x="331724" y="1727200"/>
                </a:lnTo>
                <a:lnTo>
                  <a:pt x="331978" y="1727200"/>
                </a:lnTo>
                <a:lnTo>
                  <a:pt x="325500" y="1714500"/>
                </a:lnTo>
                <a:lnTo>
                  <a:pt x="325628" y="1714500"/>
                </a:lnTo>
                <a:lnTo>
                  <a:pt x="319786" y="1689100"/>
                </a:lnTo>
                <a:lnTo>
                  <a:pt x="314452" y="1676400"/>
                </a:lnTo>
                <a:lnTo>
                  <a:pt x="308991" y="1651000"/>
                </a:lnTo>
                <a:lnTo>
                  <a:pt x="309245" y="1651000"/>
                </a:lnTo>
                <a:lnTo>
                  <a:pt x="306959" y="1638300"/>
                </a:lnTo>
                <a:lnTo>
                  <a:pt x="304800" y="1625600"/>
                </a:lnTo>
                <a:lnTo>
                  <a:pt x="302895" y="1612900"/>
                </a:lnTo>
                <a:lnTo>
                  <a:pt x="301117" y="1600200"/>
                </a:lnTo>
                <a:lnTo>
                  <a:pt x="299466" y="1587500"/>
                </a:lnTo>
                <a:lnTo>
                  <a:pt x="297942" y="1574800"/>
                </a:lnTo>
                <a:lnTo>
                  <a:pt x="295275" y="1549400"/>
                </a:lnTo>
                <a:lnTo>
                  <a:pt x="293116" y="1511300"/>
                </a:lnTo>
                <a:lnTo>
                  <a:pt x="291338" y="1485900"/>
                </a:lnTo>
                <a:lnTo>
                  <a:pt x="289941" y="1447800"/>
                </a:lnTo>
                <a:lnTo>
                  <a:pt x="289052" y="1409700"/>
                </a:lnTo>
                <a:lnTo>
                  <a:pt x="288290" y="1371600"/>
                </a:lnTo>
                <a:lnTo>
                  <a:pt x="288036" y="1346200"/>
                </a:lnTo>
                <a:lnTo>
                  <a:pt x="287909" y="1244600"/>
                </a:lnTo>
                <a:lnTo>
                  <a:pt x="288163" y="1206500"/>
                </a:lnTo>
                <a:lnTo>
                  <a:pt x="288544" y="1155700"/>
                </a:lnTo>
                <a:lnTo>
                  <a:pt x="290575" y="977900"/>
                </a:lnTo>
                <a:lnTo>
                  <a:pt x="291338" y="889000"/>
                </a:lnTo>
                <a:lnTo>
                  <a:pt x="291356" y="812800"/>
                </a:lnTo>
                <a:lnTo>
                  <a:pt x="291211" y="762000"/>
                </a:lnTo>
                <a:lnTo>
                  <a:pt x="290575" y="723900"/>
                </a:lnTo>
                <a:lnTo>
                  <a:pt x="289814" y="685800"/>
                </a:lnTo>
                <a:lnTo>
                  <a:pt x="288544" y="647700"/>
                </a:lnTo>
                <a:lnTo>
                  <a:pt x="286893" y="609600"/>
                </a:lnTo>
                <a:lnTo>
                  <a:pt x="284861" y="571500"/>
                </a:lnTo>
                <a:lnTo>
                  <a:pt x="282448" y="546100"/>
                </a:lnTo>
                <a:lnTo>
                  <a:pt x="279273" y="508000"/>
                </a:lnTo>
                <a:lnTo>
                  <a:pt x="273685" y="469900"/>
                </a:lnTo>
                <a:lnTo>
                  <a:pt x="266827" y="431800"/>
                </a:lnTo>
                <a:lnTo>
                  <a:pt x="256540" y="381000"/>
                </a:lnTo>
                <a:lnTo>
                  <a:pt x="245110" y="330200"/>
                </a:lnTo>
                <a:lnTo>
                  <a:pt x="239014" y="317500"/>
                </a:lnTo>
                <a:lnTo>
                  <a:pt x="232664" y="292100"/>
                </a:lnTo>
                <a:lnTo>
                  <a:pt x="226060" y="279400"/>
                </a:lnTo>
                <a:lnTo>
                  <a:pt x="219202" y="254000"/>
                </a:lnTo>
                <a:lnTo>
                  <a:pt x="212090" y="241300"/>
                </a:lnTo>
                <a:lnTo>
                  <a:pt x="204724" y="228600"/>
                </a:lnTo>
                <a:lnTo>
                  <a:pt x="197231" y="215900"/>
                </a:lnTo>
                <a:lnTo>
                  <a:pt x="189484" y="190500"/>
                </a:lnTo>
                <a:lnTo>
                  <a:pt x="173228" y="165100"/>
                </a:lnTo>
                <a:lnTo>
                  <a:pt x="164973" y="152400"/>
                </a:lnTo>
                <a:lnTo>
                  <a:pt x="147828" y="127000"/>
                </a:lnTo>
                <a:lnTo>
                  <a:pt x="130175" y="114300"/>
                </a:lnTo>
                <a:lnTo>
                  <a:pt x="112141" y="88900"/>
                </a:lnTo>
                <a:lnTo>
                  <a:pt x="93725" y="76200"/>
                </a:lnTo>
                <a:lnTo>
                  <a:pt x="75057" y="50800"/>
                </a:lnTo>
                <a:lnTo>
                  <a:pt x="56134" y="38100"/>
                </a:lnTo>
                <a:lnTo>
                  <a:pt x="18542" y="0"/>
                </a:lnTo>
                <a:close/>
              </a:path>
              <a:path w="773429" h="1879600">
                <a:moveTo>
                  <a:pt x="718375" y="1431244"/>
                </a:moveTo>
                <a:lnTo>
                  <a:pt x="706628" y="1473200"/>
                </a:lnTo>
                <a:lnTo>
                  <a:pt x="695833" y="1511300"/>
                </a:lnTo>
                <a:lnTo>
                  <a:pt x="684911" y="1549400"/>
                </a:lnTo>
                <a:lnTo>
                  <a:pt x="673735" y="1587500"/>
                </a:lnTo>
                <a:lnTo>
                  <a:pt x="662432" y="1625600"/>
                </a:lnTo>
                <a:lnTo>
                  <a:pt x="651002" y="1663700"/>
                </a:lnTo>
                <a:lnTo>
                  <a:pt x="639445" y="1689100"/>
                </a:lnTo>
                <a:lnTo>
                  <a:pt x="633603" y="1701800"/>
                </a:lnTo>
                <a:lnTo>
                  <a:pt x="627634" y="1714500"/>
                </a:lnTo>
                <a:lnTo>
                  <a:pt x="621665" y="1739900"/>
                </a:lnTo>
                <a:lnTo>
                  <a:pt x="615569" y="1752600"/>
                </a:lnTo>
                <a:lnTo>
                  <a:pt x="609473" y="1765300"/>
                </a:lnTo>
                <a:lnTo>
                  <a:pt x="609727" y="1765300"/>
                </a:lnTo>
                <a:lnTo>
                  <a:pt x="603377" y="1778000"/>
                </a:lnTo>
                <a:lnTo>
                  <a:pt x="597408" y="1778000"/>
                </a:lnTo>
                <a:lnTo>
                  <a:pt x="590931" y="1790700"/>
                </a:lnTo>
                <a:lnTo>
                  <a:pt x="591312" y="1790700"/>
                </a:lnTo>
                <a:lnTo>
                  <a:pt x="584708" y="1803400"/>
                </a:lnTo>
                <a:lnTo>
                  <a:pt x="622300" y="1803400"/>
                </a:lnTo>
                <a:lnTo>
                  <a:pt x="635508" y="1778000"/>
                </a:lnTo>
                <a:lnTo>
                  <a:pt x="641858" y="1765300"/>
                </a:lnTo>
                <a:lnTo>
                  <a:pt x="648208" y="1739900"/>
                </a:lnTo>
                <a:lnTo>
                  <a:pt x="660654" y="1714500"/>
                </a:lnTo>
                <a:lnTo>
                  <a:pt x="666623" y="1701800"/>
                </a:lnTo>
                <a:lnTo>
                  <a:pt x="678434" y="1663700"/>
                </a:lnTo>
                <a:lnTo>
                  <a:pt x="690118" y="1638300"/>
                </a:lnTo>
                <a:lnTo>
                  <a:pt x="701548" y="1600200"/>
                </a:lnTo>
                <a:lnTo>
                  <a:pt x="712724" y="1562100"/>
                </a:lnTo>
                <a:lnTo>
                  <a:pt x="723773" y="1524000"/>
                </a:lnTo>
                <a:lnTo>
                  <a:pt x="734695" y="1473200"/>
                </a:lnTo>
                <a:lnTo>
                  <a:pt x="744174" y="1439038"/>
                </a:lnTo>
                <a:lnTo>
                  <a:pt x="718375" y="1431244"/>
                </a:lnTo>
                <a:close/>
              </a:path>
              <a:path w="773429" h="1879600">
                <a:moveTo>
                  <a:pt x="768127" y="1422400"/>
                </a:moveTo>
                <a:lnTo>
                  <a:pt x="748792" y="1422400"/>
                </a:lnTo>
                <a:lnTo>
                  <a:pt x="744174" y="1439038"/>
                </a:lnTo>
                <a:lnTo>
                  <a:pt x="773176" y="1447800"/>
                </a:lnTo>
                <a:lnTo>
                  <a:pt x="768127" y="1422400"/>
                </a:lnTo>
                <a:close/>
              </a:path>
              <a:path w="773429" h="1879600">
                <a:moveTo>
                  <a:pt x="748792" y="1422400"/>
                </a:moveTo>
                <a:lnTo>
                  <a:pt x="720852" y="1422400"/>
                </a:lnTo>
                <a:lnTo>
                  <a:pt x="718375" y="1431244"/>
                </a:lnTo>
                <a:lnTo>
                  <a:pt x="744174" y="1439038"/>
                </a:lnTo>
                <a:lnTo>
                  <a:pt x="748792" y="1422400"/>
                </a:lnTo>
                <a:close/>
              </a:path>
              <a:path w="773429" h="1879600">
                <a:moveTo>
                  <a:pt x="752983" y="1346200"/>
                </a:moveTo>
                <a:lnTo>
                  <a:pt x="689102" y="1422400"/>
                </a:lnTo>
                <a:lnTo>
                  <a:pt x="718375" y="1431244"/>
                </a:lnTo>
                <a:lnTo>
                  <a:pt x="720852" y="1422400"/>
                </a:lnTo>
                <a:lnTo>
                  <a:pt x="768127" y="1422400"/>
                </a:lnTo>
                <a:lnTo>
                  <a:pt x="752983" y="134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82084" y="5510784"/>
            <a:ext cx="3733800" cy="7391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605528" y="5541264"/>
            <a:ext cx="3486912" cy="7665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541520" y="5550408"/>
            <a:ext cx="3614928" cy="6217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3849115" y="5661659"/>
            <a:ext cx="4954905" cy="9537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355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Add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symbol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</a:t>
            </a:r>
            <a:r>
              <a:rPr sz="24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===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solidFill>
                  <a:srgbClr val="FFFFFF"/>
                </a:solidFill>
                <a:latin typeface="PMingLiU"/>
                <a:cs typeface="PMingLiU"/>
              </a:rPr>
              <a:t>斷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[Ilya </a:t>
            </a:r>
            <a:r>
              <a:rPr sz="18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Sutskever,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NIPS’14][Dzmitry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Bahdanau,</a:t>
            </a:r>
            <a:r>
              <a:rPr sz="1800" spc="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arXiv’15]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953505" y="3162045"/>
            <a:ext cx="330200" cy="4826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===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One </a:t>
            </a:r>
            <a:r>
              <a:rPr spc="-25" dirty="0"/>
              <a:t>to</a:t>
            </a:r>
            <a:r>
              <a:rPr spc="-85" dirty="0"/>
              <a:t> </a:t>
            </a:r>
            <a:r>
              <a:rPr spc="-20" dirty="0"/>
              <a:t>Many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15338"/>
            <a:ext cx="620204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Input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image, but output </a:t>
            </a: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sequence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words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0372" y="5035296"/>
            <a:ext cx="1424940" cy="14249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55901" y="5359603"/>
            <a:ext cx="7778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Input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ima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40835" y="3861815"/>
            <a:ext cx="460248" cy="899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640835" y="3861815"/>
            <a:ext cx="460375" cy="899160"/>
          </a:xfrm>
          <a:custGeom>
            <a:avLst/>
            <a:gdLst/>
            <a:ahLst/>
            <a:cxnLst/>
            <a:rect l="l" t="t" r="r" b="b"/>
            <a:pathLst>
              <a:path w="460375" h="899160">
                <a:moveTo>
                  <a:pt x="0" y="899160"/>
                </a:moveTo>
                <a:lnTo>
                  <a:pt x="460248" y="899160"/>
                </a:lnTo>
                <a:lnTo>
                  <a:pt x="460248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99432" y="3861815"/>
            <a:ext cx="464820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99432" y="3861815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20" h="899160">
                <a:moveTo>
                  <a:pt x="0" y="899160"/>
                </a:moveTo>
                <a:lnTo>
                  <a:pt x="464820" y="899160"/>
                </a:lnTo>
                <a:lnTo>
                  <a:pt x="464820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61076" y="3861815"/>
            <a:ext cx="464820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61076" y="3861815"/>
            <a:ext cx="464820" cy="899160"/>
          </a:xfrm>
          <a:custGeom>
            <a:avLst/>
            <a:gdLst/>
            <a:ahLst/>
            <a:cxnLst/>
            <a:rect l="l" t="t" r="r" b="b"/>
            <a:pathLst>
              <a:path w="464820" h="899160">
                <a:moveTo>
                  <a:pt x="0" y="899160"/>
                </a:moveTo>
                <a:lnTo>
                  <a:pt x="464820" y="899160"/>
                </a:lnTo>
                <a:lnTo>
                  <a:pt x="464820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772280" y="3076955"/>
            <a:ext cx="21120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554355" algn="l"/>
                <a:tab pos="190944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a	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oma</a:t>
            </a:r>
            <a:r>
              <a:rPr sz="2400" dirty="0">
                <a:latin typeface="Calibri" panose="020F0502020204030204"/>
                <a:cs typeface="Calibri" panose="020F0502020204030204"/>
              </a:rPr>
              <a:t>n	is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48100" y="4752594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8" y="64769"/>
                </a:lnTo>
                <a:lnTo>
                  <a:pt x="25908" y="312673"/>
                </a:lnTo>
                <a:lnTo>
                  <a:pt x="51815" y="312673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19144" y="355625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6" y="64770"/>
                </a:lnTo>
                <a:lnTo>
                  <a:pt x="38861" y="0"/>
                </a:lnTo>
                <a:close/>
              </a:path>
              <a:path w="78104" h="313054">
                <a:moveTo>
                  <a:pt x="71246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782311" y="355625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5" y="312674"/>
                </a:lnTo>
                <a:lnTo>
                  <a:pt x="51815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43955" y="353949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70"/>
                </a:moveTo>
                <a:lnTo>
                  <a:pt x="25908" y="64770"/>
                </a:lnTo>
                <a:lnTo>
                  <a:pt x="25908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20134" y="4273296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7"/>
                </a:lnTo>
                <a:lnTo>
                  <a:pt x="453009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9" y="25907"/>
                </a:moveTo>
                <a:lnTo>
                  <a:pt x="414146" y="25907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9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71109" y="4276344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7" y="51815"/>
                </a:lnTo>
                <a:lnTo>
                  <a:pt x="414147" y="25907"/>
                </a:lnTo>
                <a:lnTo>
                  <a:pt x="453008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7" y="25907"/>
                </a:lnTo>
                <a:lnTo>
                  <a:pt x="414147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070853" y="426720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7" y="51816"/>
                </a:lnTo>
                <a:lnTo>
                  <a:pt x="414147" y="25907"/>
                </a:lnTo>
                <a:lnTo>
                  <a:pt x="453009" y="25907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7"/>
                </a:lnTo>
                <a:close/>
              </a:path>
              <a:path w="479425" h="78104">
                <a:moveTo>
                  <a:pt x="453009" y="25907"/>
                </a:moveTo>
                <a:lnTo>
                  <a:pt x="414147" y="25907"/>
                </a:lnTo>
                <a:lnTo>
                  <a:pt x="414147" y="51816"/>
                </a:lnTo>
                <a:lnTo>
                  <a:pt x="453009" y="51816"/>
                </a:lnTo>
                <a:lnTo>
                  <a:pt x="478917" y="38862"/>
                </a:lnTo>
                <a:lnTo>
                  <a:pt x="453009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669405" y="3994150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92211" y="3867911"/>
            <a:ext cx="466344" cy="89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92211" y="3867911"/>
            <a:ext cx="466725" cy="899160"/>
          </a:xfrm>
          <a:custGeom>
            <a:avLst/>
            <a:gdLst/>
            <a:ahLst/>
            <a:cxnLst/>
            <a:rect l="l" t="t" r="r" b="b"/>
            <a:pathLst>
              <a:path w="466725" h="899160">
                <a:moveTo>
                  <a:pt x="0" y="899160"/>
                </a:moveTo>
                <a:lnTo>
                  <a:pt x="466344" y="899160"/>
                </a:lnTo>
                <a:lnTo>
                  <a:pt x="466344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 rot="10860000">
            <a:off x="7728426" y="3124453"/>
            <a:ext cx="5542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10"/>
              </a:lnSpc>
            </a:pPr>
            <a:r>
              <a:rPr sz="2400" b="1" dirty="0">
                <a:latin typeface="Calibri" panose="020F0502020204030204"/>
                <a:cs typeface="Calibri" panose="020F0502020204030204"/>
              </a:rPr>
              <a:t>===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76616" y="3545585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5" y="64769"/>
                </a:moveTo>
                <a:lnTo>
                  <a:pt x="25907" y="64769"/>
                </a:lnTo>
                <a:lnTo>
                  <a:pt x="25907" y="312674"/>
                </a:lnTo>
                <a:lnTo>
                  <a:pt x="51815" y="312674"/>
                </a:lnTo>
                <a:lnTo>
                  <a:pt x="51815" y="64769"/>
                </a:lnTo>
                <a:close/>
              </a:path>
              <a:path w="78104" h="313054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76338" y="4277867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8" y="51815"/>
                </a:lnTo>
                <a:lnTo>
                  <a:pt x="414146" y="51815"/>
                </a:lnTo>
                <a:lnTo>
                  <a:pt x="414146" y="25907"/>
                </a:lnTo>
                <a:lnTo>
                  <a:pt x="453008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6" y="25907"/>
                </a:lnTo>
                <a:lnTo>
                  <a:pt x="414146" y="51815"/>
                </a:lnTo>
                <a:lnTo>
                  <a:pt x="453008" y="51815"/>
                </a:lnTo>
                <a:lnTo>
                  <a:pt x="478916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5112" y="3805428"/>
            <a:ext cx="1720595" cy="1024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54963" y="4026408"/>
            <a:ext cx="1040891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4548" y="3845052"/>
            <a:ext cx="1601724" cy="9067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084275" y="4138929"/>
            <a:ext cx="58229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44524" y="2610611"/>
            <a:ext cx="461772" cy="7787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144524" y="2610611"/>
            <a:ext cx="462280" cy="779145"/>
          </a:xfrm>
          <a:custGeom>
            <a:avLst/>
            <a:gdLst/>
            <a:ahLst/>
            <a:cxnLst/>
            <a:rect l="l" t="t" r="r" b="b"/>
            <a:pathLst>
              <a:path w="462280" h="779145">
                <a:moveTo>
                  <a:pt x="0" y="778763"/>
                </a:moveTo>
                <a:lnTo>
                  <a:pt x="461772" y="778763"/>
                </a:lnTo>
                <a:lnTo>
                  <a:pt x="461772" y="0"/>
                </a:lnTo>
                <a:lnTo>
                  <a:pt x="0" y="0"/>
                </a:lnTo>
                <a:lnTo>
                  <a:pt x="0" y="77876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277111" y="4736591"/>
            <a:ext cx="228600" cy="824230"/>
          </a:xfrm>
          <a:custGeom>
            <a:avLst/>
            <a:gdLst/>
            <a:ahLst/>
            <a:cxnLst/>
            <a:rect l="l" t="t" r="r" b="b"/>
            <a:pathLst>
              <a:path w="228600" h="824229">
                <a:moveTo>
                  <a:pt x="152400" y="190499"/>
                </a:moveTo>
                <a:lnTo>
                  <a:pt x="76200" y="190499"/>
                </a:lnTo>
                <a:lnTo>
                  <a:pt x="76200" y="824102"/>
                </a:lnTo>
                <a:lnTo>
                  <a:pt x="152400" y="824102"/>
                </a:lnTo>
                <a:lnTo>
                  <a:pt x="152400" y="190499"/>
                </a:lnTo>
                <a:close/>
              </a:path>
              <a:path w="228600" h="824229">
                <a:moveTo>
                  <a:pt x="114300" y="0"/>
                </a:moveTo>
                <a:lnTo>
                  <a:pt x="0" y="228599"/>
                </a:lnTo>
                <a:lnTo>
                  <a:pt x="76200" y="228599"/>
                </a:lnTo>
                <a:lnTo>
                  <a:pt x="76200" y="190499"/>
                </a:lnTo>
                <a:lnTo>
                  <a:pt x="209550" y="190499"/>
                </a:lnTo>
                <a:lnTo>
                  <a:pt x="114300" y="0"/>
                </a:lnTo>
                <a:close/>
              </a:path>
              <a:path w="228600" h="824229">
                <a:moveTo>
                  <a:pt x="209550" y="190499"/>
                </a:moveTo>
                <a:lnTo>
                  <a:pt x="152400" y="190499"/>
                </a:lnTo>
                <a:lnTo>
                  <a:pt x="152400" y="228599"/>
                </a:lnTo>
                <a:lnTo>
                  <a:pt x="228600" y="228599"/>
                </a:lnTo>
                <a:lnTo>
                  <a:pt x="209550" y="1904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260347" y="3372611"/>
            <a:ext cx="228600" cy="471805"/>
          </a:xfrm>
          <a:custGeom>
            <a:avLst/>
            <a:gdLst/>
            <a:ahLst/>
            <a:cxnLst/>
            <a:rect l="l" t="t" r="r" b="b"/>
            <a:pathLst>
              <a:path w="228600" h="471804">
                <a:moveTo>
                  <a:pt x="152400" y="190500"/>
                </a:moveTo>
                <a:lnTo>
                  <a:pt x="76200" y="190500"/>
                </a:lnTo>
                <a:lnTo>
                  <a:pt x="76200" y="471805"/>
                </a:lnTo>
                <a:lnTo>
                  <a:pt x="152400" y="471805"/>
                </a:lnTo>
                <a:lnTo>
                  <a:pt x="152400" y="190500"/>
                </a:lnTo>
                <a:close/>
              </a:path>
              <a:path w="228600" h="47180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7180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59123" y="5064252"/>
            <a:ext cx="460248" cy="7787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59123" y="5064252"/>
            <a:ext cx="460375" cy="779145"/>
          </a:xfrm>
          <a:custGeom>
            <a:avLst/>
            <a:gdLst/>
            <a:ahLst/>
            <a:cxnLst/>
            <a:rect l="l" t="t" r="r" b="b"/>
            <a:pathLst>
              <a:path w="460375" h="779145">
                <a:moveTo>
                  <a:pt x="0" y="778764"/>
                </a:moveTo>
                <a:lnTo>
                  <a:pt x="460248" y="778764"/>
                </a:lnTo>
                <a:lnTo>
                  <a:pt x="460248" y="0"/>
                </a:lnTo>
                <a:lnTo>
                  <a:pt x="0" y="0"/>
                </a:lnTo>
                <a:lnTo>
                  <a:pt x="0" y="77876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88053" y="3351021"/>
            <a:ext cx="596265" cy="795655"/>
          </a:xfrm>
          <a:custGeom>
            <a:avLst/>
            <a:gdLst/>
            <a:ahLst/>
            <a:cxnLst/>
            <a:rect l="l" t="t" r="r" b="b"/>
            <a:pathLst>
              <a:path w="596264" h="795654">
                <a:moveTo>
                  <a:pt x="532546" y="734541"/>
                </a:moveTo>
                <a:lnTo>
                  <a:pt x="509270" y="751839"/>
                </a:lnTo>
                <a:lnTo>
                  <a:pt x="595884" y="795654"/>
                </a:lnTo>
                <a:lnTo>
                  <a:pt x="587135" y="746125"/>
                </a:lnTo>
                <a:lnTo>
                  <a:pt x="541147" y="746125"/>
                </a:lnTo>
                <a:lnTo>
                  <a:pt x="532546" y="734541"/>
                </a:lnTo>
                <a:close/>
              </a:path>
              <a:path w="596264" h="795654">
                <a:moveTo>
                  <a:pt x="555788" y="717268"/>
                </a:moveTo>
                <a:lnTo>
                  <a:pt x="532546" y="734541"/>
                </a:lnTo>
                <a:lnTo>
                  <a:pt x="541147" y="746125"/>
                </a:lnTo>
                <a:lnTo>
                  <a:pt x="564388" y="728852"/>
                </a:lnTo>
                <a:lnTo>
                  <a:pt x="555788" y="717268"/>
                </a:lnTo>
                <a:close/>
              </a:path>
              <a:path w="596264" h="795654">
                <a:moveTo>
                  <a:pt x="578993" y="700023"/>
                </a:moveTo>
                <a:lnTo>
                  <a:pt x="555788" y="717268"/>
                </a:lnTo>
                <a:lnTo>
                  <a:pt x="564388" y="728852"/>
                </a:lnTo>
                <a:lnTo>
                  <a:pt x="541147" y="746125"/>
                </a:lnTo>
                <a:lnTo>
                  <a:pt x="587135" y="746125"/>
                </a:lnTo>
                <a:lnTo>
                  <a:pt x="578993" y="700023"/>
                </a:lnTo>
                <a:close/>
              </a:path>
              <a:path w="596264" h="795654">
                <a:moveTo>
                  <a:pt x="23368" y="0"/>
                </a:moveTo>
                <a:lnTo>
                  <a:pt x="0" y="17272"/>
                </a:lnTo>
                <a:lnTo>
                  <a:pt x="532546" y="734541"/>
                </a:lnTo>
                <a:lnTo>
                  <a:pt x="555788" y="717268"/>
                </a:lnTo>
                <a:lnTo>
                  <a:pt x="233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876165" y="3422903"/>
            <a:ext cx="685800" cy="723900"/>
          </a:xfrm>
          <a:custGeom>
            <a:avLst/>
            <a:gdLst/>
            <a:ahLst/>
            <a:cxnLst/>
            <a:rect l="l" t="t" r="r" b="b"/>
            <a:pathLst>
              <a:path w="685800" h="723900">
                <a:moveTo>
                  <a:pt x="615156" y="670338"/>
                </a:moveTo>
                <a:lnTo>
                  <a:pt x="594106" y="690245"/>
                </a:lnTo>
                <a:lnTo>
                  <a:pt x="685292" y="723519"/>
                </a:lnTo>
                <a:lnTo>
                  <a:pt x="672408" y="680847"/>
                </a:lnTo>
                <a:lnTo>
                  <a:pt x="625094" y="680847"/>
                </a:lnTo>
                <a:lnTo>
                  <a:pt x="615156" y="670338"/>
                </a:lnTo>
                <a:close/>
              </a:path>
              <a:path w="685800" h="723900">
                <a:moveTo>
                  <a:pt x="636110" y="650522"/>
                </a:moveTo>
                <a:lnTo>
                  <a:pt x="615156" y="670338"/>
                </a:lnTo>
                <a:lnTo>
                  <a:pt x="625094" y="680847"/>
                </a:lnTo>
                <a:lnTo>
                  <a:pt x="646049" y="661035"/>
                </a:lnTo>
                <a:lnTo>
                  <a:pt x="636110" y="650522"/>
                </a:lnTo>
                <a:close/>
              </a:path>
              <a:path w="685800" h="723900">
                <a:moveTo>
                  <a:pt x="657225" y="630555"/>
                </a:moveTo>
                <a:lnTo>
                  <a:pt x="636110" y="650522"/>
                </a:lnTo>
                <a:lnTo>
                  <a:pt x="646049" y="661035"/>
                </a:lnTo>
                <a:lnTo>
                  <a:pt x="625094" y="680847"/>
                </a:lnTo>
                <a:lnTo>
                  <a:pt x="672408" y="680847"/>
                </a:lnTo>
                <a:lnTo>
                  <a:pt x="657225" y="630555"/>
                </a:lnTo>
                <a:close/>
              </a:path>
              <a:path w="685800" h="723900">
                <a:moveTo>
                  <a:pt x="21082" y="0"/>
                </a:moveTo>
                <a:lnTo>
                  <a:pt x="0" y="19812"/>
                </a:lnTo>
                <a:lnTo>
                  <a:pt x="615156" y="670338"/>
                </a:lnTo>
                <a:lnTo>
                  <a:pt x="636110" y="650522"/>
                </a:lnTo>
                <a:lnTo>
                  <a:pt x="210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844540" y="3472560"/>
            <a:ext cx="711835" cy="675640"/>
          </a:xfrm>
          <a:custGeom>
            <a:avLst/>
            <a:gdLst/>
            <a:ahLst/>
            <a:cxnLst/>
            <a:rect l="l" t="t" r="r" b="b"/>
            <a:pathLst>
              <a:path w="711834" h="675639">
                <a:moveTo>
                  <a:pt x="638366" y="625962"/>
                </a:moveTo>
                <a:lnTo>
                  <a:pt x="618489" y="646938"/>
                </a:lnTo>
                <a:lnTo>
                  <a:pt x="711454" y="675132"/>
                </a:lnTo>
                <a:lnTo>
                  <a:pt x="697134" y="635888"/>
                </a:lnTo>
                <a:lnTo>
                  <a:pt x="648843" y="635888"/>
                </a:lnTo>
                <a:lnTo>
                  <a:pt x="638366" y="625962"/>
                </a:lnTo>
                <a:close/>
              </a:path>
              <a:path w="711834" h="675639">
                <a:moveTo>
                  <a:pt x="658324" y="604899"/>
                </a:moveTo>
                <a:lnTo>
                  <a:pt x="638366" y="625962"/>
                </a:lnTo>
                <a:lnTo>
                  <a:pt x="648843" y="635888"/>
                </a:lnTo>
                <a:lnTo>
                  <a:pt x="668782" y="614807"/>
                </a:lnTo>
                <a:lnTo>
                  <a:pt x="658324" y="604899"/>
                </a:lnTo>
                <a:close/>
              </a:path>
              <a:path w="711834" h="675639">
                <a:moveTo>
                  <a:pt x="678180" y="583945"/>
                </a:moveTo>
                <a:lnTo>
                  <a:pt x="658324" y="604899"/>
                </a:lnTo>
                <a:lnTo>
                  <a:pt x="668782" y="614807"/>
                </a:lnTo>
                <a:lnTo>
                  <a:pt x="648843" y="635888"/>
                </a:lnTo>
                <a:lnTo>
                  <a:pt x="697134" y="635888"/>
                </a:lnTo>
                <a:lnTo>
                  <a:pt x="678180" y="583945"/>
                </a:lnTo>
                <a:close/>
              </a:path>
              <a:path w="711834" h="675639">
                <a:moveTo>
                  <a:pt x="19812" y="0"/>
                </a:moveTo>
                <a:lnTo>
                  <a:pt x="0" y="21081"/>
                </a:lnTo>
                <a:lnTo>
                  <a:pt x="638366" y="625962"/>
                </a:lnTo>
                <a:lnTo>
                  <a:pt x="658324" y="604899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778000" y="2405126"/>
            <a:ext cx="120777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vector 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whole  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732277" y="3354832"/>
            <a:ext cx="926465" cy="2184400"/>
          </a:xfrm>
          <a:custGeom>
            <a:avLst/>
            <a:gdLst/>
            <a:ahLst/>
            <a:cxnLst/>
            <a:rect l="l" t="t" r="r" b="b"/>
            <a:pathLst>
              <a:path w="926464" h="2184400">
                <a:moveTo>
                  <a:pt x="811119" y="2149428"/>
                </a:moveTo>
                <a:lnTo>
                  <a:pt x="809371" y="2184400"/>
                </a:lnTo>
                <a:lnTo>
                  <a:pt x="867727" y="2159000"/>
                </a:lnTo>
                <a:lnTo>
                  <a:pt x="830072" y="2159000"/>
                </a:lnTo>
                <a:lnTo>
                  <a:pt x="811119" y="2149428"/>
                </a:lnTo>
                <a:close/>
              </a:path>
              <a:path w="926464" h="2184400">
                <a:moveTo>
                  <a:pt x="813031" y="2111199"/>
                </a:moveTo>
                <a:lnTo>
                  <a:pt x="811119" y="2149428"/>
                </a:lnTo>
                <a:lnTo>
                  <a:pt x="830072" y="2159000"/>
                </a:lnTo>
                <a:lnTo>
                  <a:pt x="831850" y="2120900"/>
                </a:lnTo>
                <a:lnTo>
                  <a:pt x="813031" y="2111199"/>
                </a:lnTo>
                <a:close/>
              </a:path>
              <a:path w="926464" h="2184400">
                <a:moveTo>
                  <a:pt x="814451" y="2082800"/>
                </a:moveTo>
                <a:lnTo>
                  <a:pt x="813031" y="2111199"/>
                </a:lnTo>
                <a:lnTo>
                  <a:pt x="831850" y="2120900"/>
                </a:lnTo>
                <a:lnTo>
                  <a:pt x="830072" y="2159000"/>
                </a:lnTo>
                <a:lnTo>
                  <a:pt x="867727" y="2159000"/>
                </a:lnTo>
                <a:lnTo>
                  <a:pt x="926084" y="2133600"/>
                </a:lnTo>
                <a:lnTo>
                  <a:pt x="814451" y="2082800"/>
                </a:lnTo>
                <a:close/>
              </a:path>
              <a:path w="926464" h="2184400">
                <a:moveTo>
                  <a:pt x="807212" y="2108200"/>
                </a:moveTo>
                <a:lnTo>
                  <a:pt x="611377" y="2108200"/>
                </a:lnTo>
                <a:lnTo>
                  <a:pt x="629793" y="2120900"/>
                </a:lnTo>
                <a:lnTo>
                  <a:pt x="648588" y="2120900"/>
                </a:lnTo>
                <a:lnTo>
                  <a:pt x="667512" y="2133600"/>
                </a:lnTo>
                <a:lnTo>
                  <a:pt x="705993" y="2133600"/>
                </a:lnTo>
                <a:lnTo>
                  <a:pt x="725551" y="2146300"/>
                </a:lnTo>
                <a:lnTo>
                  <a:pt x="804926" y="2146300"/>
                </a:lnTo>
                <a:lnTo>
                  <a:pt x="811119" y="2149428"/>
                </a:lnTo>
                <a:lnTo>
                  <a:pt x="813031" y="2111199"/>
                </a:lnTo>
                <a:lnTo>
                  <a:pt x="807212" y="2108200"/>
                </a:lnTo>
                <a:close/>
              </a:path>
              <a:path w="926464" h="2184400">
                <a:moveTo>
                  <a:pt x="641731" y="2082800"/>
                </a:moveTo>
                <a:lnTo>
                  <a:pt x="557784" y="2082800"/>
                </a:lnTo>
                <a:lnTo>
                  <a:pt x="575310" y="2095500"/>
                </a:lnTo>
                <a:lnTo>
                  <a:pt x="593089" y="2108200"/>
                </a:lnTo>
                <a:lnTo>
                  <a:pt x="713232" y="2108200"/>
                </a:lnTo>
                <a:lnTo>
                  <a:pt x="694563" y="2095500"/>
                </a:lnTo>
                <a:lnTo>
                  <a:pt x="659764" y="2095500"/>
                </a:lnTo>
                <a:lnTo>
                  <a:pt x="641731" y="2082800"/>
                </a:lnTo>
                <a:close/>
              </a:path>
              <a:path w="926464" h="2184400">
                <a:moveTo>
                  <a:pt x="23368" y="0"/>
                </a:moveTo>
                <a:lnTo>
                  <a:pt x="0" y="25400"/>
                </a:lnTo>
                <a:lnTo>
                  <a:pt x="20828" y="38100"/>
                </a:lnTo>
                <a:lnTo>
                  <a:pt x="41402" y="63500"/>
                </a:lnTo>
                <a:lnTo>
                  <a:pt x="41021" y="63500"/>
                </a:lnTo>
                <a:lnTo>
                  <a:pt x="61595" y="76200"/>
                </a:lnTo>
                <a:lnTo>
                  <a:pt x="61214" y="76200"/>
                </a:lnTo>
                <a:lnTo>
                  <a:pt x="81534" y="88900"/>
                </a:lnTo>
                <a:lnTo>
                  <a:pt x="81026" y="88900"/>
                </a:lnTo>
                <a:lnTo>
                  <a:pt x="101219" y="114300"/>
                </a:lnTo>
                <a:lnTo>
                  <a:pt x="100584" y="114300"/>
                </a:lnTo>
                <a:lnTo>
                  <a:pt x="120269" y="127000"/>
                </a:lnTo>
                <a:lnTo>
                  <a:pt x="119634" y="127000"/>
                </a:lnTo>
                <a:lnTo>
                  <a:pt x="139065" y="152400"/>
                </a:lnTo>
                <a:lnTo>
                  <a:pt x="138430" y="152400"/>
                </a:lnTo>
                <a:lnTo>
                  <a:pt x="147828" y="165100"/>
                </a:lnTo>
                <a:lnTo>
                  <a:pt x="147574" y="165100"/>
                </a:lnTo>
                <a:lnTo>
                  <a:pt x="157099" y="177800"/>
                </a:lnTo>
                <a:lnTo>
                  <a:pt x="156718" y="177800"/>
                </a:lnTo>
                <a:lnTo>
                  <a:pt x="165989" y="190500"/>
                </a:lnTo>
                <a:lnTo>
                  <a:pt x="165608" y="190500"/>
                </a:lnTo>
                <a:lnTo>
                  <a:pt x="174625" y="203200"/>
                </a:lnTo>
                <a:lnTo>
                  <a:pt x="174371" y="203200"/>
                </a:lnTo>
                <a:lnTo>
                  <a:pt x="183388" y="215900"/>
                </a:lnTo>
                <a:lnTo>
                  <a:pt x="183007" y="215900"/>
                </a:lnTo>
                <a:lnTo>
                  <a:pt x="191770" y="241300"/>
                </a:lnTo>
                <a:lnTo>
                  <a:pt x="191516" y="241300"/>
                </a:lnTo>
                <a:lnTo>
                  <a:pt x="200152" y="254000"/>
                </a:lnTo>
                <a:lnTo>
                  <a:pt x="199898" y="254000"/>
                </a:lnTo>
                <a:lnTo>
                  <a:pt x="208280" y="266700"/>
                </a:lnTo>
                <a:lnTo>
                  <a:pt x="208026" y="266700"/>
                </a:lnTo>
                <a:lnTo>
                  <a:pt x="216281" y="292100"/>
                </a:lnTo>
                <a:lnTo>
                  <a:pt x="216027" y="292100"/>
                </a:lnTo>
                <a:lnTo>
                  <a:pt x="224028" y="304800"/>
                </a:lnTo>
                <a:lnTo>
                  <a:pt x="231648" y="330200"/>
                </a:lnTo>
                <a:lnTo>
                  <a:pt x="239141" y="342900"/>
                </a:lnTo>
                <a:lnTo>
                  <a:pt x="246253" y="368300"/>
                </a:lnTo>
                <a:lnTo>
                  <a:pt x="253365" y="393700"/>
                </a:lnTo>
                <a:lnTo>
                  <a:pt x="260096" y="419100"/>
                </a:lnTo>
                <a:lnTo>
                  <a:pt x="266446" y="444500"/>
                </a:lnTo>
                <a:lnTo>
                  <a:pt x="272796" y="469900"/>
                </a:lnTo>
                <a:lnTo>
                  <a:pt x="278765" y="495300"/>
                </a:lnTo>
                <a:lnTo>
                  <a:pt x="281559" y="508000"/>
                </a:lnTo>
                <a:lnTo>
                  <a:pt x="284226" y="520700"/>
                </a:lnTo>
                <a:lnTo>
                  <a:pt x="284099" y="520700"/>
                </a:lnTo>
                <a:lnTo>
                  <a:pt x="286766" y="533400"/>
                </a:lnTo>
                <a:lnTo>
                  <a:pt x="288925" y="558800"/>
                </a:lnTo>
                <a:lnTo>
                  <a:pt x="291084" y="571500"/>
                </a:lnTo>
                <a:lnTo>
                  <a:pt x="292989" y="584200"/>
                </a:lnTo>
                <a:lnTo>
                  <a:pt x="296418" y="622300"/>
                </a:lnTo>
                <a:lnTo>
                  <a:pt x="299339" y="660400"/>
                </a:lnTo>
                <a:lnTo>
                  <a:pt x="303784" y="749300"/>
                </a:lnTo>
                <a:lnTo>
                  <a:pt x="305308" y="800100"/>
                </a:lnTo>
                <a:lnTo>
                  <a:pt x="306578" y="838200"/>
                </a:lnTo>
                <a:lnTo>
                  <a:pt x="307594" y="889000"/>
                </a:lnTo>
                <a:lnTo>
                  <a:pt x="308229" y="939800"/>
                </a:lnTo>
                <a:lnTo>
                  <a:pt x="309245" y="1028700"/>
                </a:lnTo>
                <a:lnTo>
                  <a:pt x="309626" y="1079500"/>
                </a:lnTo>
                <a:lnTo>
                  <a:pt x="310515" y="1181100"/>
                </a:lnTo>
                <a:lnTo>
                  <a:pt x="311785" y="1282700"/>
                </a:lnTo>
                <a:lnTo>
                  <a:pt x="312801" y="1333500"/>
                </a:lnTo>
                <a:lnTo>
                  <a:pt x="314071" y="1384300"/>
                </a:lnTo>
                <a:lnTo>
                  <a:pt x="315722" y="1435100"/>
                </a:lnTo>
                <a:lnTo>
                  <a:pt x="317754" y="1473200"/>
                </a:lnTo>
                <a:lnTo>
                  <a:pt x="320294" y="1524000"/>
                </a:lnTo>
                <a:lnTo>
                  <a:pt x="323342" y="1562100"/>
                </a:lnTo>
                <a:lnTo>
                  <a:pt x="326898" y="1612900"/>
                </a:lnTo>
                <a:lnTo>
                  <a:pt x="331216" y="1651000"/>
                </a:lnTo>
                <a:lnTo>
                  <a:pt x="336296" y="1689100"/>
                </a:lnTo>
                <a:lnTo>
                  <a:pt x="342011" y="1727200"/>
                </a:lnTo>
                <a:lnTo>
                  <a:pt x="345186" y="1752600"/>
                </a:lnTo>
                <a:lnTo>
                  <a:pt x="348615" y="1765300"/>
                </a:lnTo>
                <a:lnTo>
                  <a:pt x="352298" y="1778000"/>
                </a:lnTo>
                <a:lnTo>
                  <a:pt x="356235" y="1803400"/>
                </a:lnTo>
                <a:lnTo>
                  <a:pt x="369443" y="1841500"/>
                </a:lnTo>
                <a:lnTo>
                  <a:pt x="385318" y="1879600"/>
                </a:lnTo>
                <a:lnTo>
                  <a:pt x="408305" y="1930400"/>
                </a:lnTo>
                <a:lnTo>
                  <a:pt x="433705" y="1968500"/>
                </a:lnTo>
                <a:lnTo>
                  <a:pt x="447294" y="1993900"/>
                </a:lnTo>
                <a:lnTo>
                  <a:pt x="461645" y="2006600"/>
                </a:lnTo>
                <a:lnTo>
                  <a:pt x="476377" y="2019300"/>
                </a:lnTo>
                <a:lnTo>
                  <a:pt x="491744" y="2044700"/>
                </a:lnTo>
                <a:lnTo>
                  <a:pt x="507619" y="2057400"/>
                </a:lnTo>
                <a:lnTo>
                  <a:pt x="523875" y="2070100"/>
                </a:lnTo>
                <a:lnTo>
                  <a:pt x="540638" y="2082800"/>
                </a:lnTo>
                <a:lnTo>
                  <a:pt x="625601" y="2082800"/>
                </a:lnTo>
                <a:lnTo>
                  <a:pt x="608202" y="2070100"/>
                </a:lnTo>
                <a:lnTo>
                  <a:pt x="609092" y="2070100"/>
                </a:lnTo>
                <a:lnTo>
                  <a:pt x="592201" y="2057400"/>
                </a:lnTo>
                <a:lnTo>
                  <a:pt x="577214" y="2057400"/>
                </a:lnTo>
                <a:lnTo>
                  <a:pt x="560832" y="2044700"/>
                </a:lnTo>
                <a:lnTo>
                  <a:pt x="561848" y="2044700"/>
                </a:lnTo>
                <a:lnTo>
                  <a:pt x="545846" y="2032000"/>
                </a:lnTo>
                <a:lnTo>
                  <a:pt x="546735" y="2032000"/>
                </a:lnTo>
                <a:lnTo>
                  <a:pt x="531368" y="2019300"/>
                </a:lnTo>
                <a:lnTo>
                  <a:pt x="532130" y="2019300"/>
                </a:lnTo>
                <a:lnTo>
                  <a:pt x="517017" y="2006600"/>
                </a:lnTo>
                <a:lnTo>
                  <a:pt x="517906" y="2006600"/>
                </a:lnTo>
                <a:lnTo>
                  <a:pt x="503428" y="1993900"/>
                </a:lnTo>
                <a:lnTo>
                  <a:pt x="504190" y="1993900"/>
                </a:lnTo>
                <a:lnTo>
                  <a:pt x="490093" y="1981200"/>
                </a:lnTo>
                <a:lnTo>
                  <a:pt x="490728" y="1981200"/>
                </a:lnTo>
                <a:lnTo>
                  <a:pt x="477139" y="1968500"/>
                </a:lnTo>
                <a:lnTo>
                  <a:pt x="477774" y="1968500"/>
                </a:lnTo>
                <a:lnTo>
                  <a:pt x="464693" y="1955800"/>
                </a:lnTo>
                <a:lnTo>
                  <a:pt x="465328" y="1955800"/>
                </a:lnTo>
                <a:lnTo>
                  <a:pt x="452882" y="1930400"/>
                </a:lnTo>
                <a:lnTo>
                  <a:pt x="453390" y="1930400"/>
                </a:lnTo>
                <a:lnTo>
                  <a:pt x="441452" y="1917700"/>
                </a:lnTo>
                <a:lnTo>
                  <a:pt x="441833" y="1917700"/>
                </a:lnTo>
                <a:lnTo>
                  <a:pt x="430403" y="1892300"/>
                </a:lnTo>
                <a:lnTo>
                  <a:pt x="430911" y="1892300"/>
                </a:lnTo>
                <a:lnTo>
                  <a:pt x="420116" y="1866900"/>
                </a:lnTo>
                <a:lnTo>
                  <a:pt x="420370" y="1866900"/>
                </a:lnTo>
                <a:lnTo>
                  <a:pt x="409829" y="1841500"/>
                </a:lnTo>
                <a:lnTo>
                  <a:pt x="410083" y="1841500"/>
                </a:lnTo>
                <a:lnTo>
                  <a:pt x="405384" y="1828800"/>
                </a:lnTo>
                <a:lnTo>
                  <a:pt x="405638" y="1828800"/>
                </a:lnTo>
                <a:lnTo>
                  <a:pt x="401066" y="1816100"/>
                </a:lnTo>
                <a:lnTo>
                  <a:pt x="397002" y="1803400"/>
                </a:lnTo>
                <a:lnTo>
                  <a:pt x="393065" y="1790700"/>
                </a:lnTo>
                <a:lnTo>
                  <a:pt x="389382" y="1778000"/>
                </a:lnTo>
                <a:lnTo>
                  <a:pt x="385826" y="1752600"/>
                </a:lnTo>
                <a:lnTo>
                  <a:pt x="382651" y="1739900"/>
                </a:lnTo>
                <a:lnTo>
                  <a:pt x="379476" y="1727200"/>
                </a:lnTo>
                <a:lnTo>
                  <a:pt x="374015" y="1689100"/>
                </a:lnTo>
                <a:lnTo>
                  <a:pt x="369062" y="1651000"/>
                </a:lnTo>
                <a:lnTo>
                  <a:pt x="369189" y="1651000"/>
                </a:lnTo>
                <a:lnTo>
                  <a:pt x="365950" y="1612900"/>
                </a:lnTo>
                <a:lnTo>
                  <a:pt x="364871" y="1612900"/>
                </a:lnTo>
                <a:lnTo>
                  <a:pt x="361315" y="1562100"/>
                </a:lnTo>
                <a:lnTo>
                  <a:pt x="358394" y="1524000"/>
                </a:lnTo>
                <a:lnTo>
                  <a:pt x="355854" y="1473200"/>
                </a:lnTo>
                <a:lnTo>
                  <a:pt x="353822" y="1422400"/>
                </a:lnTo>
                <a:lnTo>
                  <a:pt x="352171" y="1384300"/>
                </a:lnTo>
                <a:lnTo>
                  <a:pt x="350901" y="1333500"/>
                </a:lnTo>
                <a:lnTo>
                  <a:pt x="349885" y="1282700"/>
                </a:lnTo>
                <a:lnTo>
                  <a:pt x="348615" y="1181100"/>
                </a:lnTo>
                <a:lnTo>
                  <a:pt x="347726" y="1079500"/>
                </a:lnTo>
                <a:lnTo>
                  <a:pt x="347345" y="1028700"/>
                </a:lnTo>
                <a:lnTo>
                  <a:pt x="346329" y="939800"/>
                </a:lnTo>
                <a:lnTo>
                  <a:pt x="345567" y="889000"/>
                </a:lnTo>
                <a:lnTo>
                  <a:pt x="344678" y="838200"/>
                </a:lnTo>
                <a:lnTo>
                  <a:pt x="343408" y="787400"/>
                </a:lnTo>
                <a:lnTo>
                  <a:pt x="341757" y="749300"/>
                </a:lnTo>
                <a:lnTo>
                  <a:pt x="339852" y="711200"/>
                </a:lnTo>
                <a:lnTo>
                  <a:pt x="337439" y="660400"/>
                </a:lnTo>
                <a:lnTo>
                  <a:pt x="334391" y="622300"/>
                </a:lnTo>
                <a:lnTo>
                  <a:pt x="330835" y="584200"/>
                </a:lnTo>
                <a:lnTo>
                  <a:pt x="328930" y="571500"/>
                </a:lnTo>
                <a:lnTo>
                  <a:pt x="326644" y="546100"/>
                </a:lnTo>
                <a:lnTo>
                  <a:pt x="324358" y="533400"/>
                </a:lnTo>
                <a:lnTo>
                  <a:pt x="321691" y="520700"/>
                </a:lnTo>
                <a:lnTo>
                  <a:pt x="319024" y="495300"/>
                </a:lnTo>
                <a:lnTo>
                  <a:pt x="309880" y="457200"/>
                </a:lnTo>
                <a:lnTo>
                  <a:pt x="296799" y="406400"/>
                </a:lnTo>
                <a:lnTo>
                  <a:pt x="282575" y="355600"/>
                </a:lnTo>
                <a:lnTo>
                  <a:pt x="267335" y="317500"/>
                </a:lnTo>
                <a:lnTo>
                  <a:pt x="259334" y="292100"/>
                </a:lnTo>
                <a:lnTo>
                  <a:pt x="251079" y="266700"/>
                </a:lnTo>
                <a:lnTo>
                  <a:pt x="242697" y="254000"/>
                </a:lnTo>
                <a:lnTo>
                  <a:pt x="234061" y="228600"/>
                </a:lnTo>
                <a:lnTo>
                  <a:pt x="225298" y="215900"/>
                </a:lnTo>
                <a:lnTo>
                  <a:pt x="207010" y="190500"/>
                </a:lnTo>
                <a:lnTo>
                  <a:pt x="197612" y="165100"/>
                </a:lnTo>
                <a:lnTo>
                  <a:pt x="188087" y="152400"/>
                </a:lnTo>
                <a:lnTo>
                  <a:pt x="178308" y="139700"/>
                </a:lnTo>
                <a:lnTo>
                  <a:pt x="148463" y="101600"/>
                </a:lnTo>
                <a:lnTo>
                  <a:pt x="128016" y="88900"/>
                </a:lnTo>
                <a:lnTo>
                  <a:pt x="107188" y="63500"/>
                </a:lnTo>
                <a:lnTo>
                  <a:pt x="86360" y="50800"/>
                </a:lnTo>
                <a:lnTo>
                  <a:pt x="65405" y="25400"/>
                </a:lnTo>
                <a:lnTo>
                  <a:pt x="23368" y="0"/>
                </a:lnTo>
                <a:close/>
              </a:path>
              <a:path w="926464" h="2184400">
                <a:moveTo>
                  <a:pt x="364871" y="1600200"/>
                </a:moveTo>
                <a:lnTo>
                  <a:pt x="364871" y="1612900"/>
                </a:lnTo>
                <a:lnTo>
                  <a:pt x="365950" y="1612900"/>
                </a:lnTo>
                <a:lnTo>
                  <a:pt x="364871" y="1600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752213" y="2228088"/>
            <a:ext cx="337756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[Kelvin </a:t>
            </a:r>
            <a:r>
              <a:rPr sz="1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Xu,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arXiv’15][Li </a:t>
            </a:r>
            <a:r>
              <a:rPr sz="1800" spc="-4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Yao,</a:t>
            </a:r>
            <a:r>
              <a:rPr sz="1800" spc="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ICCV’15]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34102" y="5733084"/>
            <a:ext cx="290703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Caption</a:t>
            </a:r>
            <a:r>
              <a:rPr sz="2800" b="1" i="1" u="sng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10" dirty="0">
                <a:latin typeface="Calibri" panose="020F0502020204030204"/>
                <a:cs typeface="Calibri" panose="020F0502020204030204"/>
              </a:rPr>
              <a:t>Generation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89020" y="3627120"/>
            <a:ext cx="5254752" cy="29306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35707" y="2147316"/>
            <a:ext cx="812292" cy="1414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15"/>
              </a:lnSpc>
            </a:pPr>
            <a:r>
              <a:rPr spc="-10" dirty="0"/>
              <a:t>Application:</a:t>
            </a:r>
            <a:endParaRPr spc="-10" dirty="0"/>
          </a:p>
          <a:p>
            <a:pPr marL="12700">
              <a:lnSpc>
                <a:spcPts val="5015"/>
              </a:lnSpc>
            </a:pPr>
            <a:r>
              <a:rPr spc="-5" dirty="0"/>
              <a:t>Video Caption</a:t>
            </a:r>
            <a:r>
              <a:rPr spc="-45" dirty="0"/>
              <a:t> </a:t>
            </a:r>
            <a:r>
              <a:rPr spc="-15" dirty="0"/>
              <a:t>Generation</a:t>
            </a:r>
            <a:endParaRPr spc="-15" dirty="0"/>
          </a:p>
        </p:txBody>
      </p:sp>
      <p:sp>
        <p:nvSpPr>
          <p:cNvPr id="5" name="object 5"/>
          <p:cNvSpPr/>
          <p:nvPr/>
        </p:nvSpPr>
        <p:spPr>
          <a:xfrm>
            <a:off x="1767839" y="2145792"/>
            <a:ext cx="752856" cy="1379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25240" y="1825751"/>
            <a:ext cx="1456943" cy="1880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95827" y="25694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273558" y="0"/>
                </a:moveTo>
                <a:lnTo>
                  <a:pt x="273558" y="123825"/>
                </a:lnTo>
                <a:lnTo>
                  <a:pt x="0" y="123825"/>
                </a:lnTo>
                <a:lnTo>
                  <a:pt x="0" y="371475"/>
                </a:lnTo>
                <a:lnTo>
                  <a:pt x="273558" y="371475"/>
                </a:lnTo>
                <a:lnTo>
                  <a:pt x="273558" y="495300"/>
                </a:lnTo>
                <a:lnTo>
                  <a:pt x="521208" y="247650"/>
                </a:lnTo>
                <a:lnTo>
                  <a:pt x="2735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95827" y="2569464"/>
            <a:ext cx="521334" cy="495300"/>
          </a:xfrm>
          <a:custGeom>
            <a:avLst/>
            <a:gdLst/>
            <a:ahLst/>
            <a:cxnLst/>
            <a:rect l="l" t="t" r="r" b="b"/>
            <a:pathLst>
              <a:path w="521335" h="495300">
                <a:moveTo>
                  <a:pt x="0" y="123825"/>
                </a:moveTo>
                <a:lnTo>
                  <a:pt x="273558" y="123825"/>
                </a:lnTo>
                <a:lnTo>
                  <a:pt x="273558" y="0"/>
                </a:lnTo>
                <a:lnTo>
                  <a:pt x="521208" y="247650"/>
                </a:lnTo>
                <a:lnTo>
                  <a:pt x="273558" y="495300"/>
                </a:lnTo>
                <a:lnTo>
                  <a:pt x="273558" y="371475"/>
                </a:lnTo>
                <a:lnTo>
                  <a:pt x="0" y="371475"/>
                </a:lnTo>
                <a:lnTo>
                  <a:pt x="0" y="12382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53355" y="2327148"/>
            <a:ext cx="3851275" cy="978535"/>
          </a:xfrm>
          <a:custGeom>
            <a:avLst/>
            <a:gdLst/>
            <a:ahLst/>
            <a:cxnLst/>
            <a:rect l="l" t="t" r="r" b="b"/>
            <a:pathLst>
              <a:path w="3851275" h="978535">
                <a:moveTo>
                  <a:pt x="3851148" y="0"/>
                </a:moveTo>
                <a:lnTo>
                  <a:pt x="902208" y="0"/>
                </a:lnTo>
                <a:lnTo>
                  <a:pt x="902208" y="163067"/>
                </a:lnTo>
                <a:lnTo>
                  <a:pt x="0" y="199771"/>
                </a:lnTo>
                <a:lnTo>
                  <a:pt x="902208" y="407669"/>
                </a:lnTo>
                <a:lnTo>
                  <a:pt x="902208" y="978407"/>
                </a:lnTo>
                <a:lnTo>
                  <a:pt x="3851148" y="978407"/>
                </a:lnTo>
                <a:lnTo>
                  <a:pt x="385114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53355" y="2327148"/>
            <a:ext cx="3851275" cy="978535"/>
          </a:xfrm>
          <a:custGeom>
            <a:avLst/>
            <a:gdLst/>
            <a:ahLst/>
            <a:cxnLst/>
            <a:rect l="l" t="t" r="r" b="b"/>
            <a:pathLst>
              <a:path w="3851275" h="978535">
                <a:moveTo>
                  <a:pt x="902208" y="0"/>
                </a:moveTo>
                <a:lnTo>
                  <a:pt x="1393698" y="0"/>
                </a:lnTo>
                <a:lnTo>
                  <a:pt x="2130933" y="0"/>
                </a:lnTo>
                <a:lnTo>
                  <a:pt x="3851148" y="0"/>
                </a:lnTo>
                <a:lnTo>
                  <a:pt x="3851148" y="163067"/>
                </a:lnTo>
                <a:lnTo>
                  <a:pt x="3851148" y="407669"/>
                </a:lnTo>
                <a:lnTo>
                  <a:pt x="3851148" y="978407"/>
                </a:lnTo>
                <a:lnTo>
                  <a:pt x="2130933" y="978407"/>
                </a:lnTo>
                <a:lnTo>
                  <a:pt x="1393698" y="978407"/>
                </a:lnTo>
                <a:lnTo>
                  <a:pt x="902208" y="978407"/>
                </a:lnTo>
                <a:lnTo>
                  <a:pt x="902208" y="407669"/>
                </a:lnTo>
                <a:lnTo>
                  <a:pt x="0" y="199771"/>
                </a:lnTo>
                <a:lnTo>
                  <a:pt x="902208" y="163067"/>
                </a:lnTo>
                <a:lnTo>
                  <a:pt x="902208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572005" y="2614929"/>
            <a:ext cx="6572250" cy="1356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girl is</a:t>
            </a:r>
            <a:r>
              <a:rPr sz="2400" spc="-1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running.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Video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93875" y="2127504"/>
            <a:ext cx="629412" cy="1362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5716" y="2083307"/>
            <a:ext cx="629412" cy="1362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46347" y="4041647"/>
            <a:ext cx="2670048" cy="17480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08247" y="5841491"/>
            <a:ext cx="2746248" cy="830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508247" y="5841491"/>
            <a:ext cx="2746375" cy="83058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88900" marR="55880">
              <a:lnSpc>
                <a:spcPct val="100000"/>
              </a:lnSpc>
              <a:spcBef>
                <a:spcPts val="18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group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people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walking </a:t>
            </a:r>
            <a:r>
              <a:rPr sz="2400" dirty="0">
                <a:latin typeface="Calibri" panose="020F0502020204030204"/>
                <a:cs typeface="Calibri" panose="020F0502020204030204"/>
              </a:rPr>
              <a:t>in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forest.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7116" y="4041647"/>
            <a:ext cx="2560320" cy="17480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8723" y="5835396"/>
            <a:ext cx="2737104" cy="8305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58723" y="5835396"/>
            <a:ext cx="2737485" cy="8305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8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group of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people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8265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knocked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by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tree.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Video Caption</a:t>
            </a:r>
            <a:r>
              <a:rPr spc="-40" dirty="0"/>
              <a:t> </a:t>
            </a:r>
            <a:r>
              <a:rPr spc="-15" dirty="0"/>
              <a:t>Generation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6898005" cy="941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Can machine describe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 see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video?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•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Demo: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PMingLiU"/>
                <a:cs typeface="PMingLiU"/>
              </a:rPr>
              <a:t>曾柏翔、吳柏瑜、盧宏宗</a:t>
            </a:r>
            <a:endParaRPr sz="2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Concluding</a:t>
            </a:r>
            <a:r>
              <a:rPr spc="-65" dirty="0"/>
              <a:t> </a:t>
            </a:r>
            <a:r>
              <a:rPr spc="-20" dirty="0"/>
              <a:t>Remarks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629412" y="2007107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89"/>
                </a:lnTo>
                <a:lnTo>
                  <a:pt x="3434" y="1630483"/>
                </a:lnTo>
                <a:lnTo>
                  <a:pt x="13410" y="1675149"/>
                </a:lnTo>
                <a:lnTo>
                  <a:pt x="29438" y="1717196"/>
                </a:lnTo>
                <a:lnTo>
                  <a:pt x="51029" y="1756134"/>
                </a:lnTo>
                <a:lnTo>
                  <a:pt x="77691" y="1791472"/>
                </a:lnTo>
                <a:lnTo>
                  <a:pt x="108936" y="1822720"/>
                </a:lnTo>
                <a:lnTo>
                  <a:pt x="144274" y="1849386"/>
                </a:lnTo>
                <a:lnTo>
                  <a:pt x="183214" y="1870981"/>
                </a:lnTo>
                <a:lnTo>
                  <a:pt x="225266" y="1887013"/>
                </a:lnTo>
                <a:lnTo>
                  <a:pt x="269942" y="1896992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2"/>
                </a:lnTo>
                <a:lnTo>
                  <a:pt x="7661421" y="1887013"/>
                </a:lnTo>
                <a:lnTo>
                  <a:pt x="7703468" y="1870981"/>
                </a:lnTo>
                <a:lnTo>
                  <a:pt x="7742406" y="1849386"/>
                </a:lnTo>
                <a:lnTo>
                  <a:pt x="7777744" y="1822720"/>
                </a:lnTo>
                <a:lnTo>
                  <a:pt x="7808992" y="1791472"/>
                </a:lnTo>
                <a:lnTo>
                  <a:pt x="7835658" y="1756134"/>
                </a:lnTo>
                <a:lnTo>
                  <a:pt x="7857253" y="1717196"/>
                </a:lnTo>
                <a:lnTo>
                  <a:pt x="7873285" y="1675149"/>
                </a:lnTo>
                <a:lnTo>
                  <a:pt x="7883264" y="1630483"/>
                </a:lnTo>
                <a:lnTo>
                  <a:pt x="7886700" y="1583689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9412" y="4094988"/>
            <a:ext cx="7886700" cy="1900555"/>
          </a:xfrm>
          <a:custGeom>
            <a:avLst/>
            <a:gdLst/>
            <a:ahLst/>
            <a:cxnLst/>
            <a:rect l="l" t="t" r="r" b="b"/>
            <a:pathLst>
              <a:path w="7886700" h="1900554">
                <a:moveTo>
                  <a:pt x="7569961" y="0"/>
                </a:moveTo>
                <a:lnTo>
                  <a:pt x="316750" y="0"/>
                </a:lnTo>
                <a:lnTo>
                  <a:pt x="269942" y="3435"/>
                </a:lnTo>
                <a:lnTo>
                  <a:pt x="225266" y="13414"/>
                </a:lnTo>
                <a:lnTo>
                  <a:pt x="183214" y="29446"/>
                </a:lnTo>
                <a:lnTo>
                  <a:pt x="144274" y="51041"/>
                </a:lnTo>
                <a:lnTo>
                  <a:pt x="108936" y="77707"/>
                </a:lnTo>
                <a:lnTo>
                  <a:pt x="77691" y="108955"/>
                </a:lnTo>
                <a:lnTo>
                  <a:pt x="51029" y="144293"/>
                </a:lnTo>
                <a:lnTo>
                  <a:pt x="29438" y="183231"/>
                </a:lnTo>
                <a:lnTo>
                  <a:pt x="13410" y="225278"/>
                </a:lnTo>
                <a:lnTo>
                  <a:pt x="3434" y="269944"/>
                </a:lnTo>
                <a:lnTo>
                  <a:pt x="0" y="316738"/>
                </a:lnTo>
                <a:lnTo>
                  <a:pt x="0" y="1583677"/>
                </a:lnTo>
                <a:lnTo>
                  <a:pt x="3434" y="1630485"/>
                </a:lnTo>
                <a:lnTo>
                  <a:pt x="13410" y="1675161"/>
                </a:lnTo>
                <a:lnTo>
                  <a:pt x="29438" y="1717213"/>
                </a:lnTo>
                <a:lnTo>
                  <a:pt x="51029" y="1756153"/>
                </a:lnTo>
                <a:lnTo>
                  <a:pt x="77691" y="1791491"/>
                </a:lnTo>
                <a:lnTo>
                  <a:pt x="108936" y="1822736"/>
                </a:lnTo>
                <a:lnTo>
                  <a:pt x="144274" y="1849398"/>
                </a:lnTo>
                <a:lnTo>
                  <a:pt x="183214" y="1870989"/>
                </a:lnTo>
                <a:lnTo>
                  <a:pt x="225266" y="1887017"/>
                </a:lnTo>
                <a:lnTo>
                  <a:pt x="269942" y="1896993"/>
                </a:lnTo>
                <a:lnTo>
                  <a:pt x="316750" y="1900427"/>
                </a:lnTo>
                <a:lnTo>
                  <a:pt x="7569961" y="1900427"/>
                </a:lnTo>
                <a:lnTo>
                  <a:pt x="7616755" y="1896993"/>
                </a:lnTo>
                <a:lnTo>
                  <a:pt x="7661421" y="1887017"/>
                </a:lnTo>
                <a:lnTo>
                  <a:pt x="7703468" y="1870989"/>
                </a:lnTo>
                <a:lnTo>
                  <a:pt x="7742406" y="1849398"/>
                </a:lnTo>
                <a:lnTo>
                  <a:pt x="7777744" y="1822736"/>
                </a:lnTo>
                <a:lnTo>
                  <a:pt x="7808992" y="1791491"/>
                </a:lnTo>
                <a:lnTo>
                  <a:pt x="7835658" y="1756153"/>
                </a:lnTo>
                <a:lnTo>
                  <a:pt x="7857253" y="1717213"/>
                </a:lnTo>
                <a:lnTo>
                  <a:pt x="7873285" y="1675161"/>
                </a:lnTo>
                <a:lnTo>
                  <a:pt x="7883264" y="1630485"/>
                </a:lnTo>
                <a:lnTo>
                  <a:pt x="7886700" y="1583677"/>
                </a:lnTo>
                <a:lnTo>
                  <a:pt x="7886700" y="316738"/>
                </a:lnTo>
                <a:lnTo>
                  <a:pt x="7883264" y="269944"/>
                </a:lnTo>
                <a:lnTo>
                  <a:pt x="7873285" y="225278"/>
                </a:lnTo>
                <a:lnTo>
                  <a:pt x="7857253" y="183231"/>
                </a:lnTo>
                <a:lnTo>
                  <a:pt x="7835658" y="144293"/>
                </a:lnTo>
                <a:lnTo>
                  <a:pt x="7808992" y="108955"/>
                </a:lnTo>
                <a:lnTo>
                  <a:pt x="7777744" y="77707"/>
                </a:lnTo>
                <a:lnTo>
                  <a:pt x="7742406" y="51041"/>
                </a:lnTo>
                <a:lnTo>
                  <a:pt x="7703468" y="29446"/>
                </a:lnTo>
                <a:lnTo>
                  <a:pt x="7661421" y="13414"/>
                </a:lnTo>
                <a:lnTo>
                  <a:pt x="7616755" y="3435"/>
                </a:lnTo>
                <a:lnTo>
                  <a:pt x="756996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1946" y="2184527"/>
            <a:ext cx="6529705" cy="3534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520"/>
              </a:lnSpc>
            </a:pPr>
            <a:r>
              <a:rPr sz="4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Convolutional</a:t>
            </a:r>
            <a:r>
              <a:rPr sz="4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endParaRPr sz="4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5520"/>
              </a:lnSpc>
            </a:pPr>
            <a:r>
              <a:rPr sz="4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4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(CNN)</a:t>
            </a:r>
            <a:endParaRPr sz="4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47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5520"/>
              </a:lnSpc>
            </a:pPr>
            <a:r>
              <a:rPr sz="4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Recurrent </a:t>
            </a:r>
            <a:r>
              <a:rPr sz="4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r>
              <a:rPr sz="4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4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4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5520"/>
              </a:lnSpc>
            </a:pPr>
            <a:r>
              <a:rPr sz="4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(RNN)</a:t>
            </a:r>
            <a:endParaRPr sz="4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14650" y="1678813"/>
            <a:ext cx="3315970" cy="178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6840"/>
              </a:lnSpc>
            </a:pPr>
            <a:r>
              <a:rPr sz="6000" b="0" spc="-15" dirty="0">
                <a:latin typeface="Calibri Light" panose="020F0302020204030204"/>
                <a:cs typeface="Calibri Light" panose="020F0302020204030204"/>
              </a:rPr>
              <a:t>Lecture</a:t>
            </a:r>
            <a:r>
              <a:rPr sz="6000" b="0" spc="-9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6000" b="0" spc="-85" dirty="0">
                <a:latin typeface="Calibri Light" panose="020F0302020204030204"/>
                <a:cs typeface="Calibri Light" panose="020F0302020204030204"/>
              </a:rPr>
              <a:t>IV:</a:t>
            </a:r>
            <a:endParaRPr sz="60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ts val="6840"/>
              </a:lnSpc>
            </a:pPr>
            <a:r>
              <a:rPr sz="6000" b="0" spc="-2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Next</a:t>
            </a:r>
            <a:r>
              <a:rPr sz="6000" b="0" spc="-9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Wave</a:t>
            </a:r>
            <a:endParaRPr sz="6000">
              <a:latin typeface="Calibri Light" panose="020F0302020204030204"/>
              <a:cs typeface="Calibri Light" panose="020F0302020204030204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Outline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58444" y="1941067"/>
            <a:ext cx="3474720" cy="1995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Ultra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Deep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Attention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Model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Reinforcement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58444" y="4321555"/>
            <a:ext cx="6961505" cy="181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Unsupervised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Image: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Realizing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World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Looks</a:t>
            </a:r>
            <a:r>
              <a:rPr sz="24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Like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50" dirty="0">
                <a:latin typeface="Calibri" panose="020F0502020204030204"/>
                <a:cs typeface="Calibri" panose="020F0502020204030204"/>
              </a:rPr>
              <a:t>Text: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Understanding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dirty="0">
                <a:latin typeface="Calibri" panose="020F0502020204030204"/>
                <a:cs typeface="Calibri" panose="020F0502020204030204"/>
              </a:rPr>
              <a:t>Meaning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Words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Audio: Learning human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language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24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supervision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2685" y="2707894"/>
            <a:ext cx="33667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New network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8495" y="1702307"/>
            <a:ext cx="8985503" cy="44744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Sk</a:t>
            </a:r>
            <a:r>
              <a:rPr spc="-50" dirty="0"/>
              <a:t>y</a:t>
            </a:r>
            <a:r>
              <a:rPr dirty="0"/>
              <a:t>sc</a:t>
            </a:r>
            <a:r>
              <a:rPr spc="-85" dirty="0"/>
              <a:t>r</a:t>
            </a:r>
            <a:r>
              <a:rPr dirty="0"/>
              <a:t>ap</a:t>
            </a:r>
            <a:r>
              <a:rPr spc="-20" dirty="0"/>
              <a:t>e</a:t>
            </a:r>
            <a:r>
              <a:rPr dirty="0"/>
              <a:t>r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92174" y="5885688"/>
            <a:ext cx="6887209" cy="57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https://zh.wikipedia.org/wiki/%E9%9B%99%E5%B3%B0%E5%A1%94#/me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dia/File:BurjDubaiHeight.svg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40" dirty="0"/>
              <a:t> </a:t>
            </a:r>
            <a:r>
              <a:rPr spc="-15" dirty="0"/>
              <a:t>Network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6278879" y="365759"/>
            <a:ext cx="1435608" cy="59390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51659" y="4011167"/>
            <a:ext cx="710184" cy="2161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54423" y="1225296"/>
            <a:ext cx="950976" cy="5129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43811" y="3227832"/>
            <a:ext cx="1335024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96567" y="3182111"/>
            <a:ext cx="1426464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603247" y="3267455"/>
            <a:ext cx="1216152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726819" y="3294253"/>
            <a:ext cx="9677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94276" y="2049779"/>
            <a:ext cx="1534668" cy="579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69891" y="2004060"/>
            <a:ext cx="1580388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553711" y="2089404"/>
            <a:ext cx="1415796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00778" y="2115946"/>
            <a:ext cx="11220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19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9356" y="1025652"/>
            <a:ext cx="1536192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016495" y="979932"/>
            <a:ext cx="1580388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98792" y="1065275"/>
            <a:ext cx="1417320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247001" y="1091819"/>
            <a:ext cx="112204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22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90345" y="6241694"/>
            <a:ext cx="18700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AlexNet</a:t>
            </a:r>
            <a:r>
              <a:rPr sz="2400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(2012)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58514" y="6287719"/>
            <a:ext cx="144843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VGG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(2014)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69329" y="6255715"/>
            <a:ext cx="222313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GoogleNet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(2014)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3678" y="4598542"/>
            <a:ext cx="781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16.4%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75405" y="4043426"/>
            <a:ext cx="6273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7.3%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0128" y="3817366"/>
            <a:ext cx="6273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6.7%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3598" y="1884553"/>
            <a:ext cx="2301240" cy="84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  <a:hlinkClick r:id="rId13"/>
              </a:rPr>
              <a:t>http://cs231n.stanford.e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du/slides/winter1516_le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cture8.pdf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40" dirty="0"/>
              <a:t> </a:t>
            </a:r>
            <a:r>
              <a:rPr spc="-15" dirty="0"/>
              <a:t>Network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6094475" y="0"/>
            <a:ext cx="418635" cy="60594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78452" y="5044440"/>
            <a:ext cx="225552" cy="932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47799" y="5687567"/>
            <a:ext cx="83820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77311" y="5137403"/>
            <a:ext cx="149351" cy="806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79435" y="1641348"/>
            <a:ext cx="839724" cy="4276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39110" y="5954877"/>
            <a:ext cx="82740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VGG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(20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dirty="0">
                <a:latin typeface="Calibri" panose="020F0502020204030204"/>
                <a:cs typeface="Calibri" panose="020F0502020204030204"/>
              </a:rPr>
              <a:t>4)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29328" y="1676400"/>
            <a:ext cx="1770888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47615" y="1629155"/>
            <a:ext cx="1734312" cy="758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588764" y="1716023"/>
            <a:ext cx="1652015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778502" y="1741932"/>
            <a:ext cx="12757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152</a:t>
            </a:r>
            <a:r>
              <a:rPr sz="24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5646" y="3575304"/>
            <a:ext cx="781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3.57%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85638" y="5949391"/>
            <a:ext cx="158178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Residual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Net  (2015)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64577" y="5970727"/>
            <a:ext cx="74676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20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aipei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540" algn="ctr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101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23176" y="1114044"/>
            <a:ext cx="1770887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41464" y="1066800"/>
            <a:ext cx="1734312" cy="758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182611" y="1153667"/>
            <a:ext cx="1652016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372350" y="1179829"/>
            <a:ext cx="12757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101</a:t>
            </a:r>
            <a:r>
              <a:rPr sz="24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8274" y="5557113"/>
            <a:ext cx="1494790" cy="1157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16.4%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91490" algn="ctr">
              <a:lnSpc>
                <a:spcPct val="100000"/>
              </a:lnSpc>
              <a:spcBef>
                <a:spcPts val="25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AlexNet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93395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(2012)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50745" y="5317235"/>
            <a:ext cx="6273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7.3%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41216" y="5328818"/>
            <a:ext cx="1527810" cy="1356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6.7%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73355" algn="ctr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GoogleNet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73990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(2014)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Example</a:t>
            </a:r>
            <a:r>
              <a:rPr spc="-100" dirty="0"/>
              <a:t> </a:t>
            </a:r>
            <a:r>
              <a:rPr spc="-10" dirty="0"/>
              <a:t>Application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68602"/>
            <a:ext cx="456882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Handwriting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Digit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Recognition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2080" y="3169920"/>
            <a:ext cx="1601724" cy="15925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825240" y="3185160"/>
            <a:ext cx="2034539" cy="1516380"/>
          </a:xfrm>
          <a:custGeom>
            <a:avLst/>
            <a:gdLst/>
            <a:ahLst/>
            <a:cxnLst/>
            <a:rect l="l" t="t" r="r" b="b"/>
            <a:pathLst>
              <a:path w="2034539" h="1516379">
                <a:moveTo>
                  <a:pt x="0" y="1516380"/>
                </a:moveTo>
                <a:lnTo>
                  <a:pt x="2034539" y="1516380"/>
                </a:lnTo>
                <a:lnTo>
                  <a:pt x="2034539" y="0"/>
                </a:lnTo>
                <a:lnTo>
                  <a:pt x="0" y="0"/>
                </a:lnTo>
                <a:lnTo>
                  <a:pt x="0" y="15163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95244" y="3531108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357378" y="0"/>
                </a:moveTo>
                <a:lnTo>
                  <a:pt x="357378" y="211835"/>
                </a:lnTo>
                <a:lnTo>
                  <a:pt x="0" y="211835"/>
                </a:lnTo>
                <a:lnTo>
                  <a:pt x="0" y="635507"/>
                </a:lnTo>
                <a:lnTo>
                  <a:pt x="357378" y="635507"/>
                </a:lnTo>
                <a:lnTo>
                  <a:pt x="357378" y="847343"/>
                </a:lnTo>
                <a:lnTo>
                  <a:pt x="714756" y="423671"/>
                </a:lnTo>
                <a:lnTo>
                  <a:pt x="35737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95244" y="3531108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0" y="211835"/>
                </a:moveTo>
                <a:lnTo>
                  <a:pt x="357378" y="211835"/>
                </a:lnTo>
                <a:lnTo>
                  <a:pt x="357378" y="0"/>
                </a:lnTo>
                <a:lnTo>
                  <a:pt x="714756" y="423671"/>
                </a:lnTo>
                <a:lnTo>
                  <a:pt x="357378" y="847343"/>
                </a:lnTo>
                <a:lnTo>
                  <a:pt x="357378" y="635507"/>
                </a:lnTo>
                <a:lnTo>
                  <a:pt x="0" y="635507"/>
                </a:lnTo>
                <a:lnTo>
                  <a:pt x="0" y="21183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51220" y="3540252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8"/>
                </a:lnTo>
                <a:lnTo>
                  <a:pt x="357377" y="635508"/>
                </a:lnTo>
                <a:lnTo>
                  <a:pt x="357377" y="847344"/>
                </a:lnTo>
                <a:lnTo>
                  <a:pt x="714755" y="423672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951220" y="3540252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2"/>
                </a:lnTo>
                <a:lnTo>
                  <a:pt x="357377" y="847344"/>
                </a:lnTo>
                <a:lnTo>
                  <a:pt x="357377" y="635508"/>
                </a:lnTo>
                <a:lnTo>
                  <a:pt x="0" y="635508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58940" y="2519172"/>
            <a:ext cx="546735" cy="2624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85"/>
              </a:spcBef>
            </a:pPr>
            <a:r>
              <a:rPr sz="3200" dirty="0">
                <a:latin typeface="Calibri" panose="020F0502020204030204"/>
                <a:cs typeface="Calibri" panose="020F0502020204030204"/>
              </a:rPr>
              <a:t>“2”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62783" y="2538983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29839" y="325678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529839" y="32567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35935" y="2685288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35935" y="26852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40507" y="465429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40507" y="465429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462783" y="2538983"/>
            <a:ext cx="511175" cy="262445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2860" algn="ctr">
              <a:lnSpc>
                <a:spcPct val="100000"/>
              </a:lnSpc>
              <a:spcBef>
                <a:spcPts val="420"/>
              </a:spcBef>
            </a:pPr>
            <a:r>
              <a:rPr sz="2550" i="1" spc="-8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20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  <a:p>
            <a:pPr marL="48260" algn="ctr">
              <a:lnSpc>
                <a:spcPct val="100000"/>
              </a:lnSpc>
              <a:spcBef>
                <a:spcPts val="1520"/>
              </a:spcBef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350">
              <a:latin typeface="Times New Roman" panose="02020603050405020304"/>
              <a:cs typeface="Times New Roman" panose="02020603050405020304"/>
            </a:endParaRPr>
          </a:p>
          <a:p>
            <a:pPr marL="69215" algn="ctr">
              <a:lnSpc>
                <a:spcPct val="100000"/>
              </a:lnSpc>
            </a:pPr>
            <a:r>
              <a:rPr sz="3825" i="1" spc="37" baseline="140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500" dirty="0">
                <a:latin typeface="Times New Roman" panose="02020603050405020304"/>
                <a:cs typeface="Times New Roman" panose="02020603050405020304"/>
              </a:rPr>
              <a:t>256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83179" y="394335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99782" y="402437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89419" y="2519172"/>
            <a:ext cx="500380" cy="26244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080" rIns="0" bIns="0" rtlCol="0">
            <a:spAutoFit/>
          </a:bodyPr>
          <a:lstStyle/>
          <a:p>
            <a:pPr marL="92710" indent="10795">
              <a:lnSpc>
                <a:spcPct val="100000"/>
              </a:lnSpc>
              <a:spcBef>
                <a:spcPts val="4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-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ct val="10000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4200" spc="-22" baseline="14000" dirty="0">
                <a:latin typeface="Calibri" panose="020F0502020204030204"/>
                <a:cs typeface="Calibri" panose="020F0502020204030204"/>
              </a:rPr>
              <a:t>y</a:t>
            </a:r>
            <a:r>
              <a:rPr sz="1850" spc="5" dirty="0">
                <a:latin typeface="Calibri" panose="020F0502020204030204"/>
                <a:cs typeface="Calibri" panose="020F0502020204030204"/>
              </a:rPr>
              <a:t>10</a:t>
            </a:r>
            <a:endParaRPr sz="18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02068" y="2532888"/>
            <a:ext cx="979931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443216" y="2485644"/>
            <a:ext cx="896112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61504" y="2572511"/>
            <a:ext cx="861059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674102" y="2598673"/>
            <a:ext cx="4381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408164" y="3313176"/>
            <a:ext cx="966216" cy="5791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443216" y="3267455"/>
            <a:ext cx="896112" cy="75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467600" y="3352800"/>
            <a:ext cx="847344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673467" y="3380232"/>
            <a:ext cx="4381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408164" y="4587240"/>
            <a:ext cx="954024" cy="579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437119" y="4541520"/>
            <a:ext cx="896112" cy="7589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467600" y="4626864"/>
            <a:ext cx="835151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667625" y="4654550"/>
            <a:ext cx="4381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69097" y="401434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656203" y="4755769"/>
            <a:ext cx="243840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needed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function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59711" y="5511393"/>
            <a:ext cx="1904364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Input: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256-dim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vector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64326" y="5522366"/>
            <a:ext cx="175069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output: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10-dim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vector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15740" y="3491484"/>
            <a:ext cx="1726691" cy="10713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982211" y="3429000"/>
            <a:ext cx="1792224" cy="12923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75176" y="3531108"/>
            <a:ext cx="1607820" cy="954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3825240" y="3185160"/>
            <a:ext cx="2034539" cy="1516380"/>
          </a:xfrm>
          <a:prstGeom prst="rect">
            <a:avLst/>
          </a:prstGeom>
          <a:ln w="12191">
            <a:solidFill>
              <a:srgbClr val="2E528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384175">
              <a:lnSpc>
                <a:spcPts val="2755"/>
              </a:lnSpc>
              <a:spcBef>
                <a:spcPts val="5"/>
              </a:spcBef>
            </a:pPr>
            <a:r>
              <a:rPr sz="2800" spc="-5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4200" spc="-892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5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892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5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4200" spc="-892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800" spc="-5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4200" spc="-892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5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4200" spc="-892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5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892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spc="-5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23545">
              <a:lnSpc>
                <a:spcPts val="2755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40" dirty="0"/>
              <a:t> </a:t>
            </a:r>
            <a:r>
              <a:rPr spc="-15" dirty="0"/>
              <a:t>Network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6094475" y="0"/>
            <a:ext cx="418635" cy="60594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78452" y="5044440"/>
            <a:ext cx="225552" cy="932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47799" y="5687567"/>
            <a:ext cx="83820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77311" y="5137403"/>
            <a:ext cx="149351" cy="806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539110" y="5954877"/>
            <a:ext cx="82740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VGG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(20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dirty="0">
                <a:latin typeface="Calibri" panose="020F0502020204030204"/>
                <a:cs typeface="Calibri" panose="020F0502020204030204"/>
              </a:rPr>
              <a:t>4)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29328" y="1676400"/>
            <a:ext cx="1770888" cy="57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47615" y="1629155"/>
            <a:ext cx="1734312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88764" y="1716023"/>
            <a:ext cx="1652015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778502" y="1741932"/>
            <a:ext cx="12757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152</a:t>
            </a:r>
            <a:r>
              <a:rPr sz="24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95646" y="3575304"/>
            <a:ext cx="7810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3.57%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85638" y="5949391"/>
            <a:ext cx="15817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Residual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Net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63590" y="6315151"/>
            <a:ext cx="8274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(20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dirty="0">
                <a:latin typeface="Calibri" panose="020F0502020204030204"/>
                <a:cs typeface="Calibri" panose="020F0502020204030204"/>
              </a:rPr>
              <a:t>5)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8274" y="5557113"/>
            <a:ext cx="1494790" cy="1157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16.4%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91490" algn="ctr">
              <a:lnSpc>
                <a:spcPct val="100000"/>
              </a:lnSpc>
              <a:spcBef>
                <a:spcPts val="25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AlexNet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93395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(2012)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50745" y="5317235"/>
            <a:ext cx="6273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7.3%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1216" y="5328818"/>
            <a:ext cx="1527810" cy="1356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6.7%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73355" algn="ctr">
              <a:lnSpc>
                <a:spcPct val="100000"/>
              </a:lnSpc>
              <a:spcBef>
                <a:spcPts val="182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GoogleNet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73990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(2014)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8716" y="1817370"/>
            <a:ext cx="3599815" cy="2624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1020" indent="-528955">
              <a:lnSpc>
                <a:spcPct val="100000"/>
              </a:lnSpc>
            </a:pPr>
            <a:r>
              <a:rPr sz="2800" spc="-30" dirty="0">
                <a:latin typeface="Calibri" panose="020F0502020204030204"/>
                <a:cs typeface="Calibri" panose="020F0502020204030204"/>
              </a:rPr>
              <a:t>Worry </a:t>
            </a:r>
            <a:r>
              <a:rPr sz="2800" dirty="0">
                <a:latin typeface="Calibri" panose="020F0502020204030204"/>
                <a:cs typeface="Calibri" panose="020F0502020204030204"/>
              </a:rPr>
              <a:t>about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overfitting?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41020" marR="33655">
              <a:lnSpc>
                <a:spcPct val="100000"/>
              </a:lnSpc>
              <a:spcBef>
                <a:spcPts val="2090"/>
              </a:spcBef>
            </a:pPr>
            <a:r>
              <a:rPr sz="2800" spc="-30" dirty="0">
                <a:latin typeface="Calibri" panose="020F0502020204030204"/>
                <a:cs typeface="Calibri" panose="020F0502020204030204"/>
              </a:rPr>
              <a:t>Worry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about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training 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first!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151130">
              <a:lnSpc>
                <a:spcPct val="100000"/>
              </a:lnSpc>
              <a:spcBef>
                <a:spcPts val="1530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This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ultra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deep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network 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have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special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structure.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30568" y="156971"/>
            <a:ext cx="1965832" cy="60358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00950" y="6203441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8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94653" y="2437638"/>
            <a:ext cx="553720" cy="789940"/>
          </a:xfrm>
          <a:custGeom>
            <a:avLst/>
            <a:gdLst/>
            <a:ahLst/>
            <a:cxnLst/>
            <a:rect l="l" t="t" r="r" b="b"/>
            <a:pathLst>
              <a:path w="553720" h="789939">
                <a:moveTo>
                  <a:pt x="0" y="789431"/>
                </a:moveTo>
                <a:lnTo>
                  <a:pt x="553211" y="789431"/>
                </a:lnTo>
                <a:lnTo>
                  <a:pt x="553211" y="0"/>
                </a:lnTo>
                <a:lnTo>
                  <a:pt x="0" y="0"/>
                </a:lnTo>
                <a:lnTo>
                  <a:pt x="0" y="78943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24650" y="89153"/>
            <a:ext cx="2121535" cy="6515100"/>
          </a:xfrm>
          <a:custGeom>
            <a:avLst/>
            <a:gdLst/>
            <a:ahLst/>
            <a:cxnLst/>
            <a:rect l="l" t="t" r="r" b="b"/>
            <a:pathLst>
              <a:path w="2121534" h="6515100">
                <a:moveTo>
                  <a:pt x="0" y="6515100"/>
                </a:moveTo>
                <a:lnTo>
                  <a:pt x="2121407" y="6515100"/>
                </a:lnTo>
                <a:lnTo>
                  <a:pt x="2121407" y="0"/>
                </a:lnTo>
                <a:lnTo>
                  <a:pt x="0" y="0"/>
                </a:lnTo>
                <a:lnTo>
                  <a:pt x="0" y="65151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40" dirty="0"/>
              <a:t> </a:t>
            </a:r>
            <a:r>
              <a:rPr spc="-15" dirty="0"/>
              <a:t>Network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48357"/>
            <a:ext cx="4334510" cy="1152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 defTabSz="-635">
              <a:lnSpc>
                <a:spcPct val="9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Ultra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deep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 is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 ensemble of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many networks 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depth.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6579" y="5581192"/>
            <a:ext cx="4225798" cy="3383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76579" y="5855512"/>
            <a:ext cx="3918966" cy="338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76579" y="6129832"/>
            <a:ext cx="1267358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76579" y="6403849"/>
            <a:ext cx="3937889" cy="338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68440" y="671322"/>
            <a:ext cx="1967357" cy="5713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638543" y="606551"/>
            <a:ext cx="228600" cy="5712460"/>
          </a:xfrm>
          <a:custGeom>
            <a:avLst/>
            <a:gdLst/>
            <a:ahLst/>
            <a:cxnLst/>
            <a:rect l="l" t="t" r="r" b="b"/>
            <a:pathLst>
              <a:path w="228600" h="5712460">
                <a:moveTo>
                  <a:pt x="152400" y="190500"/>
                </a:moveTo>
                <a:lnTo>
                  <a:pt x="76200" y="190500"/>
                </a:lnTo>
                <a:lnTo>
                  <a:pt x="76200" y="5712447"/>
                </a:lnTo>
                <a:lnTo>
                  <a:pt x="152400" y="5712447"/>
                </a:lnTo>
                <a:lnTo>
                  <a:pt x="152400" y="190500"/>
                </a:lnTo>
                <a:close/>
              </a:path>
              <a:path w="228600" h="571246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571246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83907" y="4212335"/>
            <a:ext cx="228600" cy="2171700"/>
          </a:xfrm>
          <a:custGeom>
            <a:avLst/>
            <a:gdLst/>
            <a:ahLst/>
            <a:cxnLst/>
            <a:rect l="l" t="t" r="r" b="b"/>
            <a:pathLst>
              <a:path w="228600" h="2171700">
                <a:moveTo>
                  <a:pt x="152400" y="190500"/>
                </a:moveTo>
                <a:lnTo>
                  <a:pt x="76200" y="190500"/>
                </a:lnTo>
                <a:lnTo>
                  <a:pt x="76200" y="2171611"/>
                </a:lnTo>
                <a:lnTo>
                  <a:pt x="152400" y="2171611"/>
                </a:lnTo>
                <a:lnTo>
                  <a:pt x="152400" y="190500"/>
                </a:lnTo>
                <a:close/>
              </a:path>
              <a:path w="228600" h="217170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217170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98207" y="4171188"/>
            <a:ext cx="1444625" cy="228600"/>
          </a:xfrm>
          <a:custGeom>
            <a:avLst/>
            <a:gdLst/>
            <a:ahLst/>
            <a:cxnLst/>
            <a:rect l="l" t="t" r="r" b="b"/>
            <a:pathLst>
              <a:path w="1444625" h="228600">
                <a:moveTo>
                  <a:pt x="1215517" y="0"/>
                </a:moveTo>
                <a:lnTo>
                  <a:pt x="1215517" y="228600"/>
                </a:lnTo>
                <a:lnTo>
                  <a:pt x="1367917" y="152400"/>
                </a:lnTo>
                <a:lnTo>
                  <a:pt x="1253617" y="152400"/>
                </a:lnTo>
                <a:lnTo>
                  <a:pt x="1253617" y="76200"/>
                </a:lnTo>
                <a:lnTo>
                  <a:pt x="1367917" y="76200"/>
                </a:lnTo>
                <a:lnTo>
                  <a:pt x="1215517" y="0"/>
                </a:lnTo>
                <a:close/>
              </a:path>
              <a:path w="1444625" h="228600">
                <a:moveTo>
                  <a:pt x="1215517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1215517" y="152400"/>
                </a:lnTo>
                <a:lnTo>
                  <a:pt x="1215517" y="76200"/>
                </a:lnTo>
                <a:close/>
              </a:path>
              <a:path w="1444625" h="228600">
                <a:moveTo>
                  <a:pt x="1367917" y="76200"/>
                </a:moveTo>
                <a:lnTo>
                  <a:pt x="1253617" y="76200"/>
                </a:lnTo>
                <a:lnTo>
                  <a:pt x="1253617" y="152400"/>
                </a:lnTo>
                <a:lnTo>
                  <a:pt x="1367917" y="152400"/>
                </a:lnTo>
                <a:lnTo>
                  <a:pt x="1444117" y="114300"/>
                </a:lnTo>
                <a:lnTo>
                  <a:pt x="1367917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98207" y="2670048"/>
            <a:ext cx="1435735" cy="228600"/>
          </a:xfrm>
          <a:custGeom>
            <a:avLst/>
            <a:gdLst/>
            <a:ahLst/>
            <a:cxnLst/>
            <a:rect l="l" t="t" r="r" b="b"/>
            <a:pathLst>
              <a:path w="1435734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435734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435734" h="228600">
                <a:moveTo>
                  <a:pt x="1435353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435353" y="152400"/>
                </a:lnTo>
                <a:lnTo>
                  <a:pt x="1435353" y="76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83907" y="643127"/>
            <a:ext cx="228600" cy="2171700"/>
          </a:xfrm>
          <a:custGeom>
            <a:avLst/>
            <a:gdLst/>
            <a:ahLst/>
            <a:cxnLst/>
            <a:rect l="l" t="t" r="r" b="b"/>
            <a:pathLst>
              <a:path w="228600" h="2171700">
                <a:moveTo>
                  <a:pt x="152400" y="190500"/>
                </a:moveTo>
                <a:lnTo>
                  <a:pt x="76200" y="190500"/>
                </a:lnTo>
                <a:lnTo>
                  <a:pt x="76200" y="2171573"/>
                </a:lnTo>
                <a:lnTo>
                  <a:pt x="152400" y="2171573"/>
                </a:lnTo>
                <a:lnTo>
                  <a:pt x="152400" y="190500"/>
                </a:lnTo>
                <a:close/>
              </a:path>
              <a:path w="228600" h="2171700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2171700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82000" y="2784348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500"/>
                </a:moveTo>
                <a:lnTo>
                  <a:pt x="76200" y="190500"/>
                </a:lnTo>
                <a:lnTo>
                  <a:pt x="76200" y="1568831"/>
                </a:lnTo>
                <a:lnTo>
                  <a:pt x="152400" y="1568831"/>
                </a:lnTo>
                <a:lnTo>
                  <a:pt x="152400" y="190500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54568" y="4469891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499"/>
                </a:moveTo>
                <a:lnTo>
                  <a:pt x="76200" y="190499"/>
                </a:lnTo>
                <a:lnTo>
                  <a:pt x="76200" y="1568881"/>
                </a:lnTo>
                <a:lnTo>
                  <a:pt x="152400" y="1568881"/>
                </a:lnTo>
                <a:lnTo>
                  <a:pt x="152400" y="190499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599"/>
                </a:lnTo>
                <a:lnTo>
                  <a:pt x="76200" y="228599"/>
                </a:lnTo>
                <a:lnTo>
                  <a:pt x="76200" y="190499"/>
                </a:lnTo>
                <a:lnTo>
                  <a:pt x="209550" y="190499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499"/>
                </a:moveTo>
                <a:lnTo>
                  <a:pt x="152400" y="190499"/>
                </a:lnTo>
                <a:lnTo>
                  <a:pt x="152400" y="228599"/>
                </a:lnTo>
                <a:lnTo>
                  <a:pt x="228600" y="228599"/>
                </a:lnTo>
                <a:lnTo>
                  <a:pt x="209550" y="19049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121658" y="3448050"/>
            <a:ext cx="1165225" cy="1554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solidFill>
                  <a:srgbClr val="FFC000"/>
                </a:solidFill>
                <a:latin typeface="Calibri" panose="020F0502020204030204"/>
                <a:cs typeface="Calibri" panose="020F0502020204030204"/>
              </a:rPr>
              <a:t>6</a:t>
            </a:r>
            <a:r>
              <a:rPr sz="2800" b="1" spc="-65" dirty="0">
                <a:solidFill>
                  <a:srgbClr val="FFC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30" dirty="0">
                <a:solidFill>
                  <a:srgbClr val="FFC000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9210">
              <a:lnSpc>
                <a:spcPct val="100000"/>
              </a:lnSpc>
              <a:spcBef>
                <a:spcPts val="865"/>
              </a:spcBef>
            </a:pPr>
            <a:r>
              <a:rPr sz="2800" b="1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4</a:t>
            </a:r>
            <a:r>
              <a:rPr sz="2800" b="1" spc="-6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3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9210">
              <a:lnSpc>
                <a:spcPct val="100000"/>
              </a:lnSpc>
              <a:spcBef>
                <a:spcPts val="1045"/>
              </a:spcBef>
            </a:pPr>
            <a:r>
              <a:rPr sz="2800" b="1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sz="2800" b="1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54568" y="1005839"/>
            <a:ext cx="228600" cy="1569085"/>
          </a:xfrm>
          <a:custGeom>
            <a:avLst/>
            <a:gdLst/>
            <a:ahLst/>
            <a:cxnLst/>
            <a:rect l="l" t="t" r="r" b="b"/>
            <a:pathLst>
              <a:path w="228600" h="1569085">
                <a:moveTo>
                  <a:pt x="152400" y="190500"/>
                </a:moveTo>
                <a:lnTo>
                  <a:pt x="76200" y="190500"/>
                </a:lnTo>
                <a:lnTo>
                  <a:pt x="76200" y="1568831"/>
                </a:lnTo>
                <a:lnTo>
                  <a:pt x="152400" y="1568831"/>
                </a:lnTo>
                <a:lnTo>
                  <a:pt x="152400" y="190500"/>
                </a:lnTo>
                <a:close/>
              </a:path>
              <a:path w="228600" h="156908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56908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458456" y="2528316"/>
            <a:ext cx="228600" cy="1992630"/>
          </a:xfrm>
          <a:custGeom>
            <a:avLst/>
            <a:gdLst/>
            <a:ahLst/>
            <a:cxnLst/>
            <a:rect l="l" t="t" r="r" b="b"/>
            <a:pathLst>
              <a:path w="228600" h="1992629">
                <a:moveTo>
                  <a:pt x="152400" y="190500"/>
                </a:moveTo>
                <a:lnTo>
                  <a:pt x="76200" y="190500"/>
                </a:lnTo>
                <a:lnTo>
                  <a:pt x="76200" y="1992630"/>
                </a:lnTo>
                <a:lnTo>
                  <a:pt x="152400" y="1992630"/>
                </a:lnTo>
                <a:lnTo>
                  <a:pt x="152400" y="190500"/>
                </a:lnTo>
                <a:close/>
              </a:path>
              <a:path w="228600" h="1992629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1992629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82840" y="4407408"/>
            <a:ext cx="1033144" cy="228600"/>
          </a:xfrm>
          <a:custGeom>
            <a:avLst/>
            <a:gdLst/>
            <a:ahLst/>
            <a:cxnLst/>
            <a:rect l="l" t="t" r="r" b="b"/>
            <a:pathLst>
              <a:path w="1033145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033145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033145" h="228600">
                <a:moveTo>
                  <a:pt x="1033017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033017" y="152400"/>
                </a:lnTo>
                <a:lnTo>
                  <a:pt x="1033017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82840" y="982980"/>
            <a:ext cx="1019810" cy="228600"/>
          </a:xfrm>
          <a:custGeom>
            <a:avLst/>
            <a:gdLst/>
            <a:ahLst/>
            <a:cxnLst/>
            <a:rect l="l" t="t" r="r" b="b"/>
            <a:pathLst>
              <a:path w="1019809" h="228600">
                <a:moveTo>
                  <a:pt x="228600" y="0"/>
                </a:move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190500" y="152400"/>
                </a:lnTo>
                <a:lnTo>
                  <a:pt x="190500" y="76200"/>
                </a:lnTo>
                <a:lnTo>
                  <a:pt x="228600" y="76200"/>
                </a:lnTo>
                <a:lnTo>
                  <a:pt x="228600" y="0"/>
                </a:lnTo>
                <a:close/>
              </a:path>
              <a:path w="1019809" h="228600">
                <a:moveTo>
                  <a:pt x="228600" y="76200"/>
                </a:moveTo>
                <a:lnTo>
                  <a:pt x="190500" y="76200"/>
                </a:lnTo>
                <a:lnTo>
                  <a:pt x="190500" y="152400"/>
                </a:lnTo>
                <a:lnTo>
                  <a:pt x="228600" y="152400"/>
                </a:lnTo>
                <a:lnTo>
                  <a:pt x="228600" y="76200"/>
                </a:lnTo>
                <a:close/>
              </a:path>
              <a:path w="1019809" h="228600">
                <a:moveTo>
                  <a:pt x="1019555" y="76200"/>
                </a:moveTo>
                <a:lnTo>
                  <a:pt x="228600" y="76200"/>
                </a:lnTo>
                <a:lnTo>
                  <a:pt x="228600" y="152400"/>
                </a:lnTo>
                <a:lnTo>
                  <a:pt x="1019555" y="152400"/>
                </a:lnTo>
                <a:lnTo>
                  <a:pt x="1019555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528559" y="2514600"/>
            <a:ext cx="1001394" cy="228600"/>
          </a:xfrm>
          <a:custGeom>
            <a:avLst/>
            <a:gdLst/>
            <a:ahLst/>
            <a:cxnLst/>
            <a:rect l="l" t="t" r="r" b="b"/>
            <a:pathLst>
              <a:path w="1001395" h="228600">
                <a:moveTo>
                  <a:pt x="772668" y="0"/>
                </a:moveTo>
                <a:lnTo>
                  <a:pt x="772668" y="228600"/>
                </a:lnTo>
                <a:lnTo>
                  <a:pt x="925068" y="152400"/>
                </a:lnTo>
                <a:lnTo>
                  <a:pt x="810768" y="152400"/>
                </a:lnTo>
                <a:lnTo>
                  <a:pt x="810768" y="76200"/>
                </a:lnTo>
                <a:lnTo>
                  <a:pt x="925068" y="76200"/>
                </a:lnTo>
                <a:lnTo>
                  <a:pt x="772668" y="0"/>
                </a:lnTo>
                <a:close/>
              </a:path>
              <a:path w="1001395" h="228600">
                <a:moveTo>
                  <a:pt x="772668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772668" y="152400"/>
                </a:lnTo>
                <a:lnTo>
                  <a:pt x="772668" y="76200"/>
                </a:lnTo>
                <a:close/>
              </a:path>
              <a:path w="1001395" h="228600">
                <a:moveTo>
                  <a:pt x="925068" y="76200"/>
                </a:moveTo>
                <a:lnTo>
                  <a:pt x="810768" y="76200"/>
                </a:lnTo>
                <a:lnTo>
                  <a:pt x="810768" y="152400"/>
                </a:lnTo>
                <a:lnTo>
                  <a:pt x="925068" y="152400"/>
                </a:lnTo>
                <a:lnTo>
                  <a:pt x="1001268" y="114300"/>
                </a:lnTo>
                <a:lnTo>
                  <a:pt x="925068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28559" y="5925311"/>
            <a:ext cx="992505" cy="228600"/>
          </a:xfrm>
          <a:custGeom>
            <a:avLst/>
            <a:gdLst/>
            <a:ahLst/>
            <a:cxnLst/>
            <a:rect l="l" t="t" r="r" b="b"/>
            <a:pathLst>
              <a:path w="992504" h="228600">
                <a:moveTo>
                  <a:pt x="763524" y="0"/>
                </a:moveTo>
                <a:lnTo>
                  <a:pt x="763524" y="228600"/>
                </a:lnTo>
                <a:lnTo>
                  <a:pt x="915924" y="152400"/>
                </a:lnTo>
                <a:lnTo>
                  <a:pt x="801624" y="152400"/>
                </a:lnTo>
                <a:lnTo>
                  <a:pt x="801624" y="76200"/>
                </a:lnTo>
                <a:lnTo>
                  <a:pt x="915924" y="76200"/>
                </a:lnTo>
                <a:lnTo>
                  <a:pt x="763524" y="0"/>
                </a:lnTo>
                <a:close/>
              </a:path>
              <a:path w="992504" h="228600">
                <a:moveTo>
                  <a:pt x="763524" y="76200"/>
                </a:moveTo>
                <a:lnTo>
                  <a:pt x="0" y="76200"/>
                </a:lnTo>
                <a:lnTo>
                  <a:pt x="0" y="152400"/>
                </a:lnTo>
                <a:lnTo>
                  <a:pt x="763524" y="152400"/>
                </a:lnTo>
                <a:lnTo>
                  <a:pt x="763524" y="76200"/>
                </a:lnTo>
                <a:close/>
              </a:path>
              <a:path w="992504" h="228600">
                <a:moveTo>
                  <a:pt x="915924" y="76200"/>
                </a:moveTo>
                <a:lnTo>
                  <a:pt x="801624" y="76200"/>
                </a:lnTo>
                <a:lnTo>
                  <a:pt x="801624" y="152400"/>
                </a:lnTo>
                <a:lnTo>
                  <a:pt x="915924" y="152400"/>
                </a:lnTo>
                <a:lnTo>
                  <a:pt x="992124" y="114300"/>
                </a:lnTo>
                <a:lnTo>
                  <a:pt x="915924" y="762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458456" y="5996940"/>
            <a:ext cx="228600" cy="440055"/>
          </a:xfrm>
          <a:custGeom>
            <a:avLst/>
            <a:gdLst/>
            <a:ahLst/>
            <a:cxnLst/>
            <a:rect l="l" t="t" r="r" b="b"/>
            <a:pathLst>
              <a:path w="228600" h="440054">
                <a:moveTo>
                  <a:pt x="152400" y="190500"/>
                </a:moveTo>
                <a:lnTo>
                  <a:pt x="76200" y="190500"/>
                </a:lnTo>
                <a:lnTo>
                  <a:pt x="76200" y="439864"/>
                </a:lnTo>
                <a:lnTo>
                  <a:pt x="152400" y="439864"/>
                </a:lnTo>
                <a:lnTo>
                  <a:pt x="152400" y="190500"/>
                </a:lnTo>
                <a:close/>
              </a:path>
              <a:path w="228600" h="440054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40054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458456" y="643127"/>
            <a:ext cx="228600" cy="440055"/>
          </a:xfrm>
          <a:custGeom>
            <a:avLst/>
            <a:gdLst/>
            <a:ahLst/>
            <a:cxnLst/>
            <a:rect l="l" t="t" r="r" b="b"/>
            <a:pathLst>
              <a:path w="228600" h="440055">
                <a:moveTo>
                  <a:pt x="152400" y="190500"/>
                </a:moveTo>
                <a:lnTo>
                  <a:pt x="76200" y="190500"/>
                </a:lnTo>
                <a:lnTo>
                  <a:pt x="76200" y="439927"/>
                </a:lnTo>
                <a:lnTo>
                  <a:pt x="152400" y="439927"/>
                </a:lnTo>
                <a:lnTo>
                  <a:pt x="152400" y="190500"/>
                </a:lnTo>
                <a:close/>
              </a:path>
              <a:path w="228600" h="44005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44005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641094" y="4021582"/>
            <a:ext cx="14560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Ensemble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89197" y="3370326"/>
            <a:ext cx="551815" cy="1830705"/>
          </a:xfrm>
          <a:custGeom>
            <a:avLst/>
            <a:gdLst/>
            <a:ahLst/>
            <a:cxnLst/>
            <a:rect l="l" t="t" r="r" b="b"/>
            <a:pathLst>
              <a:path w="551814" h="1830704">
                <a:moveTo>
                  <a:pt x="551688" y="1830324"/>
                </a:moveTo>
                <a:lnTo>
                  <a:pt x="488422" y="1826428"/>
                </a:lnTo>
                <a:lnTo>
                  <a:pt x="430354" y="1815329"/>
                </a:lnTo>
                <a:lnTo>
                  <a:pt x="379138" y="1797913"/>
                </a:lnTo>
                <a:lnTo>
                  <a:pt x="336426" y="1775063"/>
                </a:lnTo>
                <a:lnTo>
                  <a:pt x="303871" y="1747662"/>
                </a:lnTo>
                <a:lnTo>
                  <a:pt x="275843" y="1682750"/>
                </a:lnTo>
                <a:lnTo>
                  <a:pt x="275843" y="1062736"/>
                </a:lnTo>
                <a:lnTo>
                  <a:pt x="268561" y="1028888"/>
                </a:lnTo>
                <a:lnTo>
                  <a:pt x="215261" y="970422"/>
                </a:lnTo>
                <a:lnTo>
                  <a:pt x="172549" y="947572"/>
                </a:lnTo>
                <a:lnTo>
                  <a:pt x="121333" y="930156"/>
                </a:lnTo>
                <a:lnTo>
                  <a:pt x="63265" y="919057"/>
                </a:lnTo>
                <a:lnTo>
                  <a:pt x="0" y="915162"/>
                </a:lnTo>
                <a:lnTo>
                  <a:pt x="63265" y="911266"/>
                </a:lnTo>
                <a:lnTo>
                  <a:pt x="121333" y="900167"/>
                </a:lnTo>
                <a:lnTo>
                  <a:pt x="172549" y="882751"/>
                </a:lnTo>
                <a:lnTo>
                  <a:pt x="215261" y="859901"/>
                </a:lnTo>
                <a:lnTo>
                  <a:pt x="247816" y="832500"/>
                </a:lnTo>
                <a:lnTo>
                  <a:pt x="275843" y="767588"/>
                </a:lnTo>
                <a:lnTo>
                  <a:pt x="275843" y="147574"/>
                </a:lnTo>
                <a:lnTo>
                  <a:pt x="283126" y="113726"/>
                </a:lnTo>
                <a:lnTo>
                  <a:pt x="336426" y="55260"/>
                </a:lnTo>
                <a:lnTo>
                  <a:pt x="379138" y="32410"/>
                </a:lnTo>
                <a:lnTo>
                  <a:pt x="430354" y="14994"/>
                </a:lnTo>
                <a:lnTo>
                  <a:pt x="488422" y="3895"/>
                </a:lnTo>
                <a:lnTo>
                  <a:pt x="55168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40" dirty="0"/>
              <a:t> </a:t>
            </a:r>
            <a:r>
              <a:rPr spc="-15" dirty="0"/>
              <a:t>Network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174371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F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ac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al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05655" y="1342644"/>
            <a:ext cx="4639056" cy="52197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7075" y="2503677"/>
            <a:ext cx="1334389" cy="338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40180" y="2503677"/>
            <a:ext cx="824179" cy="3383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161285" y="2503677"/>
            <a:ext cx="173736" cy="338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48154" y="2503677"/>
            <a:ext cx="771753" cy="33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7075" y="2777998"/>
            <a:ext cx="3107055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7075" y="3052013"/>
            <a:ext cx="1237830" cy="338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7075" y="3326891"/>
            <a:ext cx="3379724" cy="338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7075" y="3601211"/>
            <a:ext cx="693420" cy="3383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7075" y="4235145"/>
            <a:ext cx="928116" cy="338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77467" y="4235145"/>
            <a:ext cx="367792" cy="338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53311" y="4235145"/>
            <a:ext cx="928471" cy="338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49094" y="4235145"/>
            <a:ext cx="1765681" cy="338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7075" y="4510151"/>
            <a:ext cx="2732786" cy="3383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7075" y="4784471"/>
            <a:ext cx="3658870" cy="3383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27075" y="5058790"/>
            <a:ext cx="416052" cy="3383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14375" y="3739133"/>
            <a:ext cx="242443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Resnet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Resnet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7075" y="5850331"/>
            <a:ext cx="2640203" cy="338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57170" y="5850331"/>
            <a:ext cx="499109" cy="3386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7075" y="6125260"/>
            <a:ext cx="4570984" cy="3383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14375" y="5382259"/>
            <a:ext cx="28206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Good</a:t>
            </a:r>
            <a:r>
              <a:rPr sz="28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Initialization?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Ultra </a:t>
            </a:r>
            <a:r>
              <a:rPr dirty="0"/>
              <a:t>Deep</a:t>
            </a:r>
            <a:r>
              <a:rPr spc="-40" dirty="0"/>
              <a:t> </a:t>
            </a:r>
            <a:r>
              <a:rPr spc="-15" dirty="0"/>
              <a:t>Network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948842" y="1751025"/>
            <a:ext cx="3402711" cy="526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49952" y="1751025"/>
            <a:ext cx="3450209" cy="526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5883" y="5712256"/>
            <a:ext cx="4053204" cy="338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5883" y="5986576"/>
            <a:ext cx="1519936" cy="338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5883" y="6260896"/>
            <a:ext cx="3823462" cy="338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59984" y="5717743"/>
            <a:ext cx="3485515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59984" y="5991758"/>
            <a:ext cx="3654170" cy="338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59984" y="6266688"/>
            <a:ext cx="1157630" cy="338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39011" y="3540252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6"/>
                </a:moveTo>
                <a:lnTo>
                  <a:pt x="1566672" y="318516"/>
                </a:lnTo>
                <a:lnTo>
                  <a:pt x="1566672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39011" y="3540252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6"/>
                </a:moveTo>
                <a:lnTo>
                  <a:pt x="1566672" y="318516"/>
                </a:lnTo>
                <a:lnTo>
                  <a:pt x="1566672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39011" y="43921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80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39011" y="43921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80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46148" y="3859529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7"/>
                </a:lnTo>
                <a:lnTo>
                  <a:pt x="76200" y="533527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46148" y="4712970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49"/>
                </a:moveTo>
                <a:lnTo>
                  <a:pt x="38100" y="95249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49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946148" y="3007614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03298" y="5257038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4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46148" y="2410205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495427"/>
                </a:moveTo>
                <a:lnTo>
                  <a:pt x="38100" y="495427"/>
                </a:lnTo>
                <a:lnTo>
                  <a:pt x="38100" y="533527"/>
                </a:lnTo>
                <a:lnTo>
                  <a:pt x="76200" y="533527"/>
                </a:lnTo>
                <a:lnTo>
                  <a:pt x="76200" y="495427"/>
                </a:lnTo>
                <a:close/>
              </a:path>
              <a:path w="114300" h="534035">
                <a:moveTo>
                  <a:pt x="76200" y="419227"/>
                </a:moveTo>
                <a:lnTo>
                  <a:pt x="38100" y="419227"/>
                </a:lnTo>
                <a:lnTo>
                  <a:pt x="38100" y="457327"/>
                </a:lnTo>
                <a:lnTo>
                  <a:pt x="76200" y="457327"/>
                </a:lnTo>
                <a:lnTo>
                  <a:pt x="76200" y="419227"/>
                </a:lnTo>
                <a:close/>
              </a:path>
              <a:path w="114300" h="534035">
                <a:moveTo>
                  <a:pt x="76200" y="343027"/>
                </a:moveTo>
                <a:lnTo>
                  <a:pt x="38100" y="343027"/>
                </a:lnTo>
                <a:lnTo>
                  <a:pt x="38100" y="381127"/>
                </a:lnTo>
                <a:lnTo>
                  <a:pt x="76200" y="381127"/>
                </a:lnTo>
                <a:lnTo>
                  <a:pt x="76200" y="343027"/>
                </a:lnTo>
                <a:close/>
              </a:path>
              <a:path w="114300" h="534035">
                <a:moveTo>
                  <a:pt x="76200" y="266827"/>
                </a:moveTo>
                <a:lnTo>
                  <a:pt x="38100" y="266827"/>
                </a:lnTo>
                <a:lnTo>
                  <a:pt x="38100" y="304927"/>
                </a:lnTo>
                <a:lnTo>
                  <a:pt x="76200" y="304927"/>
                </a:lnTo>
                <a:lnTo>
                  <a:pt x="76200" y="266827"/>
                </a:lnTo>
                <a:close/>
              </a:path>
              <a:path w="114300" h="534035">
                <a:moveTo>
                  <a:pt x="76200" y="190627"/>
                </a:moveTo>
                <a:lnTo>
                  <a:pt x="38100" y="190627"/>
                </a:lnTo>
                <a:lnTo>
                  <a:pt x="38100" y="228727"/>
                </a:lnTo>
                <a:lnTo>
                  <a:pt x="76200" y="228727"/>
                </a:lnTo>
                <a:lnTo>
                  <a:pt x="76200" y="190627"/>
                </a:lnTo>
                <a:close/>
              </a:path>
              <a:path w="114300" h="534035">
                <a:moveTo>
                  <a:pt x="76200" y="114427"/>
                </a:moveTo>
                <a:lnTo>
                  <a:pt x="38100" y="114427"/>
                </a:lnTo>
                <a:lnTo>
                  <a:pt x="38100" y="152527"/>
                </a:lnTo>
                <a:lnTo>
                  <a:pt x="76200" y="152527"/>
                </a:lnTo>
                <a:lnTo>
                  <a:pt x="76200" y="114427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114300" y="114300"/>
                </a:lnTo>
                <a:lnTo>
                  <a:pt x="57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13688" y="3608832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89915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8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5" y="181356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1" y="90678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13688" y="3608832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0" y="90678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5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1" y="90678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5" y="181356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60575" y="360883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60575" y="360883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16607" y="360883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16607" y="360883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55876" y="3611879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55876" y="3611879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298192" y="360883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98192" y="360883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558795" y="360883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558795" y="3608832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13688" y="4407408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89915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8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5" y="181356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1" y="90678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13688" y="4407408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0" y="90678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5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1" y="90678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5" y="181356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560575" y="440740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60575" y="440740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816607" y="440740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16607" y="440740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055876" y="44104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55876" y="44104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298192" y="440740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298192" y="440740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58795" y="440740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558795" y="440740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816607" y="2676144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188975" y="0"/>
                </a:moveTo>
                <a:lnTo>
                  <a:pt x="138729" y="6748"/>
                </a:lnTo>
                <a:lnTo>
                  <a:pt x="93584" y="25795"/>
                </a:lnTo>
                <a:lnTo>
                  <a:pt x="55340" y="55340"/>
                </a:lnTo>
                <a:lnTo>
                  <a:pt x="25795" y="93584"/>
                </a:lnTo>
                <a:lnTo>
                  <a:pt x="6748" y="138729"/>
                </a:lnTo>
                <a:lnTo>
                  <a:pt x="0" y="188975"/>
                </a:lnTo>
                <a:lnTo>
                  <a:pt x="6748" y="239222"/>
                </a:lnTo>
                <a:lnTo>
                  <a:pt x="25795" y="284367"/>
                </a:lnTo>
                <a:lnTo>
                  <a:pt x="55340" y="322611"/>
                </a:lnTo>
                <a:lnTo>
                  <a:pt x="93584" y="352156"/>
                </a:lnTo>
                <a:lnTo>
                  <a:pt x="138729" y="371203"/>
                </a:lnTo>
                <a:lnTo>
                  <a:pt x="188975" y="377951"/>
                </a:lnTo>
                <a:lnTo>
                  <a:pt x="239222" y="371203"/>
                </a:lnTo>
                <a:lnTo>
                  <a:pt x="284367" y="352156"/>
                </a:lnTo>
                <a:lnTo>
                  <a:pt x="322611" y="322611"/>
                </a:lnTo>
                <a:lnTo>
                  <a:pt x="352156" y="284367"/>
                </a:lnTo>
                <a:lnTo>
                  <a:pt x="371203" y="239222"/>
                </a:lnTo>
                <a:lnTo>
                  <a:pt x="377952" y="188975"/>
                </a:lnTo>
                <a:lnTo>
                  <a:pt x="371203" y="138729"/>
                </a:lnTo>
                <a:lnTo>
                  <a:pt x="352156" y="93584"/>
                </a:lnTo>
                <a:lnTo>
                  <a:pt x="322611" y="55340"/>
                </a:lnTo>
                <a:lnTo>
                  <a:pt x="284367" y="25795"/>
                </a:lnTo>
                <a:lnTo>
                  <a:pt x="239222" y="6748"/>
                </a:lnTo>
                <a:lnTo>
                  <a:pt x="188975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816607" y="2676144"/>
            <a:ext cx="378460" cy="378460"/>
          </a:xfrm>
          <a:custGeom>
            <a:avLst/>
            <a:gdLst/>
            <a:ahLst/>
            <a:cxnLst/>
            <a:rect l="l" t="t" r="r" b="b"/>
            <a:pathLst>
              <a:path w="378460" h="378460">
                <a:moveTo>
                  <a:pt x="0" y="188975"/>
                </a:moveTo>
                <a:lnTo>
                  <a:pt x="6748" y="138729"/>
                </a:lnTo>
                <a:lnTo>
                  <a:pt x="25795" y="93584"/>
                </a:lnTo>
                <a:lnTo>
                  <a:pt x="55340" y="55340"/>
                </a:lnTo>
                <a:lnTo>
                  <a:pt x="93584" y="25795"/>
                </a:lnTo>
                <a:lnTo>
                  <a:pt x="138729" y="6748"/>
                </a:lnTo>
                <a:lnTo>
                  <a:pt x="188975" y="0"/>
                </a:lnTo>
                <a:lnTo>
                  <a:pt x="239222" y="6748"/>
                </a:lnTo>
                <a:lnTo>
                  <a:pt x="284367" y="25795"/>
                </a:lnTo>
                <a:lnTo>
                  <a:pt x="322611" y="55340"/>
                </a:lnTo>
                <a:lnTo>
                  <a:pt x="352156" y="93584"/>
                </a:lnTo>
                <a:lnTo>
                  <a:pt x="371203" y="138729"/>
                </a:lnTo>
                <a:lnTo>
                  <a:pt x="377952" y="188975"/>
                </a:lnTo>
                <a:lnTo>
                  <a:pt x="371203" y="239222"/>
                </a:lnTo>
                <a:lnTo>
                  <a:pt x="352156" y="284367"/>
                </a:lnTo>
                <a:lnTo>
                  <a:pt x="322611" y="322611"/>
                </a:lnTo>
                <a:lnTo>
                  <a:pt x="284367" y="352156"/>
                </a:lnTo>
                <a:lnTo>
                  <a:pt x="239222" y="371203"/>
                </a:lnTo>
                <a:lnTo>
                  <a:pt x="188975" y="377951"/>
                </a:lnTo>
                <a:lnTo>
                  <a:pt x="138729" y="371203"/>
                </a:lnTo>
                <a:lnTo>
                  <a:pt x="93584" y="352156"/>
                </a:lnTo>
                <a:lnTo>
                  <a:pt x="55340" y="322611"/>
                </a:lnTo>
                <a:lnTo>
                  <a:pt x="25795" y="284367"/>
                </a:lnTo>
                <a:lnTo>
                  <a:pt x="6748" y="239222"/>
                </a:lnTo>
                <a:lnTo>
                  <a:pt x="0" y="18897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707542" y="1807209"/>
            <a:ext cx="4150995" cy="1249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013200" algn="l"/>
              </a:tabLst>
            </a:pPr>
            <a:r>
              <a:rPr sz="2800" spc="-5" dirty="0">
                <a:latin typeface="Arial" panose="020B0604020202020204"/>
                <a:cs typeface="Arial" panose="020B0604020202020204"/>
              </a:rPr>
              <a:t>•	•</a:t>
            </a:r>
            <a:endParaRPr sz="28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12230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+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023110" y="5104638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277361" y="2865882"/>
            <a:ext cx="0" cy="2239010"/>
          </a:xfrm>
          <a:custGeom>
            <a:avLst/>
            <a:gdLst/>
            <a:ahLst/>
            <a:cxnLst/>
            <a:rect l="l" t="t" r="r" b="b"/>
            <a:pathLst>
              <a:path h="2239010">
                <a:moveTo>
                  <a:pt x="0" y="2238882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236470" y="2808732"/>
            <a:ext cx="1040130" cy="114300"/>
          </a:xfrm>
          <a:custGeom>
            <a:avLst/>
            <a:gdLst/>
            <a:ahLst/>
            <a:cxnLst/>
            <a:rect l="l" t="t" r="r" b="b"/>
            <a:pathLst>
              <a:path w="104012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401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40129" h="114300">
                <a:moveTo>
                  <a:pt x="104013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40130" y="76200"/>
                </a:lnTo>
                <a:lnTo>
                  <a:pt x="104013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106667" y="4119371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1" y="320039"/>
                </a:lnTo>
                <a:lnTo>
                  <a:pt x="156667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106667" y="4119371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1" y="320039"/>
                </a:lnTo>
                <a:lnTo>
                  <a:pt x="1566671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181344" y="41894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181344" y="41894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428232" y="41894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428232" y="41894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684264" y="41894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684264" y="41894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923531" y="419252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923531" y="419252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65847" y="41894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165847" y="41894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426452" y="41894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426452" y="41894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886193" y="3012185"/>
            <a:ext cx="382270" cy="393700"/>
          </a:xfrm>
          <a:custGeom>
            <a:avLst/>
            <a:gdLst/>
            <a:ahLst/>
            <a:cxnLst/>
            <a:rect l="l" t="t" r="r" b="b"/>
            <a:pathLst>
              <a:path w="382270" h="393700">
                <a:moveTo>
                  <a:pt x="93219" y="68749"/>
                </a:moveTo>
                <a:lnTo>
                  <a:pt x="65807" y="95312"/>
                </a:lnTo>
                <a:lnTo>
                  <a:pt x="354710" y="393446"/>
                </a:lnTo>
                <a:lnTo>
                  <a:pt x="382142" y="366902"/>
                </a:lnTo>
                <a:lnTo>
                  <a:pt x="93219" y="68749"/>
                </a:lnTo>
                <a:close/>
              </a:path>
              <a:path w="382270" h="393700">
                <a:moveTo>
                  <a:pt x="0" y="0"/>
                </a:moveTo>
                <a:lnTo>
                  <a:pt x="38480" y="121792"/>
                </a:lnTo>
                <a:lnTo>
                  <a:pt x="65807" y="95312"/>
                </a:lnTo>
                <a:lnTo>
                  <a:pt x="52577" y="81661"/>
                </a:lnTo>
                <a:lnTo>
                  <a:pt x="80009" y="55117"/>
                </a:lnTo>
                <a:lnTo>
                  <a:pt x="107286" y="55117"/>
                </a:lnTo>
                <a:lnTo>
                  <a:pt x="120523" y="42290"/>
                </a:lnTo>
                <a:lnTo>
                  <a:pt x="0" y="0"/>
                </a:lnTo>
                <a:close/>
              </a:path>
              <a:path w="382270" h="393700">
                <a:moveTo>
                  <a:pt x="80009" y="55117"/>
                </a:moveTo>
                <a:lnTo>
                  <a:pt x="52577" y="81661"/>
                </a:lnTo>
                <a:lnTo>
                  <a:pt x="65807" y="95312"/>
                </a:lnTo>
                <a:lnTo>
                  <a:pt x="93219" y="68749"/>
                </a:lnTo>
                <a:lnTo>
                  <a:pt x="80009" y="55117"/>
                </a:lnTo>
                <a:close/>
              </a:path>
              <a:path w="382270" h="393700">
                <a:moveTo>
                  <a:pt x="107286" y="55117"/>
                </a:moveTo>
                <a:lnTo>
                  <a:pt x="80009" y="55117"/>
                </a:lnTo>
                <a:lnTo>
                  <a:pt x="93219" y="68749"/>
                </a:lnTo>
                <a:lnTo>
                  <a:pt x="107286" y="551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815328" y="2474214"/>
            <a:ext cx="114300" cy="534035"/>
          </a:xfrm>
          <a:custGeom>
            <a:avLst/>
            <a:gdLst/>
            <a:ahLst/>
            <a:cxnLst/>
            <a:rect l="l" t="t" r="r" b="b"/>
            <a:pathLst>
              <a:path w="114300" h="534035">
                <a:moveTo>
                  <a:pt x="76200" y="95250"/>
                </a:moveTo>
                <a:lnTo>
                  <a:pt x="38100" y="95250"/>
                </a:lnTo>
                <a:lnTo>
                  <a:pt x="38100" y="533526"/>
                </a:lnTo>
                <a:lnTo>
                  <a:pt x="76200" y="533526"/>
                </a:lnTo>
                <a:lnTo>
                  <a:pt x="76200" y="95250"/>
                </a:lnTo>
                <a:close/>
              </a:path>
              <a:path w="114300" h="53403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3403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427214" y="2997707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51114" y="3007614"/>
            <a:ext cx="0" cy="1964689"/>
          </a:xfrm>
          <a:custGeom>
            <a:avLst/>
            <a:gdLst/>
            <a:ahLst/>
            <a:cxnLst/>
            <a:rect l="l" t="t" r="r" b="b"/>
            <a:pathLst>
              <a:path h="1964689">
                <a:moveTo>
                  <a:pt x="0" y="196469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803135" y="4440173"/>
            <a:ext cx="114300" cy="941069"/>
          </a:xfrm>
          <a:custGeom>
            <a:avLst/>
            <a:gdLst/>
            <a:ahLst/>
            <a:cxnLst/>
            <a:rect l="l" t="t" r="r" b="b"/>
            <a:pathLst>
              <a:path w="114300" h="941070">
                <a:moveTo>
                  <a:pt x="76200" y="95250"/>
                </a:moveTo>
                <a:lnTo>
                  <a:pt x="38100" y="95250"/>
                </a:lnTo>
                <a:lnTo>
                  <a:pt x="38100" y="940816"/>
                </a:lnTo>
                <a:lnTo>
                  <a:pt x="76200" y="940816"/>
                </a:lnTo>
                <a:lnTo>
                  <a:pt x="76200" y="95250"/>
                </a:lnTo>
                <a:close/>
              </a:path>
              <a:path w="114300" h="9410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410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860285" y="5391150"/>
            <a:ext cx="0" cy="304800"/>
          </a:xfrm>
          <a:custGeom>
            <a:avLst/>
            <a:gdLst/>
            <a:ahLst/>
            <a:cxnLst/>
            <a:rect l="l" t="t" r="r" b="b"/>
            <a:pathLst>
              <a:path h="304800">
                <a:moveTo>
                  <a:pt x="0" y="304584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884669" y="4972050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590794" y="4972050"/>
            <a:ext cx="1254125" cy="0"/>
          </a:xfrm>
          <a:custGeom>
            <a:avLst/>
            <a:gdLst/>
            <a:ahLst/>
            <a:cxnLst/>
            <a:rect l="l" t="t" r="r" b="b"/>
            <a:pathLst>
              <a:path w="1254125">
                <a:moveTo>
                  <a:pt x="0" y="0"/>
                </a:moveTo>
                <a:lnTo>
                  <a:pt x="1253616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590794" y="3243833"/>
            <a:ext cx="0" cy="1729105"/>
          </a:xfrm>
          <a:custGeom>
            <a:avLst/>
            <a:gdLst/>
            <a:ahLst/>
            <a:cxnLst/>
            <a:rect l="l" t="t" r="r" b="b"/>
            <a:pathLst>
              <a:path h="1729104">
                <a:moveTo>
                  <a:pt x="0" y="172897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590794" y="3186683"/>
            <a:ext cx="1513840" cy="114300"/>
          </a:xfrm>
          <a:custGeom>
            <a:avLst/>
            <a:gdLst/>
            <a:ahLst/>
            <a:cxnLst/>
            <a:rect l="l" t="t" r="r" b="b"/>
            <a:pathLst>
              <a:path w="1513840" h="114300">
                <a:moveTo>
                  <a:pt x="1399285" y="0"/>
                </a:moveTo>
                <a:lnTo>
                  <a:pt x="1399285" y="114300"/>
                </a:lnTo>
                <a:lnTo>
                  <a:pt x="1475485" y="76200"/>
                </a:lnTo>
                <a:lnTo>
                  <a:pt x="1418335" y="76200"/>
                </a:lnTo>
                <a:lnTo>
                  <a:pt x="1418335" y="38100"/>
                </a:lnTo>
                <a:lnTo>
                  <a:pt x="1475485" y="38100"/>
                </a:lnTo>
                <a:lnTo>
                  <a:pt x="1399285" y="0"/>
                </a:lnTo>
                <a:close/>
              </a:path>
              <a:path w="1513840" h="114300">
                <a:moveTo>
                  <a:pt x="139928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399285" y="76200"/>
                </a:lnTo>
                <a:lnTo>
                  <a:pt x="1399285" y="38100"/>
                </a:lnTo>
                <a:close/>
              </a:path>
              <a:path w="1513840" h="114300">
                <a:moveTo>
                  <a:pt x="1475485" y="38100"/>
                </a:moveTo>
                <a:lnTo>
                  <a:pt x="1418335" y="38100"/>
                </a:lnTo>
                <a:lnTo>
                  <a:pt x="1418335" y="76200"/>
                </a:lnTo>
                <a:lnTo>
                  <a:pt x="1475485" y="76200"/>
                </a:lnTo>
                <a:lnTo>
                  <a:pt x="1513585" y="57150"/>
                </a:lnTo>
                <a:lnTo>
                  <a:pt x="1475485" y="381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3351403" y="3767073"/>
            <a:ext cx="6089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211693" y="3934079"/>
            <a:ext cx="6089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84726" y="3693286"/>
            <a:ext cx="123190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Gate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controller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797040" y="3541014"/>
            <a:ext cx="114300" cy="580390"/>
          </a:xfrm>
          <a:custGeom>
            <a:avLst/>
            <a:gdLst/>
            <a:ahLst/>
            <a:cxnLst/>
            <a:rect l="l" t="t" r="r" b="b"/>
            <a:pathLst>
              <a:path w="114300" h="580389">
                <a:moveTo>
                  <a:pt x="76200" y="95250"/>
                </a:moveTo>
                <a:lnTo>
                  <a:pt x="38100" y="95250"/>
                </a:lnTo>
                <a:lnTo>
                  <a:pt x="38100" y="579882"/>
                </a:lnTo>
                <a:lnTo>
                  <a:pt x="76200" y="579882"/>
                </a:lnTo>
                <a:lnTo>
                  <a:pt x="76200" y="95250"/>
                </a:lnTo>
                <a:close/>
              </a:path>
              <a:path w="114300" h="5803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803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316" y="784098"/>
            <a:ext cx="1866900" cy="537524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57783" y="6141720"/>
            <a:ext cx="1776983" cy="577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37972" y="6094475"/>
            <a:ext cx="1816607" cy="758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7219" y="6181344"/>
            <a:ext cx="1658112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8197" y="6208166"/>
            <a:ext cx="135699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Input</a:t>
            </a:r>
            <a:r>
              <a:rPr sz="2400" spc="-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6344" y="201168"/>
            <a:ext cx="1932432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31291" y="153923"/>
            <a:ext cx="200253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5780" y="240791"/>
            <a:ext cx="1813560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61517" y="266700"/>
            <a:ext cx="15424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output</a:t>
            </a:r>
            <a:r>
              <a:rPr sz="24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64379" y="784098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40">
                <a:moveTo>
                  <a:pt x="76200" y="95250"/>
                </a:moveTo>
                <a:lnTo>
                  <a:pt x="38100" y="95250"/>
                </a:lnTo>
                <a:lnTo>
                  <a:pt x="38100" y="408559"/>
                </a:lnTo>
                <a:lnTo>
                  <a:pt x="76200" y="408559"/>
                </a:lnTo>
                <a:lnTo>
                  <a:pt x="76200" y="95250"/>
                </a:lnTo>
                <a:close/>
              </a:path>
              <a:path w="114300" h="40894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4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87723" y="50352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887723" y="50352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63923" y="5105400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63923" y="5105400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210811" y="51038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10811" y="51038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465320" y="51038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65320" y="51038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706111" y="510692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706111" y="510692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948428" y="51038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48428" y="51038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07508" y="51038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07508" y="51038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642865" y="4278757"/>
            <a:ext cx="399415" cy="114300"/>
          </a:xfrm>
          <a:custGeom>
            <a:avLst/>
            <a:gdLst/>
            <a:ahLst/>
            <a:cxnLst/>
            <a:rect l="l" t="t" r="r" b="b"/>
            <a:pathLst>
              <a:path w="399414" h="114300">
                <a:moveTo>
                  <a:pt x="117475" y="0"/>
                </a:moveTo>
                <a:lnTo>
                  <a:pt x="0" y="50165"/>
                </a:lnTo>
                <a:lnTo>
                  <a:pt x="110617" y="114046"/>
                </a:lnTo>
                <a:lnTo>
                  <a:pt x="112900" y="76063"/>
                </a:lnTo>
                <a:lnTo>
                  <a:pt x="93980" y="74930"/>
                </a:lnTo>
                <a:lnTo>
                  <a:pt x="96266" y="36830"/>
                </a:lnTo>
                <a:lnTo>
                  <a:pt x="115260" y="36830"/>
                </a:lnTo>
                <a:lnTo>
                  <a:pt x="117475" y="0"/>
                </a:lnTo>
                <a:close/>
              </a:path>
              <a:path w="399414" h="114300">
                <a:moveTo>
                  <a:pt x="115191" y="37972"/>
                </a:moveTo>
                <a:lnTo>
                  <a:pt x="112900" y="76063"/>
                </a:lnTo>
                <a:lnTo>
                  <a:pt x="397001" y="93091"/>
                </a:lnTo>
                <a:lnTo>
                  <a:pt x="399288" y="55118"/>
                </a:lnTo>
                <a:lnTo>
                  <a:pt x="115191" y="37972"/>
                </a:lnTo>
                <a:close/>
              </a:path>
              <a:path w="399414" h="114300">
                <a:moveTo>
                  <a:pt x="96266" y="36830"/>
                </a:moveTo>
                <a:lnTo>
                  <a:pt x="93980" y="74930"/>
                </a:lnTo>
                <a:lnTo>
                  <a:pt x="112900" y="76063"/>
                </a:lnTo>
                <a:lnTo>
                  <a:pt x="115191" y="37972"/>
                </a:lnTo>
                <a:lnTo>
                  <a:pt x="96266" y="36830"/>
                </a:lnTo>
                <a:close/>
              </a:path>
              <a:path w="399414" h="114300">
                <a:moveTo>
                  <a:pt x="115260" y="36830"/>
                </a:moveTo>
                <a:lnTo>
                  <a:pt x="96266" y="36830"/>
                </a:lnTo>
                <a:lnTo>
                  <a:pt x="115191" y="37972"/>
                </a:lnTo>
                <a:lnTo>
                  <a:pt x="115260" y="368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85765" y="4271771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09665" y="4310634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75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00955" y="5378958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49"/>
                </a:moveTo>
                <a:lnTo>
                  <a:pt x="38100" y="95249"/>
                </a:lnTo>
                <a:lnTo>
                  <a:pt x="38100" y="308609"/>
                </a:lnTo>
                <a:lnTo>
                  <a:pt x="76200" y="308609"/>
                </a:lnTo>
                <a:lnTo>
                  <a:pt x="76200" y="95249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73346" y="568680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85715" y="4647438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74008" y="34731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874008" y="3473196"/>
            <a:ext cx="1568450" cy="318770"/>
          </a:xfrm>
          <a:custGeom>
            <a:avLst/>
            <a:gdLst/>
            <a:ahLst/>
            <a:cxnLst/>
            <a:rect l="l" t="t" r="r" b="b"/>
            <a:pathLst>
              <a:path w="1568450" h="318770">
                <a:moveTo>
                  <a:pt x="0" y="318515"/>
                </a:moveTo>
                <a:lnTo>
                  <a:pt x="1568196" y="318515"/>
                </a:lnTo>
                <a:lnTo>
                  <a:pt x="1568196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50208" y="3543300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50208" y="3543300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197096" y="35417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97096" y="35417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451603" y="35417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51603" y="35417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692396" y="354482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692396" y="354482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34711" y="35417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934711" y="35417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193791" y="35417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93791" y="354177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586478" y="2689098"/>
            <a:ext cx="114300" cy="421640"/>
          </a:xfrm>
          <a:custGeom>
            <a:avLst/>
            <a:gdLst/>
            <a:ahLst/>
            <a:cxnLst/>
            <a:rect l="l" t="t" r="r" b="b"/>
            <a:pathLst>
              <a:path w="114300" h="421639">
                <a:moveTo>
                  <a:pt x="76188" y="113620"/>
                </a:moveTo>
                <a:lnTo>
                  <a:pt x="38087" y="114849"/>
                </a:lnTo>
                <a:lnTo>
                  <a:pt x="48133" y="421131"/>
                </a:lnTo>
                <a:lnTo>
                  <a:pt x="86233" y="419862"/>
                </a:lnTo>
                <a:lnTo>
                  <a:pt x="76188" y="113620"/>
                </a:lnTo>
                <a:close/>
              </a:path>
              <a:path w="114300" h="421639">
                <a:moveTo>
                  <a:pt x="53339" y="0"/>
                </a:moveTo>
                <a:lnTo>
                  <a:pt x="0" y="116077"/>
                </a:lnTo>
                <a:lnTo>
                  <a:pt x="38087" y="114849"/>
                </a:lnTo>
                <a:lnTo>
                  <a:pt x="37464" y="95885"/>
                </a:lnTo>
                <a:lnTo>
                  <a:pt x="75564" y="94614"/>
                </a:lnTo>
                <a:lnTo>
                  <a:pt x="104549" y="94614"/>
                </a:lnTo>
                <a:lnTo>
                  <a:pt x="53339" y="0"/>
                </a:lnTo>
                <a:close/>
              </a:path>
              <a:path w="114300" h="421639">
                <a:moveTo>
                  <a:pt x="75564" y="94614"/>
                </a:moveTo>
                <a:lnTo>
                  <a:pt x="37464" y="95885"/>
                </a:lnTo>
                <a:lnTo>
                  <a:pt x="38087" y="114849"/>
                </a:lnTo>
                <a:lnTo>
                  <a:pt x="76188" y="113620"/>
                </a:lnTo>
                <a:lnTo>
                  <a:pt x="75564" y="94614"/>
                </a:lnTo>
                <a:close/>
              </a:path>
              <a:path w="114300" h="421639">
                <a:moveTo>
                  <a:pt x="104549" y="94614"/>
                </a:moveTo>
                <a:lnTo>
                  <a:pt x="75564" y="94614"/>
                </a:lnTo>
                <a:lnTo>
                  <a:pt x="76188" y="113620"/>
                </a:lnTo>
                <a:lnTo>
                  <a:pt x="114173" y="112394"/>
                </a:lnTo>
                <a:lnTo>
                  <a:pt x="104549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972050" y="2709672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695950" y="2748533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587240" y="3816858"/>
            <a:ext cx="114300" cy="499745"/>
          </a:xfrm>
          <a:custGeom>
            <a:avLst/>
            <a:gdLst/>
            <a:ahLst/>
            <a:cxnLst/>
            <a:rect l="l" t="t" r="r" b="b"/>
            <a:pathLst>
              <a:path w="114300" h="499745">
                <a:moveTo>
                  <a:pt x="76200" y="95250"/>
                </a:moveTo>
                <a:lnTo>
                  <a:pt x="38100" y="95250"/>
                </a:lnTo>
                <a:lnTo>
                  <a:pt x="38100" y="499745"/>
                </a:lnTo>
                <a:lnTo>
                  <a:pt x="76200" y="499745"/>
                </a:lnTo>
                <a:lnTo>
                  <a:pt x="76200" y="95250"/>
                </a:lnTo>
                <a:close/>
              </a:path>
              <a:path w="114300" h="49974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974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659629" y="412470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9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572000" y="3085338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867911" y="1898904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867911" y="1898904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944111" y="196900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944111" y="196900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191000" y="196900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191000" y="196900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445508" y="196900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445508" y="196900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84776" y="1972055"/>
            <a:ext cx="181610" cy="180340"/>
          </a:xfrm>
          <a:custGeom>
            <a:avLst/>
            <a:gdLst/>
            <a:ahLst/>
            <a:cxnLst/>
            <a:rect l="l" t="t" r="r" b="b"/>
            <a:pathLst>
              <a:path w="181610" h="180339">
                <a:moveTo>
                  <a:pt x="90677" y="0"/>
                </a:moveTo>
                <a:lnTo>
                  <a:pt x="55399" y="7066"/>
                </a:lnTo>
                <a:lnTo>
                  <a:pt x="26574" y="26336"/>
                </a:lnTo>
                <a:lnTo>
                  <a:pt x="7131" y="54917"/>
                </a:lnTo>
                <a:lnTo>
                  <a:pt x="0" y="89916"/>
                </a:lnTo>
                <a:lnTo>
                  <a:pt x="7131" y="124914"/>
                </a:lnTo>
                <a:lnTo>
                  <a:pt x="26574" y="153495"/>
                </a:lnTo>
                <a:lnTo>
                  <a:pt x="55399" y="172765"/>
                </a:lnTo>
                <a:lnTo>
                  <a:pt x="90677" y="179832"/>
                </a:lnTo>
                <a:lnTo>
                  <a:pt x="125956" y="172765"/>
                </a:lnTo>
                <a:lnTo>
                  <a:pt x="154781" y="153495"/>
                </a:lnTo>
                <a:lnTo>
                  <a:pt x="174224" y="124914"/>
                </a:lnTo>
                <a:lnTo>
                  <a:pt x="181356" y="89916"/>
                </a:lnTo>
                <a:lnTo>
                  <a:pt x="174224" y="54917"/>
                </a:lnTo>
                <a:lnTo>
                  <a:pt x="154781" y="26336"/>
                </a:lnTo>
                <a:lnTo>
                  <a:pt x="125956" y="7066"/>
                </a:lnTo>
                <a:lnTo>
                  <a:pt x="9067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684776" y="1972055"/>
            <a:ext cx="181610" cy="180340"/>
          </a:xfrm>
          <a:custGeom>
            <a:avLst/>
            <a:gdLst/>
            <a:ahLst/>
            <a:cxnLst/>
            <a:rect l="l" t="t" r="r" b="b"/>
            <a:pathLst>
              <a:path w="181610" h="180339">
                <a:moveTo>
                  <a:pt x="0" y="89916"/>
                </a:moveTo>
                <a:lnTo>
                  <a:pt x="7131" y="54917"/>
                </a:lnTo>
                <a:lnTo>
                  <a:pt x="26574" y="26336"/>
                </a:lnTo>
                <a:lnTo>
                  <a:pt x="55399" y="7066"/>
                </a:lnTo>
                <a:lnTo>
                  <a:pt x="90677" y="0"/>
                </a:lnTo>
                <a:lnTo>
                  <a:pt x="125956" y="7066"/>
                </a:lnTo>
                <a:lnTo>
                  <a:pt x="154781" y="26336"/>
                </a:lnTo>
                <a:lnTo>
                  <a:pt x="174224" y="54917"/>
                </a:lnTo>
                <a:lnTo>
                  <a:pt x="181356" y="89916"/>
                </a:lnTo>
                <a:lnTo>
                  <a:pt x="174224" y="124914"/>
                </a:lnTo>
                <a:lnTo>
                  <a:pt x="154781" y="153495"/>
                </a:lnTo>
                <a:lnTo>
                  <a:pt x="125956" y="172765"/>
                </a:lnTo>
                <a:lnTo>
                  <a:pt x="90677" y="179832"/>
                </a:lnTo>
                <a:lnTo>
                  <a:pt x="55399" y="172765"/>
                </a:lnTo>
                <a:lnTo>
                  <a:pt x="26574" y="153495"/>
                </a:lnTo>
                <a:lnTo>
                  <a:pt x="7131" y="124914"/>
                </a:lnTo>
                <a:lnTo>
                  <a:pt x="0" y="89916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928615" y="196900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928615" y="196900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187696" y="1967483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89915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7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5" y="181355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1" y="90677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5187696" y="1967483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7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5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1" y="90677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5" y="181355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621529" y="1144397"/>
            <a:ext cx="365760" cy="114300"/>
          </a:xfrm>
          <a:custGeom>
            <a:avLst/>
            <a:gdLst/>
            <a:ahLst/>
            <a:cxnLst/>
            <a:rect l="l" t="t" r="r" b="b"/>
            <a:pathLst>
              <a:path w="365760" h="114300">
                <a:moveTo>
                  <a:pt x="118364" y="0"/>
                </a:moveTo>
                <a:lnTo>
                  <a:pt x="0" y="48132"/>
                </a:lnTo>
                <a:lnTo>
                  <a:pt x="109600" y="113918"/>
                </a:lnTo>
                <a:lnTo>
                  <a:pt x="112525" y="75898"/>
                </a:lnTo>
                <a:lnTo>
                  <a:pt x="93472" y="74422"/>
                </a:lnTo>
                <a:lnTo>
                  <a:pt x="96393" y="36449"/>
                </a:lnTo>
                <a:lnTo>
                  <a:pt x="115560" y="36449"/>
                </a:lnTo>
                <a:lnTo>
                  <a:pt x="118364" y="0"/>
                </a:lnTo>
                <a:close/>
              </a:path>
              <a:path w="365760" h="114300">
                <a:moveTo>
                  <a:pt x="115446" y="37924"/>
                </a:moveTo>
                <a:lnTo>
                  <a:pt x="112525" y="75898"/>
                </a:lnTo>
                <a:lnTo>
                  <a:pt x="362331" y="95250"/>
                </a:lnTo>
                <a:lnTo>
                  <a:pt x="365379" y="57276"/>
                </a:lnTo>
                <a:lnTo>
                  <a:pt x="115446" y="37924"/>
                </a:lnTo>
                <a:close/>
              </a:path>
              <a:path w="365760" h="114300">
                <a:moveTo>
                  <a:pt x="96393" y="36449"/>
                </a:moveTo>
                <a:lnTo>
                  <a:pt x="93472" y="74422"/>
                </a:lnTo>
                <a:lnTo>
                  <a:pt x="112525" y="75898"/>
                </a:lnTo>
                <a:lnTo>
                  <a:pt x="115446" y="37924"/>
                </a:lnTo>
                <a:lnTo>
                  <a:pt x="96393" y="36449"/>
                </a:lnTo>
                <a:close/>
              </a:path>
              <a:path w="365760" h="114300">
                <a:moveTo>
                  <a:pt x="115560" y="36449"/>
                </a:moveTo>
                <a:lnTo>
                  <a:pt x="96393" y="36449"/>
                </a:lnTo>
                <a:lnTo>
                  <a:pt x="115446" y="37924"/>
                </a:lnTo>
                <a:lnTo>
                  <a:pt x="115560" y="3644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965953" y="1135380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5" h="114300">
                <a:moveTo>
                  <a:pt x="724408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8" y="76200"/>
                </a:lnTo>
                <a:lnTo>
                  <a:pt x="72440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689853" y="1174241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581144" y="2242566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50"/>
                </a:moveTo>
                <a:lnTo>
                  <a:pt x="38100" y="95250"/>
                </a:lnTo>
                <a:lnTo>
                  <a:pt x="38100" y="308610"/>
                </a:lnTo>
                <a:lnTo>
                  <a:pt x="76200" y="308610"/>
                </a:lnTo>
                <a:lnTo>
                  <a:pt x="76200" y="95250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652009" y="2550414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89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564379" y="1511046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796284" y="6141720"/>
            <a:ext cx="1776984" cy="577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777996" y="6094475"/>
            <a:ext cx="1816607" cy="7589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855720" y="6181344"/>
            <a:ext cx="1658112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4007611" y="6208166"/>
            <a:ext cx="135699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Input</a:t>
            </a:r>
            <a:r>
              <a:rPr sz="2400" spc="-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704844" y="201168"/>
            <a:ext cx="1933955" cy="579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3671315" y="153923"/>
            <a:ext cx="2002536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764279" y="240791"/>
            <a:ext cx="1815083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3901185" y="266700"/>
            <a:ext cx="15424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output</a:t>
            </a:r>
            <a:r>
              <a:rPr sz="24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473695" y="750569"/>
            <a:ext cx="114300" cy="408940"/>
          </a:xfrm>
          <a:custGeom>
            <a:avLst/>
            <a:gdLst/>
            <a:ahLst/>
            <a:cxnLst/>
            <a:rect l="l" t="t" r="r" b="b"/>
            <a:pathLst>
              <a:path w="114300" h="408940">
                <a:moveTo>
                  <a:pt x="76200" y="95250"/>
                </a:moveTo>
                <a:lnTo>
                  <a:pt x="38100" y="95250"/>
                </a:lnTo>
                <a:lnTo>
                  <a:pt x="38100" y="408558"/>
                </a:lnTo>
                <a:lnTo>
                  <a:pt x="76200" y="408558"/>
                </a:lnTo>
                <a:lnTo>
                  <a:pt x="76200" y="95250"/>
                </a:lnTo>
                <a:close/>
              </a:path>
              <a:path w="114300" h="40894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894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797040" y="50017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6797040" y="5001767"/>
            <a:ext cx="1567180" cy="320040"/>
          </a:xfrm>
          <a:custGeom>
            <a:avLst/>
            <a:gdLst/>
            <a:ahLst/>
            <a:cxnLst/>
            <a:rect l="l" t="t" r="r" b="b"/>
            <a:pathLst>
              <a:path w="1567179" h="320039">
                <a:moveTo>
                  <a:pt x="0" y="320039"/>
                </a:moveTo>
                <a:lnTo>
                  <a:pt x="1566672" y="320039"/>
                </a:lnTo>
                <a:lnTo>
                  <a:pt x="1566672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871716" y="5071871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871716" y="5071871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118604" y="50703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89916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7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6" y="181355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1" y="90677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118604" y="50703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0" y="90677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6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1" y="90677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6" y="181355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374635" y="50703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89916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7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6" y="181355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2" y="90677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374635" y="50703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0" y="90677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6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2" y="90677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6" y="181355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613904" y="507339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613904" y="5073396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7856219" y="50703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89915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7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5" y="181355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1" y="90677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856219" y="50703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0" y="90677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5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1" y="90677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5" y="181355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8115300" y="5070347"/>
            <a:ext cx="181610" cy="180340"/>
          </a:xfrm>
          <a:custGeom>
            <a:avLst/>
            <a:gdLst/>
            <a:ahLst/>
            <a:cxnLst/>
            <a:rect l="l" t="t" r="r" b="b"/>
            <a:pathLst>
              <a:path w="181609" h="180339">
                <a:moveTo>
                  <a:pt x="90677" y="0"/>
                </a:moveTo>
                <a:lnTo>
                  <a:pt x="55399" y="7066"/>
                </a:lnTo>
                <a:lnTo>
                  <a:pt x="26574" y="26336"/>
                </a:lnTo>
                <a:lnTo>
                  <a:pt x="7131" y="54917"/>
                </a:lnTo>
                <a:lnTo>
                  <a:pt x="0" y="89915"/>
                </a:lnTo>
                <a:lnTo>
                  <a:pt x="7131" y="124914"/>
                </a:lnTo>
                <a:lnTo>
                  <a:pt x="26574" y="153495"/>
                </a:lnTo>
                <a:lnTo>
                  <a:pt x="55399" y="172765"/>
                </a:lnTo>
                <a:lnTo>
                  <a:pt x="90677" y="179831"/>
                </a:lnTo>
                <a:lnTo>
                  <a:pt x="125956" y="172765"/>
                </a:lnTo>
                <a:lnTo>
                  <a:pt x="154781" y="153495"/>
                </a:lnTo>
                <a:lnTo>
                  <a:pt x="174224" y="124914"/>
                </a:lnTo>
                <a:lnTo>
                  <a:pt x="181355" y="89915"/>
                </a:lnTo>
                <a:lnTo>
                  <a:pt x="174224" y="54917"/>
                </a:lnTo>
                <a:lnTo>
                  <a:pt x="154781" y="26336"/>
                </a:lnTo>
                <a:lnTo>
                  <a:pt x="125956" y="7066"/>
                </a:lnTo>
                <a:lnTo>
                  <a:pt x="9067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8115300" y="5070347"/>
            <a:ext cx="181610" cy="180340"/>
          </a:xfrm>
          <a:custGeom>
            <a:avLst/>
            <a:gdLst/>
            <a:ahLst/>
            <a:cxnLst/>
            <a:rect l="l" t="t" r="r" b="b"/>
            <a:pathLst>
              <a:path w="181609" h="180339">
                <a:moveTo>
                  <a:pt x="0" y="89915"/>
                </a:moveTo>
                <a:lnTo>
                  <a:pt x="7131" y="54917"/>
                </a:lnTo>
                <a:lnTo>
                  <a:pt x="26574" y="26336"/>
                </a:lnTo>
                <a:lnTo>
                  <a:pt x="55399" y="7066"/>
                </a:lnTo>
                <a:lnTo>
                  <a:pt x="90677" y="0"/>
                </a:lnTo>
                <a:lnTo>
                  <a:pt x="125956" y="7066"/>
                </a:lnTo>
                <a:lnTo>
                  <a:pt x="154781" y="26336"/>
                </a:lnTo>
                <a:lnTo>
                  <a:pt x="174224" y="54917"/>
                </a:lnTo>
                <a:lnTo>
                  <a:pt x="181355" y="89915"/>
                </a:lnTo>
                <a:lnTo>
                  <a:pt x="174224" y="124914"/>
                </a:lnTo>
                <a:lnTo>
                  <a:pt x="154781" y="153495"/>
                </a:lnTo>
                <a:lnTo>
                  <a:pt x="125956" y="172765"/>
                </a:lnTo>
                <a:lnTo>
                  <a:pt x="90677" y="179831"/>
                </a:lnTo>
                <a:lnTo>
                  <a:pt x="55399" y="172765"/>
                </a:lnTo>
                <a:lnTo>
                  <a:pt x="26574" y="153495"/>
                </a:lnTo>
                <a:lnTo>
                  <a:pt x="7131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497318" y="4295394"/>
            <a:ext cx="114300" cy="318770"/>
          </a:xfrm>
          <a:custGeom>
            <a:avLst/>
            <a:gdLst/>
            <a:ahLst/>
            <a:cxnLst/>
            <a:rect l="l" t="t" r="r" b="b"/>
            <a:pathLst>
              <a:path w="114300" h="318770">
                <a:moveTo>
                  <a:pt x="76182" y="113620"/>
                </a:moveTo>
                <a:lnTo>
                  <a:pt x="38080" y="114849"/>
                </a:lnTo>
                <a:lnTo>
                  <a:pt x="44703" y="318769"/>
                </a:lnTo>
                <a:lnTo>
                  <a:pt x="82803" y="317499"/>
                </a:lnTo>
                <a:lnTo>
                  <a:pt x="76182" y="113620"/>
                </a:lnTo>
                <a:close/>
              </a:path>
              <a:path w="114300" h="318770">
                <a:moveTo>
                  <a:pt x="53339" y="0"/>
                </a:moveTo>
                <a:lnTo>
                  <a:pt x="0" y="116077"/>
                </a:lnTo>
                <a:lnTo>
                  <a:pt x="38080" y="114849"/>
                </a:lnTo>
                <a:lnTo>
                  <a:pt x="37464" y="95884"/>
                </a:lnTo>
                <a:lnTo>
                  <a:pt x="75564" y="94614"/>
                </a:lnTo>
                <a:lnTo>
                  <a:pt x="104549" y="94614"/>
                </a:lnTo>
                <a:lnTo>
                  <a:pt x="53339" y="0"/>
                </a:lnTo>
                <a:close/>
              </a:path>
              <a:path w="114300" h="318770">
                <a:moveTo>
                  <a:pt x="75564" y="94614"/>
                </a:moveTo>
                <a:lnTo>
                  <a:pt x="37464" y="95884"/>
                </a:lnTo>
                <a:lnTo>
                  <a:pt x="38080" y="114849"/>
                </a:lnTo>
                <a:lnTo>
                  <a:pt x="76182" y="113620"/>
                </a:lnTo>
                <a:lnTo>
                  <a:pt x="75564" y="94614"/>
                </a:lnTo>
                <a:close/>
              </a:path>
              <a:path w="114300" h="318770">
                <a:moveTo>
                  <a:pt x="104549" y="94614"/>
                </a:moveTo>
                <a:lnTo>
                  <a:pt x="75564" y="94614"/>
                </a:lnTo>
                <a:lnTo>
                  <a:pt x="76182" y="113620"/>
                </a:lnTo>
                <a:lnTo>
                  <a:pt x="114173" y="112394"/>
                </a:lnTo>
                <a:lnTo>
                  <a:pt x="104549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893557" y="4238244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099"/>
                </a:moveTo>
                <a:lnTo>
                  <a:pt x="95250" y="38099"/>
                </a:lnTo>
                <a:lnTo>
                  <a:pt x="95250" y="76199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724534" h="114300">
                <a:moveTo>
                  <a:pt x="724408" y="38099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724408" y="76199"/>
                </a:lnTo>
                <a:lnTo>
                  <a:pt x="72440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8618981" y="4277105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75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510271" y="5345429"/>
            <a:ext cx="114300" cy="780415"/>
          </a:xfrm>
          <a:custGeom>
            <a:avLst/>
            <a:gdLst/>
            <a:ahLst/>
            <a:cxnLst/>
            <a:rect l="l" t="t" r="r" b="b"/>
            <a:pathLst>
              <a:path w="114300" h="780414">
                <a:moveTo>
                  <a:pt x="76200" y="95250"/>
                </a:moveTo>
                <a:lnTo>
                  <a:pt x="38100" y="95250"/>
                </a:lnTo>
                <a:lnTo>
                  <a:pt x="38100" y="780389"/>
                </a:lnTo>
                <a:lnTo>
                  <a:pt x="76200" y="780389"/>
                </a:lnTo>
                <a:lnTo>
                  <a:pt x="76200" y="95250"/>
                </a:lnTo>
                <a:close/>
              </a:path>
              <a:path w="114300" h="78041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8041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7581138" y="5653278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493507" y="4613909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781800" y="3439667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40"/>
                </a:moveTo>
                <a:lnTo>
                  <a:pt x="1568196" y="320040"/>
                </a:lnTo>
                <a:lnTo>
                  <a:pt x="156819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781800" y="3439667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40"/>
                </a:moveTo>
                <a:lnTo>
                  <a:pt x="1568196" y="320040"/>
                </a:lnTo>
                <a:lnTo>
                  <a:pt x="1568196" y="0"/>
                </a:lnTo>
                <a:lnTo>
                  <a:pt x="0" y="0"/>
                </a:lnTo>
                <a:lnTo>
                  <a:pt x="0" y="32004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6858000" y="3509771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6858000" y="3509771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104888" y="35082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89915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7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5" y="181356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1" y="90677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104888" y="35082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0" y="90677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5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1" y="90677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5" y="181356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360919" y="35082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89915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7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5" y="181356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1" y="90677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360919" y="35082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0" y="90677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5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1" y="90677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5" y="181356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7600188" y="3511296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89915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7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5" y="181355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1" y="90677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600188" y="3511296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0" y="90677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5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1" y="90677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5" y="181355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7842504" y="35082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89916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7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6" y="181356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1" y="90677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7842504" y="3508247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0" y="90677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6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1" y="90677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6" y="181356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101583" y="3508247"/>
            <a:ext cx="181610" cy="180340"/>
          </a:xfrm>
          <a:custGeom>
            <a:avLst/>
            <a:gdLst/>
            <a:ahLst/>
            <a:cxnLst/>
            <a:rect l="l" t="t" r="r" b="b"/>
            <a:pathLst>
              <a:path w="181609" h="180339">
                <a:moveTo>
                  <a:pt x="90677" y="0"/>
                </a:moveTo>
                <a:lnTo>
                  <a:pt x="55399" y="7066"/>
                </a:lnTo>
                <a:lnTo>
                  <a:pt x="26574" y="26336"/>
                </a:lnTo>
                <a:lnTo>
                  <a:pt x="7131" y="54917"/>
                </a:lnTo>
                <a:lnTo>
                  <a:pt x="0" y="89915"/>
                </a:lnTo>
                <a:lnTo>
                  <a:pt x="7131" y="124914"/>
                </a:lnTo>
                <a:lnTo>
                  <a:pt x="26574" y="153495"/>
                </a:lnTo>
                <a:lnTo>
                  <a:pt x="55399" y="172765"/>
                </a:lnTo>
                <a:lnTo>
                  <a:pt x="90677" y="179831"/>
                </a:lnTo>
                <a:lnTo>
                  <a:pt x="125956" y="172765"/>
                </a:lnTo>
                <a:lnTo>
                  <a:pt x="154781" y="153495"/>
                </a:lnTo>
                <a:lnTo>
                  <a:pt x="174224" y="124914"/>
                </a:lnTo>
                <a:lnTo>
                  <a:pt x="181356" y="89915"/>
                </a:lnTo>
                <a:lnTo>
                  <a:pt x="174224" y="54917"/>
                </a:lnTo>
                <a:lnTo>
                  <a:pt x="154781" y="26336"/>
                </a:lnTo>
                <a:lnTo>
                  <a:pt x="125956" y="7066"/>
                </a:lnTo>
                <a:lnTo>
                  <a:pt x="90677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101583" y="3508247"/>
            <a:ext cx="181610" cy="180340"/>
          </a:xfrm>
          <a:custGeom>
            <a:avLst/>
            <a:gdLst/>
            <a:ahLst/>
            <a:cxnLst/>
            <a:rect l="l" t="t" r="r" b="b"/>
            <a:pathLst>
              <a:path w="181609" h="180339">
                <a:moveTo>
                  <a:pt x="0" y="89915"/>
                </a:moveTo>
                <a:lnTo>
                  <a:pt x="7131" y="54917"/>
                </a:lnTo>
                <a:lnTo>
                  <a:pt x="26574" y="26336"/>
                </a:lnTo>
                <a:lnTo>
                  <a:pt x="55399" y="7066"/>
                </a:lnTo>
                <a:lnTo>
                  <a:pt x="90677" y="0"/>
                </a:lnTo>
                <a:lnTo>
                  <a:pt x="125956" y="7066"/>
                </a:lnTo>
                <a:lnTo>
                  <a:pt x="154781" y="26336"/>
                </a:lnTo>
                <a:lnTo>
                  <a:pt x="174224" y="54917"/>
                </a:lnTo>
                <a:lnTo>
                  <a:pt x="181356" y="89915"/>
                </a:lnTo>
                <a:lnTo>
                  <a:pt x="174224" y="124914"/>
                </a:lnTo>
                <a:lnTo>
                  <a:pt x="154781" y="153495"/>
                </a:lnTo>
                <a:lnTo>
                  <a:pt x="125956" y="172765"/>
                </a:lnTo>
                <a:lnTo>
                  <a:pt x="90677" y="179831"/>
                </a:lnTo>
                <a:lnTo>
                  <a:pt x="55399" y="172765"/>
                </a:lnTo>
                <a:lnTo>
                  <a:pt x="26574" y="153495"/>
                </a:lnTo>
                <a:lnTo>
                  <a:pt x="7131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7536942" y="2680080"/>
            <a:ext cx="398780" cy="114300"/>
          </a:xfrm>
          <a:custGeom>
            <a:avLst/>
            <a:gdLst/>
            <a:ahLst/>
            <a:cxnLst/>
            <a:rect l="l" t="t" r="r" b="b"/>
            <a:pathLst>
              <a:path w="398779" h="114300">
                <a:moveTo>
                  <a:pt x="116204" y="0"/>
                </a:moveTo>
                <a:lnTo>
                  <a:pt x="0" y="53213"/>
                </a:lnTo>
                <a:lnTo>
                  <a:pt x="112267" y="114300"/>
                </a:lnTo>
                <a:lnTo>
                  <a:pt x="113579" y="76221"/>
                </a:lnTo>
                <a:lnTo>
                  <a:pt x="94487" y="75565"/>
                </a:lnTo>
                <a:lnTo>
                  <a:pt x="95884" y="37465"/>
                </a:lnTo>
                <a:lnTo>
                  <a:pt x="114914" y="37465"/>
                </a:lnTo>
                <a:lnTo>
                  <a:pt x="116204" y="0"/>
                </a:lnTo>
                <a:close/>
              </a:path>
              <a:path w="398779" h="114300">
                <a:moveTo>
                  <a:pt x="114892" y="38118"/>
                </a:moveTo>
                <a:lnTo>
                  <a:pt x="113579" y="76221"/>
                </a:lnTo>
                <a:lnTo>
                  <a:pt x="397509" y="85979"/>
                </a:lnTo>
                <a:lnTo>
                  <a:pt x="398779" y="47879"/>
                </a:lnTo>
                <a:lnTo>
                  <a:pt x="114892" y="38118"/>
                </a:lnTo>
                <a:close/>
              </a:path>
              <a:path w="398779" h="114300">
                <a:moveTo>
                  <a:pt x="95884" y="37465"/>
                </a:moveTo>
                <a:lnTo>
                  <a:pt x="94487" y="75565"/>
                </a:lnTo>
                <a:lnTo>
                  <a:pt x="113579" y="76221"/>
                </a:lnTo>
                <a:lnTo>
                  <a:pt x="114892" y="38118"/>
                </a:lnTo>
                <a:lnTo>
                  <a:pt x="95884" y="37465"/>
                </a:lnTo>
                <a:close/>
              </a:path>
              <a:path w="398779" h="114300">
                <a:moveTo>
                  <a:pt x="114914" y="37465"/>
                </a:moveTo>
                <a:lnTo>
                  <a:pt x="95884" y="37465"/>
                </a:lnTo>
                <a:lnTo>
                  <a:pt x="114892" y="38118"/>
                </a:lnTo>
                <a:lnTo>
                  <a:pt x="114914" y="3746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879842" y="2676144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605266" y="2715005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496556" y="3783329"/>
            <a:ext cx="114300" cy="308610"/>
          </a:xfrm>
          <a:custGeom>
            <a:avLst/>
            <a:gdLst/>
            <a:ahLst/>
            <a:cxnLst/>
            <a:rect l="l" t="t" r="r" b="b"/>
            <a:pathLst>
              <a:path w="114300" h="308610">
                <a:moveTo>
                  <a:pt x="76200" y="95250"/>
                </a:moveTo>
                <a:lnTo>
                  <a:pt x="38100" y="95250"/>
                </a:lnTo>
                <a:lnTo>
                  <a:pt x="38100" y="308610"/>
                </a:lnTo>
                <a:lnTo>
                  <a:pt x="76200" y="308610"/>
                </a:lnTo>
                <a:lnTo>
                  <a:pt x="76200" y="95250"/>
                </a:lnTo>
                <a:close/>
              </a:path>
              <a:path w="114300" h="3086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086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7567421" y="4091178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8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479792" y="3051810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775704" y="1865376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775704" y="1865376"/>
            <a:ext cx="1568450" cy="320040"/>
          </a:xfrm>
          <a:custGeom>
            <a:avLst/>
            <a:gdLst/>
            <a:ahLst/>
            <a:cxnLst/>
            <a:rect l="l" t="t" r="r" b="b"/>
            <a:pathLst>
              <a:path w="1568450" h="320039">
                <a:moveTo>
                  <a:pt x="0" y="320039"/>
                </a:moveTo>
                <a:lnTo>
                  <a:pt x="1568196" y="320039"/>
                </a:lnTo>
                <a:lnTo>
                  <a:pt x="1568196" y="0"/>
                </a:lnTo>
                <a:lnTo>
                  <a:pt x="0" y="0"/>
                </a:lnTo>
                <a:lnTo>
                  <a:pt x="0" y="320039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6851904" y="1935479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6851904" y="1935479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7098792" y="1935479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098792" y="1935479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7353300" y="1935479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7353300" y="1935479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594092" y="193852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594092" y="1938527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7836407" y="1935479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7836407" y="1935479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40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095488" y="1933955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89915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8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5" y="181356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1" y="90678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8095488" y="1933955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40" h="181610">
                <a:moveTo>
                  <a:pt x="0" y="90678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5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1" y="90678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5" y="181356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8"/>
                </a:lnTo>
                <a:close/>
              </a:path>
            </a:pathLst>
          </a:custGeom>
          <a:ln w="12191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7476870" y="1159002"/>
            <a:ext cx="114300" cy="381635"/>
          </a:xfrm>
          <a:custGeom>
            <a:avLst/>
            <a:gdLst/>
            <a:ahLst/>
            <a:cxnLst/>
            <a:rect l="l" t="t" r="r" b="b"/>
            <a:pathLst>
              <a:path w="114300" h="381634">
                <a:moveTo>
                  <a:pt x="76226" y="113706"/>
                </a:moveTo>
                <a:lnTo>
                  <a:pt x="38132" y="114764"/>
                </a:lnTo>
                <a:lnTo>
                  <a:pt x="45720" y="381635"/>
                </a:lnTo>
                <a:lnTo>
                  <a:pt x="83693" y="380619"/>
                </a:lnTo>
                <a:lnTo>
                  <a:pt x="76226" y="113706"/>
                </a:lnTo>
                <a:close/>
              </a:path>
              <a:path w="114300" h="381634">
                <a:moveTo>
                  <a:pt x="53975" y="0"/>
                </a:moveTo>
                <a:lnTo>
                  <a:pt x="0" y="115824"/>
                </a:lnTo>
                <a:lnTo>
                  <a:pt x="38132" y="114764"/>
                </a:lnTo>
                <a:lnTo>
                  <a:pt x="37592" y="95758"/>
                </a:lnTo>
                <a:lnTo>
                  <a:pt x="75692" y="94614"/>
                </a:lnTo>
                <a:lnTo>
                  <a:pt x="104642" y="94614"/>
                </a:lnTo>
                <a:lnTo>
                  <a:pt x="53975" y="0"/>
                </a:lnTo>
                <a:close/>
              </a:path>
              <a:path w="114300" h="381634">
                <a:moveTo>
                  <a:pt x="75692" y="94614"/>
                </a:moveTo>
                <a:lnTo>
                  <a:pt x="37592" y="95758"/>
                </a:lnTo>
                <a:lnTo>
                  <a:pt x="38132" y="114764"/>
                </a:lnTo>
                <a:lnTo>
                  <a:pt x="76226" y="113706"/>
                </a:lnTo>
                <a:lnTo>
                  <a:pt x="75692" y="94614"/>
                </a:lnTo>
                <a:close/>
              </a:path>
              <a:path w="114300" h="381634">
                <a:moveTo>
                  <a:pt x="104642" y="94614"/>
                </a:moveTo>
                <a:lnTo>
                  <a:pt x="75692" y="94614"/>
                </a:lnTo>
                <a:lnTo>
                  <a:pt x="76226" y="113706"/>
                </a:lnTo>
                <a:lnTo>
                  <a:pt x="114300" y="112649"/>
                </a:lnTo>
                <a:lnTo>
                  <a:pt x="104642" y="9461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873745" y="1101852"/>
            <a:ext cx="724535" cy="114300"/>
          </a:xfrm>
          <a:custGeom>
            <a:avLst/>
            <a:gdLst/>
            <a:ahLst/>
            <a:cxnLst/>
            <a:rect l="l" t="t" r="r" b="b"/>
            <a:pathLst>
              <a:path w="7245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245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24534" h="114300">
                <a:moveTo>
                  <a:pt x="72440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724407" y="76200"/>
                </a:lnTo>
                <a:lnTo>
                  <a:pt x="72440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8597645" y="1140713"/>
            <a:ext cx="0" cy="1377315"/>
          </a:xfrm>
          <a:custGeom>
            <a:avLst/>
            <a:gdLst/>
            <a:ahLst/>
            <a:cxnLst/>
            <a:rect l="l" t="t" r="r" b="b"/>
            <a:pathLst>
              <a:path h="1377314">
                <a:moveTo>
                  <a:pt x="0" y="1376807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7488935" y="2209038"/>
            <a:ext cx="114300" cy="499745"/>
          </a:xfrm>
          <a:custGeom>
            <a:avLst/>
            <a:gdLst/>
            <a:ahLst/>
            <a:cxnLst/>
            <a:rect l="l" t="t" r="r" b="b"/>
            <a:pathLst>
              <a:path w="114300" h="499744">
                <a:moveTo>
                  <a:pt x="76200" y="95250"/>
                </a:moveTo>
                <a:lnTo>
                  <a:pt x="38100" y="95250"/>
                </a:lnTo>
                <a:lnTo>
                  <a:pt x="38100" y="499745"/>
                </a:lnTo>
                <a:lnTo>
                  <a:pt x="76200" y="499745"/>
                </a:lnTo>
                <a:lnTo>
                  <a:pt x="76200" y="95250"/>
                </a:lnTo>
                <a:close/>
              </a:path>
              <a:path w="114300" h="49974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974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7561326" y="2516885"/>
            <a:ext cx="1037590" cy="0"/>
          </a:xfrm>
          <a:custGeom>
            <a:avLst/>
            <a:gdLst/>
            <a:ahLst/>
            <a:cxnLst/>
            <a:rect l="l" t="t" r="r" b="b"/>
            <a:pathLst>
              <a:path w="1037590">
                <a:moveTo>
                  <a:pt x="0" y="0"/>
                </a:moveTo>
                <a:lnTo>
                  <a:pt x="103759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7473695" y="1477517"/>
            <a:ext cx="114300" cy="367665"/>
          </a:xfrm>
          <a:custGeom>
            <a:avLst/>
            <a:gdLst/>
            <a:ahLst/>
            <a:cxnLst/>
            <a:rect l="l" t="t" r="r" b="b"/>
            <a:pathLst>
              <a:path w="114300" h="367664">
                <a:moveTo>
                  <a:pt x="76200" y="95250"/>
                </a:moveTo>
                <a:lnTo>
                  <a:pt x="38100" y="95250"/>
                </a:lnTo>
                <a:lnTo>
                  <a:pt x="38100" y="367538"/>
                </a:lnTo>
                <a:lnTo>
                  <a:pt x="76200" y="367538"/>
                </a:lnTo>
                <a:lnTo>
                  <a:pt x="76200" y="95250"/>
                </a:lnTo>
                <a:close/>
              </a:path>
              <a:path w="114300" h="3676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76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6705600" y="6108191"/>
            <a:ext cx="1776983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6685788" y="6060946"/>
            <a:ext cx="1816607" cy="7589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6765035" y="6147815"/>
            <a:ext cx="1658112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 txBox="1"/>
          <p:nvPr/>
        </p:nvSpPr>
        <p:spPr>
          <a:xfrm>
            <a:off x="6916293" y="6174638"/>
            <a:ext cx="135699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Input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614159" y="167639"/>
            <a:ext cx="1932431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6579107" y="120395"/>
            <a:ext cx="2002536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6673595" y="207263"/>
            <a:ext cx="1813559" cy="4617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 txBox="1">
            <a:spLocks noGrp="1"/>
          </p:cNvSpPr>
          <p:nvPr>
            <p:ph type="title"/>
          </p:nvPr>
        </p:nvSpPr>
        <p:spPr>
          <a:xfrm>
            <a:off x="6809613" y="233171"/>
            <a:ext cx="15424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output</a:t>
            </a:r>
            <a:r>
              <a:rPr sz="2400" b="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4639817" y="2526029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1824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4661153" y="5686805"/>
            <a:ext cx="0" cy="484505"/>
          </a:xfrm>
          <a:custGeom>
            <a:avLst/>
            <a:gdLst/>
            <a:ahLst/>
            <a:cxnLst/>
            <a:rect l="l" t="t" r="r" b="b"/>
            <a:pathLst>
              <a:path h="484504">
                <a:moveTo>
                  <a:pt x="0" y="484416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559802" y="4091178"/>
            <a:ext cx="0" cy="182880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182499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604772" y="5335523"/>
            <a:ext cx="6201156" cy="10713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2138172" y="5273040"/>
            <a:ext cx="5215128" cy="12923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664207" y="5375147"/>
            <a:ext cx="6082284" cy="9540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 txBox="1"/>
          <p:nvPr/>
        </p:nvSpPr>
        <p:spPr>
          <a:xfrm>
            <a:off x="2398902" y="5398719"/>
            <a:ext cx="461454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Highway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automatically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2488819" y="5825438"/>
            <a:ext cx="44335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determines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layers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needed!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Outline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8444" y="1941067"/>
            <a:ext cx="29330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540253"/>
            <a:ext cx="272605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Ultra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Deep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58444" y="2950209"/>
            <a:ext cx="3474720" cy="986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indent="-228600" defTabSz="-635">
              <a:lnSpc>
                <a:spcPct val="100000"/>
              </a:lnSpc>
              <a:buChar char="•"/>
              <a:tabLst>
                <a:tab pos="349885" algn="l"/>
              </a:tabLst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Attention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Model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Reinforcement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58444" y="4321555"/>
            <a:ext cx="6961505" cy="181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Unsupervised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Image: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Realizing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World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Looks</a:t>
            </a:r>
            <a:r>
              <a:rPr sz="24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Like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50" dirty="0">
                <a:latin typeface="Calibri" panose="020F0502020204030204"/>
                <a:cs typeface="Calibri" panose="020F0502020204030204"/>
              </a:rPr>
              <a:t>Text: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Understanding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dirty="0">
                <a:latin typeface="Calibri" panose="020F0502020204030204"/>
                <a:cs typeface="Calibri" panose="020F0502020204030204"/>
              </a:rPr>
              <a:t>Meaning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Words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Audio: Learning human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language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24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supervision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707894"/>
            <a:ext cx="33667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New network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4307" y="4573523"/>
            <a:ext cx="1457325" cy="107442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29591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330"/>
              </a:spcBef>
            </a:pP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Organize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Attention-based </a:t>
            </a:r>
            <a:r>
              <a:rPr spc="-5" dirty="0"/>
              <a:t>Model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4681728" y="2499360"/>
            <a:ext cx="2741676" cy="34533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45107" y="6344107"/>
            <a:ext cx="565531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  <a:hlinkClick r:id="rId2"/>
              </a:rPr>
              <a:t>http://henrylo1605.blogspot.tw/2015/05/blog-post_56.html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12585" y="2040508"/>
            <a:ext cx="452120" cy="709930"/>
          </a:xfrm>
          <a:custGeom>
            <a:avLst/>
            <a:gdLst/>
            <a:ahLst/>
            <a:cxnLst/>
            <a:rect l="l" t="t" r="r" b="b"/>
            <a:pathLst>
              <a:path w="452120" h="709930">
                <a:moveTo>
                  <a:pt x="11811" y="582676"/>
                </a:moveTo>
                <a:lnTo>
                  <a:pt x="0" y="709929"/>
                </a:lnTo>
                <a:lnTo>
                  <a:pt x="108965" y="643001"/>
                </a:lnTo>
                <a:lnTo>
                  <a:pt x="102625" y="639063"/>
                </a:lnTo>
                <a:lnTo>
                  <a:pt x="66548" y="639063"/>
                </a:lnTo>
                <a:lnTo>
                  <a:pt x="34162" y="618998"/>
                </a:lnTo>
                <a:lnTo>
                  <a:pt x="44234" y="602808"/>
                </a:lnTo>
                <a:lnTo>
                  <a:pt x="11811" y="582676"/>
                </a:lnTo>
                <a:close/>
              </a:path>
              <a:path w="452120" h="709930">
                <a:moveTo>
                  <a:pt x="44234" y="602808"/>
                </a:moveTo>
                <a:lnTo>
                  <a:pt x="34162" y="618998"/>
                </a:lnTo>
                <a:lnTo>
                  <a:pt x="66548" y="639063"/>
                </a:lnTo>
                <a:lnTo>
                  <a:pt x="76600" y="622904"/>
                </a:lnTo>
                <a:lnTo>
                  <a:pt x="44234" y="602808"/>
                </a:lnTo>
                <a:close/>
              </a:path>
              <a:path w="452120" h="709930">
                <a:moveTo>
                  <a:pt x="76600" y="622904"/>
                </a:moveTo>
                <a:lnTo>
                  <a:pt x="66548" y="639063"/>
                </a:lnTo>
                <a:lnTo>
                  <a:pt x="102625" y="639063"/>
                </a:lnTo>
                <a:lnTo>
                  <a:pt x="76600" y="622904"/>
                </a:lnTo>
                <a:close/>
              </a:path>
              <a:path w="452120" h="709930">
                <a:moveTo>
                  <a:pt x="419227" y="0"/>
                </a:moveTo>
                <a:lnTo>
                  <a:pt x="44234" y="602808"/>
                </a:lnTo>
                <a:lnTo>
                  <a:pt x="76600" y="622904"/>
                </a:lnTo>
                <a:lnTo>
                  <a:pt x="451612" y="20065"/>
                </a:lnTo>
                <a:lnTo>
                  <a:pt x="4192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726681" y="1702308"/>
            <a:ext cx="17018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926465" algn="l"/>
              </a:tabLst>
            </a:pPr>
            <a:r>
              <a:rPr sz="2400" dirty="0">
                <a:latin typeface="DFKai-SB"/>
                <a:cs typeface="DFKai-SB"/>
              </a:rPr>
              <a:t>Lunch	today</a:t>
            </a:r>
            <a:endParaRPr sz="2400">
              <a:latin typeface="DFKai-SB"/>
              <a:cs typeface="DFKai-SB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41976" y="2382520"/>
            <a:ext cx="866140" cy="809625"/>
          </a:xfrm>
          <a:custGeom>
            <a:avLst/>
            <a:gdLst/>
            <a:ahLst/>
            <a:cxnLst/>
            <a:rect l="l" t="t" r="r" b="b"/>
            <a:pathLst>
              <a:path w="866139" h="809625">
                <a:moveTo>
                  <a:pt x="769275" y="745073"/>
                </a:moveTo>
                <a:lnTo>
                  <a:pt x="743331" y="772921"/>
                </a:lnTo>
                <a:lnTo>
                  <a:pt x="865886" y="809116"/>
                </a:lnTo>
                <a:lnTo>
                  <a:pt x="846828" y="758063"/>
                </a:lnTo>
                <a:lnTo>
                  <a:pt x="783209" y="758063"/>
                </a:lnTo>
                <a:lnTo>
                  <a:pt x="769275" y="745073"/>
                </a:lnTo>
                <a:close/>
              </a:path>
              <a:path w="866139" h="809625">
                <a:moveTo>
                  <a:pt x="795185" y="717260"/>
                </a:moveTo>
                <a:lnTo>
                  <a:pt x="769275" y="745073"/>
                </a:lnTo>
                <a:lnTo>
                  <a:pt x="783209" y="758063"/>
                </a:lnTo>
                <a:lnTo>
                  <a:pt x="809116" y="730250"/>
                </a:lnTo>
                <a:lnTo>
                  <a:pt x="795185" y="717260"/>
                </a:lnTo>
                <a:close/>
              </a:path>
              <a:path w="866139" h="809625">
                <a:moveTo>
                  <a:pt x="821182" y="689355"/>
                </a:moveTo>
                <a:lnTo>
                  <a:pt x="795185" y="717260"/>
                </a:lnTo>
                <a:lnTo>
                  <a:pt x="809116" y="730250"/>
                </a:lnTo>
                <a:lnTo>
                  <a:pt x="783209" y="758063"/>
                </a:lnTo>
                <a:lnTo>
                  <a:pt x="846828" y="758063"/>
                </a:lnTo>
                <a:lnTo>
                  <a:pt x="821182" y="689355"/>
                </a:lnTo>
                <a:close/>
              </a:path>
              <a:path w="866139" h="809625">
                <a:moveTo>
                  <a:pt x="25908" y="0"/>
                </a:moveTo>
                <a:lnTo>
                  <a:pt x="0" y="27939"/>
                </a:lnTo>
                <a:lnTo>
                  <a:pt x="769275" y="745073"/>
                </a:lnTo>
                <a:lnTo>
                  <a:pt x="795185" y="717260"/>
                </a:lnTo>
                <a:lnTo>
                  <a:pt x="25908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297682" y="1690115"/>
            <a:ext cx="2616200" cy="732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DFKai-SB"/>
                <a:cs typeface="DFKai-SB"/>
              </a:rPr>
              <a:t>What you</a:t>
            </a:r>
            <a:r>
              <a:rPr sz="2400" spc="-80" dirty="0">
                <a:latin typeface="DFKai-SB"/>
                <a:cs typeface="DFKai-SB"/>
              </a:rPr>
              <a:t> </a:t>
            </a:r>
            <a:r>
              <a:rPr sz="2400" spc="-5" dirty="0">
                <a:latin typeface="DFKai-SB"/>
                <a:cs typeface="DFKai-SB"/>
              </a:rPr>
              <a:t>learned</a:t>
            </a:r>
            <a:endParaRPr sz="2400">
              <a:latin typeface="DFKai-SB"/>
              <a:cs typeface="DFKai-SB"/>
            </a:endParaRPr>
          </a:p>
          <a:p>
            <a:pPr marL="12700" defTabSz="-635">
              <a:lnSpc>
                <a:spcPct val="100000"/>
              </a:lnSpc>
              <a:tabLst>
                <a:tab pos="469265" algn="l"/>
                <a:tab pos="1383665" algn="l"/>
              </a:tabLst>
            </a:pPr>
            <a:r>
              <a:rPr sz="2400" dirty="0">
                <a:latin typeface="DFKai-SB"/>
                <a:cs typeface="DFKai-SB"/>
              </a:rPr>
              <a:t>in	these	lectures</a:t>
            </a:r>
            <a:endParaRPr sz="2400">
              <a:latin typeface="DFKai-SB"/>
              <a:cs typeface="DFKai-SB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99097" y="4112514"/>
            <a:ext cx="654050" cy="462280"/>
          </a:xfrm>
          <a:custGeom>
            <a:avLst/>
            <a:gdLst/>
            <a:ahLst/>
            <a:cxnLst/>
            <a:rect l="l" t="t" r="r" b="b"/>
            <a:pathLst>
              <a:path w="654050" h="462279">
                <a:moveTo>
                  <a:pt x="104697" y="49622"/>
                </a:moveTo>
                <a:lnTo>
                  <a:pt x="82971" y="80858"/>
                </a:lnTo>
                <a:lnTo>
                  <a:pt x="631951" y="462280"/>
                </a:lnTo>
                <a:lnTo>
                  <a:pt x="653669" y="431038"/>
                </a:lnTo>
                <a:lnTo>
                  <a:pt x="104697" y="49622"/>
                </a:lnTo>
                <a:close/>
              </a:path>
              <a:path w="654050" h="462279">
                <a:moveTo>
                  <a:pt x="0" y="0"/>
                </a:moveTo>
                <a:lnTo>
                  <a:pt x="61213" y="112141"/>
                </a:lnTo>
                <a:lnTo>
                  <a:pt x="82971" y="80858"/>
                </a:lnTo>
                <a:lnTo>
                  <a:pt x="67309" y="69977"/>
                </a:lnTo>
                <a:lnTo>
                  <a:pt x="89026" y="38735"/>
                </a:lnTo>
                <a:lnTo>
                  <a:pt x="112270" y="38735"/>
                </a:lnTo>
                <a:lnTo>
                  <a:pt x="126492" y="18287"/>
                </a:lnTo>
                <a:lnTo>
                  <a:pt x="0" y="0"/>
                </a:lnTo>
                <a:close/>
              </a:path>
              <a:path w="654050" h="462279">
                <a:moveTo>
                  <a:pt x="89026" y="38735"/>
                </a:moveTo>
                <a:lnTo>
                  <a:pt x="67309" y="69977"/>
                </a:lnTo>
                <a:lnTo>
                  <a:pt x="82971" y="80858"/>
                </a:lnTo>
                <a:lnTo>
                  <a:pt x="104697" y="49622"/>
                </a:lnTo>
                <a:lnTo>
                  <a:pt x="89026" y="38735"/>
                </a:lnTo>
                <a:close/>
              </a:path>
              <a:path w="654050" h="462279">
                <a:moveTo>
                  <a:pt x="112270" y="38735"/>
                </a:moveTo>
                <a:lnTo>
                  <a:pt x="89026" y="38735"/>
                </a:lnTo>
                <a:lnTo>
                  <a:pt x="104697" y="49622"/>
                </a:lnTo>
                <a:lnTo>
                  <a:pt x="112270" y="387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260081" y="4205351"/>
            <a:ext cx="1701800" cy="1109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defTabSz="-635">
              <a:lnSpc>
                <a:spcPct val="100000"/>
              </a:lnSpc>
              <a:tabLst>
                <a:tab pos="926465" algn="l"/>
                <a:tab pos="1383665" algn="l"/>
              </a:tabLst>
            </a:pPr>
            <a:r>
              <a:rPr sz="2400" dirty="0">
                <a:latin typeface="DFKai-SB"/>
                <a:cs typeface="DFKai-SB"/>
              </a:rPr>
              <a:t>summer  vacation	10  years	ago</a:t>
            </a:r>
            <a:endParaRPr sz="2400">
              <a:latin typeface="DFKai-SB"/>
              <a:cs typeface="DFKai-SB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60950" y="2418588"/>
            <a:ext cx="528955" cy="1304925"/>
          </a:xfrm>
          <a:custGeom>
            <a:avLst/>
            <a:gdLst/>
            <a:ahLst/>
            <a:cxnLst/>
            <a:rect l="l" t="t" r="r" b="b"/>
            <a:pathLst>
              <a:path w="528954" h="1304925">
                <a:moveTo>
                  <a:pt x="457841" y="1204930"/>
                </a:moveTo>
                <a:lnTo>
                  <a:pt x="422275" y="1218564"/>
                </a:lnTo>
                <a:lnTo>
                  <a:pt x="516636" y="1304798"/>
                </a:lnTo>
                <a:lnTo>
                  <a:pt x="524586" y="1222756"/>
                </a:lnTo>
                <a:lnTo>
                  <a:pt x="464692" y="1222756"/>
                </a:lnTo>
                <a:lnTo>
                  <a:pt x="457841" y="1204930"/>
                </a:lnTo>
                <a:close/>
              </a:path>
              <a:path w="528954" h="1304925">
                <a:moveTo>
                  <a:pt x="493430" y="1191288"/>
                </a:moveTo>
                <a:lnTo>
                  <a:pt x="457841" y="1204930"/>
                </a:lnTo>
                <a:lnTo>
                  <a:pt x="464692" y="1222756"/>
                </a:lnTo>
                <a:lnTo>
                  <a:pt x="500252" y="1209039"/>
                </a:lnTo>
                <a:lnTo>
                  <a:pt x="493430" y="1191288"/>
                </a:lnTo>
                <a:close/>
              </a:path>
              <a:path w="528954" h="1304925">
                <a:moveTo>
                  <a:pt x="528954" y="1177671"/>
                </a:moveTo>
                <a:lnTo>
                  <a:pt x="493430" y="1191288"/>
                </a:lnTo>
                <a:lnTo>
                  <a:pt x="500252" y="1209039"/>
                </a:lnTo>
                <a:lnTo>
                  <a:pt x="464692" y="1222756"/>
                </a:lnTo>
                <a:lnTo>
                  <a:pt x="524586" y="1222756"/>
                </a:lnTo>
                <a:lnTo>
                  <a:pt x="528954" y="1177671"/>
                </a:lnTo>
                <a:close/>
              </a:path>
              <a:path w="528954" h="1304925">
                <a:moveTo>
                  <a:pt x="35560" y="0"/>
                </a:moveTo>
                <a:lnTo>
                  <a:pt x="0" y="13715"/>
                </a:lnTo>
                <a:lnTo>
                  <a:pt x="457841" y="1204930"/>
                </a:lnTo>
                <a:lnTo>
                  <a:pt x="493430" y="1191288"/>
                </a:lnTo>
                <a:lnTo>
                  <a:pt x="35560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2564892"/>
            <a:ext cx="3814572" cy="1211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2564892"/>
            <a:ext cx="3815079" cy="1211580"/>
          </a:xfrm>
          <a:custGeom>
            <a:avLst/>
            <a:gdLst/>
            <a:ahLst/>
            <a:cxnLst/>
            <a:rect l="l" t="t" r="r" b="b"/>
            <a:pathLst>
              <a:path w="3815079" h="1211579">
                <a:moveTo>
                  <a:pt x="1036319" y="201930"/>
                </a:moveTo>
                <a:lnTo>
                  <a:pt x="1041653" y="155634"/>
                </a:lnTo>
                <a:lnTo>
                  <a:pt x="1056845" y="113133"/>
                </a:lnTo>
                <a:lnTo>
                  <a:pt x="1080683" y="75640"/>
                </a:lnTo>
                <a:lnTo>
                  <a:pt x="1111954" y="44367"/>
                </a:lnTo>
                <a:lnTo>
                  <a:pt x="1149448" y="20527"/>
                </a:lnTo>
                <a:lnTo>
                  <a:pt x="1191950" y="5334"/>
                </a:lnTo>
                <a:lnTo>
                  <a:pt x="1238250" y="0"/>
                </a:lnTo>
                <a:lnTo>
                  <a:pt x="1499362" y="0"/>
                </a:lnTo>
                <a:lnTo>
                  <a:pt x="2193925" y="0"/>
                </a:lnTo>
                <a:lnTo>
                  <a:pt x="3612641" y="0"/>
                </a:lnTo>
                <a:lnTo>
                  <a:pt x="3658937" y="5334"/>
                </a:lnTo>
                <a:lnTo>
                  <a:pt x="3701438" y="20527"/>
                </a:lnTo>
                <a:lnTo>
                  <a:pt x="3738931" y="44367"/>
                </a:lnTo>
                <a:lnTo>
                  <a:pt x="3770204" y="75640"/>
                </a:lnTo>
                <a:lnTo>
                  <a:pt x="3794044" y="113133"/>
                </a:lnTo>
                <a:lnTo>
                  <a:pt x="3809238" y="155634"/>
                </a:lnTo>
                <a:lnTo>
                  <a:pt x="3814572" y="201930"/>
                </a:lnTo>
                <a:lnTo>
                  <a:pt x="3814572" y="706755"/>
                </a:lnTo>
                <a:lnTo>
                  <a:pt x="3814572" y="1009650"/>
                </a:lnTo>
                <a:lnTo>
                  <a:pt x="3809238" y="1055945"/>
                </a:lnTo>
                <a:lnTo>
                  <a:pt x="3794044" y="1098446"/>
                </a:lnTo>
                <a:lnTo>
                  <a:pt x="3770204" y="1135939"/>
                </a:lnTo>
                <a:lnTo>
                  <a:pt x="3738931" y="1167212"/>
                </a:lnTo>
                <a:lnTo>
                  <a:pt x="3701438" y="1191052"/>
                </a:lnTo>
                <a:lnTo>
                  <a:pt x="3658937" y="1206246"/>
                </a:lnTo>
                <a:lnTo>
                  <a:pt x="3612641" y="1211580"/>
                </a:lnTo>
                <a:lnTo>
                  <a:pt x="2193925" y="1211580"/>
                </a:lnTo>
                <a:lnTo>
                  <a:pt x="1499362" y="1211580"/>
                </a:lnTo>
                <a:lnTo>
                  <a:pt x="1238250" y="1211580"/>
                </a:lnTo>
                <a:lnTo>
                  <a:pt x="1191950" y="1206246"/>
                </a:lnTo>
                <a:lnTo>
                  <a:pt x="1149448" y="1191052"/>
                </a:lnTo>
                <a:lnTo>
                  <a:pt x="1111954" y="1167212"/>
                </a:lnTo>
                <a:lnTo>
                  <a:pt x="1080683" y="1135939"/>
                </a:lnTo>
                <a:lnTo>
                  <a:pt x="1056845" y="1098446"/>
                </a:lnTo>
                <a:lnTo>
                  <a:pt x="1041653" y="1055945"/>
                </a:lnTo>
                <a:lnTo>
                  <a:pt x="1036319" y="1009650"/>
                </a:lnTo>
                <a:lnTo>
                  <a:pt x="0" y="1117399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2766822"/>
            <a:ext cx="1036319" cy="899794"/>
          </a:xfrm>
          <a:custGeom>
            <a:avLst/>
            <a:gdLst/>
            <a:ahLst/>
            <a:cxnLst/>
            <a:rect l="l" t="t" r="r" b="b"/>
            <a:pathLst>
              <a:path w="1036319" h="899795">
                <a:moveTo>
                  <a:pt x="0" y="899706"/>
                </a:moveTo>
                <a:lnTo>
                  <a:pt x="1036319" y="504825"/>
                </a:lnTo>
                <a:lnTo>
                  <a:pt x="1036319" y="0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64310" y="2721355"/>
            <a:ext cx="1921510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deep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" algn="ctr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learning?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72305" y="3137789"/>
            <a:ext cx="2093595" cy="1755139"/>
          </a:xfrm>
          <a:custGeom>
            <a:avLst/>
            <a:gdLst/>
            <a:ahLst/>
            <a:cxnLst/>
            <a:rect l="l" t="t" r="r" b="b"/>
            <a:pathLst>
              <a:path w="2093595" h="1755139">
                <a:moveTo>
                  <a:pt x="51054" y="1637792"/>
                </a:moveTo>
                <a:lnTo>
                  <a:pt x="0" y="1755013"/>
                </a:lnTo>
                <a:lnTo>
                  <a:pt x="124333" y="1725549"/>
                </a:lnTo>
                <a:lnTo>
                  <a:pt x="110122" y="1708531"/>
                </a:lnTo>
                <a:lnTo>
                  <a:pt x="85344" y="1708531"/>
                </a:lnTo>
                <a:lnTo>
                  <a:pt x="60833" y="1679321"/>
                </a:lnTo>
                <a:lnTo>
                  <a:pt x="75493" y="1667060"/>
                </a:lnTo>
                <a:lnTo>
                  <a:pt x="51054" y="1637792"/>
                </a:lnTo>
                <a:close/>
              </a:path>
              <a:path w="2093595" h="1755139">
                <a:moveTo>
                  <a:pt x="75493" y="1667060"/>
                </a:moveTo>
                <a:lnTo>
                  <a:pt x="60833" y="1679321"/>
                </a:lnTo>
                <a:lnTo>
                  <a:pt x="85344" y="1708531"/>
                </a:lnTo>
                <a:lnTo>
                  <a:pt x="99933" y="1696328"/>
                </a:lnTo>
                <a:lnTo>
                  <a:pt x="75493" y="1667060"/>
                </a:lnTo>
                <a:close/>
              </a:path>
              <a:path w="2093595" h="1755139">
                <a:moveTo>
                  <a:pt x="99933" y="1696328"/>
                </a:moveTo>
                <a:lnTo>
                  <a:pt x="85344" y="1708531"/>
                </a:lnTo>
                <a:lnTo>
                  <a:pt x="110122" y="1708531"/>
                </a:lnTo>
                <a:lnTo>
                  <a:pt x="99933" y="1696328"/>
                </a:lnTo>
                <a:close/>
              </a:path>
              <a:path w="2093595" h="1755139">
                <a:moveTo>
                  <a:pt x="2068830" y="0"/>
                </a:moveTo>
                <a:lnTo>
                  <a:pt x="75493" y="1667060"/>
                </a:lnTo>
                <a:lnTo>
                  <a:pt x="99933" y="1696328"/>
                </a:lnTo>
                <a:lnTo>
                  <a:pt x="2093214" y="29210"/>
                </a:lnTo>
                <a:lnTo>
                  <a:pt x="206883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966209" y="3682110"/>
            <a:ext cx="1585595" cy="1734820"/>
          </a:xfrm>
          <a:custGeom>
            <a:avLst/>
            <a:gdLst/>
            <a:ahLst/>
            <a:cxnLst/>
            <a:rect l="l" t="t" r="r" b="b"/>
            <a:pathLst>
              <a:path w="1585595" h="1734820">
                <a:moveTo>
                  <a:pt x="34798" y="1611502"/>
                </a:moveTo>
                <a:lnTo>
                  <a:pt x="0" y="1734439"/>
                </a:lnTo>
                <a:lnTo>
                  <a:pt x="119252" y="1688591"/>
                </a:lnTo>
                <a:lnTo>
                  <a:pt x="106452" y="1676908"/>
                </a:lnTo>
                <a:lnTo>
                  <a:pt x="78231" y="1676908"/>
                </a:lnTo>
                <a:lnTo>
                  <a:pt x="50164" y="1651253"/>
                </a:lnTo>
                <a:lnTo>
                  <a:pt x="62972" y="1637220"/>
                </a:lnTo>
                <a:lnTo>
                  <a:pt x="34798" y="1611502"/>
                </a:lnTo>
                <a:close/>
              </a:path>
              <a:path w="1585595" h="1734820">
                <a:moveTo>
                  <a:pt x="62972" y="1637220"/>
                </a:moveTo>
                <a:lnTo>
                  <a:pt x="50164" y="1651253"/>
                </a:lnTo>
                <a:lnTo>
                  <a:pt x="78231" y="1676908"/>
                </a:lnTo>
                <a:lnTo>
                  <a:pt x="91057" y="1662855"/>
                </a:lnTo>
                <a:lnTo>
                  <a:pt x="62972" y="1637220"/>
                </a:lnTo>
                <a:close/>
              </a:path>
              <a:path w="1585595" h="1734820">
                <a:moveTo>
                  <a:pt x="91057" y="1662855"/>
                </a:moveTo>
                <a:lnTo>
                  <a:pt x="78231" y="1676908"/>
                </a:lnTo>
                <a:lnTo>
                  <a:pt x="106452" y="1676908"/>
                </a:lnTo>
                <a:lnTo>
                  <a:pt x="91057" y="1662855"/>
                </a:lnTo>
                <a:close/>
              </a:path>
              <a:path w="1585595" h="1734820">
                <a:moveTo>
                  <a:pt x="1557147" y="0"/>
                </a:moveTo>
                <a:lnTo>
                  <a:pt x="62972" y="1637220"/>
                </a:lnTo>
                <a:lnTo>
                  <a:pt x="91057" y="1662855"/>
                </a:lnTo>
                <a:lnTo>
                  <a:pt x="1585340" y="25653"/>
                </a:lnTo>
                <a:lnTo>
                  <a:pt x="155714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23671" y="4851272"/>
            <a:ext cx="110680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An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sw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64435" y="4870703"/>
            <a:ext cx="414655" cy="437515"/>
          </a:xfrm>
          <a:custGeom>
            <a:avLst/>
            <a:gdLst/>
            <a:ahLst/>
            <a:cxnLst/>
            <a:rect l="l" t="t" r="r" b="b"/>
            <a:pathLst>
              <a:path w="414655" h="437514">
                <a:moveTo>
                  <a:pt x="207263" y="0"/>
                </a:moveTo>
                <a:lnTo>
                  <a:pt x="0" y="218694"/>
                </a:lnTo>
                <a:lnTo>
                  <a:pt x="207263" y="437388"/>
                </a:lnTo>
                <a:lnTo>
                  <a:pt x="207263" y="328041"/>
                </a:lnTo>
                <a:lnTo>
                  <a:pt x="414527" y="328041"/>
                </a:lnTo>
                <a:lnTo>
                  <a:pt x="414527" y="109347"/>
                </a:lnTo>
                <a:lnTo>
                  <a:pt x="207263" y="109347"/>
                </a:lnTo>
                <a:lnTo>
                  <a:pt x="207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64435" y="4870703"/>
            <a:ext cx="414655" cy="437515"/>
          </a:xfrm>
          <a:custGeom>
            <a:avLst/>
            <a:gdLst/>
            <a:ahLst/>
            <a:cxnLst/>
            <a:rect l="l" t="t" r="r" b="b"/>
            <a:pathLst>
              <a:path w="414655" h="437514">
                <a:moveTo>
                  <a:pt x="414527" y="109347"/>
                </a:moveTo>
                <a:lnTo>
                  <a:pt x="207263" y="109347"/>
                </a:lnTo>
                <a:lnTo>
                  <a:pt x="207263" y="0"/>
                </a:lnTo>
                <a:lnTo>
                  <a:pt x="0" y="218694"/>
                </a:lnTo>
                <a:lnTo>
                  <a:pt x="207263" y="437388"/>
                </a:lnTo>
                <a:lnTo>
                  <a:pt x="207263" y="328041"/>
                </a:lnTo>
                <a:lnTo>
                  <a:pt x="414527" y="328041"/>
                </a:lnTo>
                <a:lnTo>
                  <a:pt x="414527" y="10934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Attention-based </a:t>
            </a:r>
            <a:r>
              <a:rPr spc="-5" dirty="0"/>
              <a:t>Model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949195" y="2874264"/>
            <a:ext cx="2022348" cy="10363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63851" y="2875788"/>
            <a:ext cx="2261616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08632" y="2913888"/>
            <a:ext cx="1903475" cy="91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70202" y="1793875"/>
            <a:ext cx="7937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Input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8844" y="4128515"/>
            <a:ext cx="420623" cy="347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28844" y="4128515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0" y="173735"/>
                </a:moveTo>
                <a:lnTo>
                  <a:pt x="105155" y="173735"/>
                </a:lnTo>
                <a:lnTo>
                  <a:pt x="105155" y="347471"/>
                </a:lnTo>
                <a:lnTo>
                  <a:pt x="315467" y="347471"/>
                </a:lnTo>
                <a:lnTo>
                  <a:pt x="315467" y="173735"/>
                </a:lnTo>
                <a:lnTo>
                  <a:pt x="420623" y="173735"/>
                </a:lnTo>
                <a:lnTo>
                  <a:pt x="210311" y="0"/>
                </a:lnTo>
                <a:lnTo>
                  <a:pt x="0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093214" y="2988564"/>
            <a:ext cx="5432425" cy="144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marR="3703955" indent="-23368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Reading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Head 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Controller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Reading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Head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61894" y="2400173"/>
            <a:ext cx="1250315" cy="525780"/>
          </a:xfrm>
          <a:custGeom>
            <a:avLst/>
            <a:gdLst/>
            <a:ahLst/>
            <a:cxnLst/>
            <a:rect l="l" t="t" r="r" b="b"/>
            <a:pathLst>
              <a:path w="1250314" h="525780">
                <a:moveTo>
                  <a:pt x="84962" y="419353"/>
                </a:moveTo>
                <a:lnTo>
                  <a:pt x="0" y="514857"/>
                </a:lnTo>
                <a:lnTo>
                  <a:pt x="127381" y="525526"/>
                </a:lnTo>
                <a:lnTo>
                  <a:pt x="116066" y="497204"/>
                </a:lnTo>
                <a:lnTo>
                  <a:pt x="95504" y="497204"/>
                </a:lnTo>
                <a:lnTo>
                  <a:pt x="81406" y="461772"/>
                </a:lnTo>
                <a:lnTo>
                  <a:pt x="99085" y="454702"/>
                </a:lnTo>
                <a:lnTo>
                  <a:pt x="84962" y="419353"/>
                </a:lnTo>
                <a:close/>
              </a:path>
              <a:path w="1250314" h="525780">
                <a:moveTo>
                  <a:pt x="99085" y="454702"/>
                </a:moveTo>
                <a:lnTo>
                  <a:pt x="81406" y="461772"/>
                </a:lnTo>
                <a:lnTo>
                  <a:pt x="95504" y="497204"/>
                </a:lnTo>
                <a:lnTo>
                  <a:pt x="113233" y="490113"/>
                </a:lnTo>
                <a:lnTo>
                  <a:pt x="99085" y="454702"/>
                </a:lnTo>
                <a:close/>
              </a:path>
              <a:path w="1250314" h="525780">
                <a:moveTo>
                  <a:pt x="113233" y="490113"/>
                </a:moveTo>
                <a:lnTo>
                  <a:pt x="95504" y="497204"/>
                </a:lnTo>
                <a:lnTo>
                  <a:pt x="116066" y="497204"/>
                </a:lnTo>
                <a:lnTo>
                  <a:pt x="113233" y="490113"/>
                </a:lnTo>
                <a:close/>
              </a:path>
              <a:path w="1250314" h="525780">
                <a:moveTo>
                  <a:pt x="1236218" y="0"/>
                </a:moveTo>
                <a:lnTo>
                  <a:pt x="99085" y="454702"/>
                </a:lnTo>
                <a:lnTo>
                  <a:pt x="113233" y="490113"/>
                </a:lnTo>
                <a:lnTo>
                  <a:pt x="1250315" y="35305"/>
                </a:lnTo>
                <a:lnTo>
                  <a:pt x="12362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08376" y="3704844"/>
            <a:ext cx="2432050" cy="423545"/>
          </a:xfrm>
          <a:custGeom>
            <a:avLst/>
            <a:gdLst/>
            <a:ahLst/>
            <a:cxnLst/>
            <a:rect l="l" t="t" r="r" b="b"/>
            <a:pathLst>
              <a:path w="2432050" h="423545">
                <a:moveTo>
                  <a:pt x="2431669" y="423544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76677" y="2014727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3" y="0"/>
                </a:moveTo>
                <a:lnTo>
                  <a:pt x="1108583" y="114300"/>
                </a:lnTo>
                <a:lnTo>
                  <a:pt x="1184783" y="76200"/>
                </a:lnTo>
                <a:lnTo>
                  <a:pt x="1127633" y="76200"/>
                </a:lnTo>
                <a:lnTo>
                  <a:pt x="1127633" y="38100"/>
                </a:lnTo>
                <a:lnTo>
                  <a:pt x="1184783" y="38100"/>
                </a:lnTo>
                <a:lnTo>
                  <a:pt x="1108583" y="0"/>
                </a:lnTo>
                <a:close/>
              </a:path>
              <a:path w="1223010" h="114300">
                <a:moveTo>
                  <a:pt x="11085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3" y="76200"/>
                </a:lnTo>
                <a:lnTo>
                  <a:pt x="1108583" y="38100"/>
                </a:lnTo>
                <a:close/>
              </a:path>
              <a:path w="1223010" h="114300">
                <a:moveTo>
                  <a:pt x="1184783" y="38100"/>
                </a:moveTo>
                <a:lnTo>
                  <a:pt x="1127633" y="38100"/>
                </a:lnTo>
                <a:lnTo>
                  <a:pt x="1127633" y="76200"/>
                </a:lnTo>
                <a:lnTo>
                  <a:pt x="1184783" y="76200"/>
                </a:lnTo>
                <a:lnTo>
                  <a:pt x="1222883" y="57150"/>
                </a:lnTo>
                <a:lnTo>
                  <a:pt x="118478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662419" y="1856359"/>
            <a:ext cx="100838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outp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u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26558" y="2042160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2" y="0"/>
                </a:moveTo>
                <a:lnTo>
                  <a:pt x="1108582" y="114300"/>
                </a:lnTo>
                <a:lnTo>
                  <a:pt x="1184782" y="76200"/>
                </a:lnTo>
                <a:lnTo>
                  <a:pt x="1127632" y="76200"/>
                </a:lnTo>
                <a:lnTo>
                  <a:pt x="1127632" y="38100"/>
                </a:lnTo>
                <a:lnTo>
                  <a:pt x="1184782" y="38100"/>
                </a:lnTo>
                <a:lnTo>
                  <a:pt x="1108582" y="0"/>
                </a:lnTo>
                <a:close/>
              </a:path>
              <a:path w="1223010" h="114300">
                <a:moveTo>
                  <a:pt x="11085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2" y="76200"/>
                </a:lnTo>
                <a:lnTo>
                  <a:pt x="1108582" y="38100"/>
                </a:lnTo>
                <a:close/>
              </a:path>
              <a:path w="1223010" h="114300">
                <a:moveTo>
                  <a:pt x="1184782" y="38100"/>
                </a:moveTo>
                <a:lnTo>
                  <a:pt x="1127632" y="38100"/>
                </a:lnTo>
                <a:lnTo>
                  <a:pt x="1127632" y="76200"/>
                </a:lnTo>
                <a:lnTo>
                  <a:pt x="1184782" y="76200"/>
                </a:lnTo>
                <a:lnTo>
                  <a:pt x="1222882" y="57150"/>
                </a:lnTo>
                <a:lnTo>
                  <a:pt x="118478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80844" y="4454652"/>
            <a:ext cx="466344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40279" y="4494276"/>
            <a:ext cx="34747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82823" y="4454652"/>
            <a:ext cx="466344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42260" y="4494276"/>
            <a:ext cx="34747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84803" y="4454652"/>
            <a:ext cx="467868" cy="836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44240" y="4494276"/>
            <a:ext cx="348996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86784" y="4454652"/>
            <a:ext cx="467867" cy="836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46220" y="4494276"/>
            <a:ext cx="348996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590288" y="4454652"/>
            <a:ext cx="466343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649723" y="4494276"/>
            <a:ext cx="347472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92267" y="4454652"/>
            <a:ext cx="466343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251703" y="4494276"/>
            <a:ext cx="347472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95771" y="4454652"/>
            <a:ext cx="467868" cy="836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55208" y="4494276"/>
            <a:ext cx="348996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399276" y="4454652"/>
            <a:ext cx="467868" cy="836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58711" y="4494276"/>
            <a:ext cx="348995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533525" y="4618990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13193" y="4618990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851404" y="5332476"/>
            <a:ext cx="3595116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851404" y="5332476"/>
            <a:ext cx="359537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601345">
              <a:lnSpc>
                <a:spcPct val="100000"/>
              </a:lnSpc>
              <a:spcBef>
                <a:spcPts val="190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Machine’s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Memory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646548" y="2417826"/>
            <a:ext cx="812165" cy="1720214"/>
          </a:xfrm>
          <a:custGeom>
            <a:avLst/>
            <a:gdLst/>
            <a:ahLst/>
            <a:cxnLst/>
            <a:rect l="l" t="t" r="r" b="b"/>
            <a:pathLst>
              <a:path w="812164" h="1720214">
                <a:moveTo>
                  <a:pt x="69185" y="95752"/>
                </a:moveTo>
                <a:lnTo>
                  <a:pt x="34530" y="111785"/>
                </a:lnTo>
                <a:lnTo>
                  <a:pt x="777239" y="1720215"/>
                </a:lnTo>
                <a:lnTo>
                  <a:pt x="811784" y="1704213"/>
                </a:lnTo>
                <a:lnTo>
                  <a:pt x="69185" y="95752"/>
                </a:lnTo>
                <a:close/>
              </a:path>
              <a:path w="812164" h="1720214">
                <a:moveTo>
                  <a:pt x="3937" y="0"/>
                </a:moveTo>
                <a:lnTo>
                  <a:pt x="0" y="127762"/>
                </a:lnTo>
                <a:lnTo>
                  <a:pt x="34530" y="111785"/>
                </a:lnTo>
                <a:lnTo>
                  <a:pt x="26542" y="94487"/>
                </a:lnTo>
                <a:lnTo>
                  <a:pt x="61213" y="78486"/>
                </a:lnTo>
                <a:lnTo>
                  <a:pt x="102169" y="78486"/>
                </a:lnTo>
                <a:lnTo>
                  <a:pt x="3937" y="0"/>
                </a:lnTo>
                <a:close/>
              </a:path>
              <a:path w="812164" h="1720214">
                <a:moveTo>
                  <a:pt x="61213" y="78486"/>
                </a:moveTo>
                <a:lnTo>
                  <a:pt x="26542" y="94487"/>
                </a:lnTo>
                <a:lnTo>
                  <a:pt x="34530" y="111785"/>
                </a:lnTo>
                <a:lnTo>
                  <a:pt x="69185" y="95752"/>
                </a:lnTo>
                <a:lnTo>
                  <a:pt x="61213" y="78486"/>
                </a:lnTo>
                <a:close/>
              </a:path>
              <a:path w="812164" h="1720214">
                <a:moveTo>
                  <a:pt x="102169" y="78486"/>
                </a:moveTo>
                <a:lnTo>
                  <a:pt x="61213" y="78486"/>
                </a:lnTo>
                <a:lnTo>
                  <a:pt x="69185" y="95752"/>
                </a:lnTo>
                <a:lnTo>
                  <a:pt x="103759" y="79756"/>
                </a:lnTo>
                <a:lnTo>
                  <a:pt x="102169" y="78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663696" y="1758695"/>
            <a:ext cx="1521460" cy="65849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95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DNN/RNN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1283" y="5764072"/>
            <a:ext cx="7980680" cy="847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20" dirty="0">
                <a:latin typeface="Calibri" panose="020F0502020204030204"/>
                <a:cs typeface="Calibri" panose="020F0502020204030204"/>
              </a:rPr>
              <a:t>Ref:  </a:t>
            </a:r>
            <a:r>
              <a:rPr sz="1800" spc="-10" dirty="0">
                <a:latin typeface="Calibri" panose="020F0502020204030204"/>
                <a:cs typeface="Calibri" panose="020F0502020204030204"/>
                <a:hlinkClick r:id="rId10"/>
              </a:rPr>
              <a:t>http://speech.ee.ntu.edu.tw/~tlkagk/courses/MLDS_2015_2/Lecture/Attain%20(v3).e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cm.mp4/index.html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Attention-based </a:t>
            </a:r>
            <a:r>
              <a:rPr spc="-5" dirty="0"/>
              <a:t>Model</a:t>
            </a:r>
            <a:r>
              <a:rPr spc="5" dirty="0"/>
              <a:t> </a:t>
            </a:r>
            <a:r>
              <a:rPr dirty="0"/>
              <a:t>v2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068067" y="2964179"/>
            <a:ext cx="2022348" cy="1036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82723" y="2965704"/>
            <a:ext cx="2261616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7504" y="3003804"/>
            <a:ext cx="1903475" cy="91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212339" y="3078734"/>
            <a:ext cx="173355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45" marR="5080" indent="-23368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Reading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Head 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Controller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0202" y="1967229"/>
            <a:ext cx="7937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Input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28844" y="4302252"/>
            <a:ext cx="420623" cy="3474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28844" y="4302252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0" y="173736"/>
                </a:moveTo>
                <a:lnTo>
                  <a:pt x="105155" y="173736"/>
                </a:lnTo>
                <a:lnTo>
                  <a:pt x="105155" y="347472"/>
                </a:lnTo>
                <a:lnTo>
                  <a:pt x="315467" y="347472"/>
                </a:lnTo>
                <a:lnTo>
                  <a:pt x="315467" y="173736"/>
                </a:lnTo>
                <a:lnTo>
                  <a:pt x="420623" y="173736"/>
                </a:lnTo>
                <a:lnTo>
                  <a:pt x="210311" y="0"/>
                </a:lnTo>
                <a:lnTo>
                  <a:pt x="0" y="17373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792215" y="4214495"/>
            <a:ext cx="17335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Reading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Head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80766" y="2490089"/>
            <a:ext cx="1250315" cy="525780"/>
          </a:xfrm>
          <a:custGeom>
            <a:avLst/>
            <a:gdLst/>
            <a:ahLst/>
            <a:cxnLst/>
            <a:rect l="l" t="t" r="r" b="b"/>
            <a:pathLst>
              <a:path w="1250314" h="525780">
                <a:moveTo>
                  <a:pt x="84962" y="419353"/>
                </a:moveTo>
                <a:lnTo>
                  <a:pt x="0" y="514858"/>
                </a:lnTo>
                <a:lnTo>
                  <a:pt x="127381" y="525526"/>
                </a:lnTo>
                <a:lnTo>
                  <a:pt x="116066" y="497205"/>
                </a:lnTo>
                <a:lnTo>
                  <a:pt x="95503" y="497205"/>
                </a:lnTo>
                <a:lnTo>
                  <a:pt x="81406" y="461772"/>
                </a:lnTo>
                <a:lnTo>
                  <a:pt x="99085" y="454702"/>
                </a:lnTo>
                <a:lnTo>
                  <a:pt x="84962" y="419353"/>
                </a:lnTo>
                <a:close/>
              </a:path>
              <a:path w="1250314" h="525780">
                <a:moveTo>
                  <a:pt x="99085" y="454702"/>
                </a:moveTo>
                <a:lnTo>
                  <a:pt x="81406" y="461772"/>
                </a:lnTo>
                <a:lnTo>
                  <a:pt x="95503" y="497205"/>
                </a:lnTo>
                <a:lnTo>
                  <a:pt x="113233" y="490113"/>
                </a:lnTo>
                <a:lnTo>
                  <a:pt x="99085" y="454702"/>
                </a:lnTo>
                <a:close/>
              </a:path>
              <a:path w="1250314" h="525780">
                <a:moveTo>
                  <a:pt x="113233" y="490113"/>
                </a:moveTo>
                <a:lnTo>
                  <a:pt x="95503" y="497205"/>
                </a:lnTo>
                <a:lnTo>
                  <a:pt x="116066" y="497205"/>
                </a:lnTo>
                <a:lnTo>
                  <a:pt x="113233" y="490113"/>
                </a:lnTo>
                <a:close/>
              </a:path>
              <a:path w="1250314" h="525780">
                <a:moveTo>
                  <a:pt x="1236218" y="0"/>
                </a:moveTo>
                <a:lnTo>
                  <a:pt x="99085" y="454702"/>
                </a:lnTo>
                <a:lnTo>
                  <a:pt x="113233" y="490113"/>
                </a:lnTo>
                <a:lnTo>
                  <a:pt x="1250314" y="35306"/>
                </a:lnTo>
                <a:lnTo>
                  <a:pt x="12362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08376" y="3878579"/>
            <a:ext cx="2432050" cy="423545"/>
          </a:xfrm>
          <a:custGeom>
            <a:avLst/>
            <a:gdLst/>
            <a:ahLst/>
            <a:cxnLst/>
            <a:rect l="l" t="t" r="r" b="b"/>
            <a:pathLst>
              <a:path w="2432050" h="423545">
                <a:moveTo>
                  <a:pt x="2431669" y="423545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76677" y="2188464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3" y="0"/>
                </a:moveTo>
                <a:lnTo>
                  <a:pt x="1108583" y="114300"/>
                </a:lnTo>
                <a:lnTo>
                  <a:pt x="1184783" y="76200"/>
                </a:lnTo>
                <a:lnTo>
                  <a:pt x="1127633" y="76200"/>
                </a:lnTo>
                <a:lnTo>
                  <a:pt x="1127633" y="38100"/>
                </a:lnTo>
                <a:lnTo>
                  <a:pt x="1184783" y="38100"/>
                </a:lnTo>
                <a:lnTo>
                  <a:pt x="1108583" y="0"/>
                </a:lnTo>
                <a:close/>
              </a:path>
              <a:path w="1223010" h="114300">
                <a:moveTo>
                  <a:pt x="110858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3" y="76200"/>
                </a:lnTo>
                <a:lnTo>
                  <a:pt x="1108583" y="38100"/>
                </a:lnTo>
                <a:close/>
              </a:path>
              <a:path w="1223010" h="114300">
                <a:moveTo>
                  <a:pt x="1184783" y="38100"/>
                </a:moveTo>
                <a:lnTo>
                  <a:pt x="1127633" y="38100"/>
                </a:lnTo>
                <a:lnTo>
                  <a:pt x="1127633" y="76200"/>
                </a:lnTo>
                <a:lnTo>
                  <a:pt x="1184783" y="76200"/>
                </a:lnTo>
                <a:lnTo>
                  <a:pt x="1222883" y="57150"/>
                </a:lnTo>
                <a:lnTo>
                  <a:pt x="1184783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662419" y="2029714"/>
            <a:ext cx="100838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outp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u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26558" y="2215895"/>
            <a:ext cx="1223010" cy="114300"/>
          </a:xfrm>
          <a:custGeom>
            <a:avLst/>
            <a:gdLst/>
            <a:ahLst/>
            <a:cxnLst/>
            <a:rect l="l" t="t" r="r" b="b"/>
            <a:pathLst>
              <a:path w="1223010" h="114300">
                <a:moveTo>
                  <a:pt x="1108582" y="0"/>
                </a:moveTo>
                <a:lnTo>
                  <a:pt x="1108582" y="114300"/>
                </a:lnTo>
                <a:lnTo>
                  <a:pt x="1184782" y="76200"/>
                </a:lnTo>
                <a:lnTo>
                  <a:pt x="1127632" y="76200"/>
                </a:lnTo>
                <a:lnTo>
                  <a:pt x="1127632" y="38100"/>
                </a:lnTo>
                <a:lnTo>
                  <a:pt x="1184782" y="38100"/>
                </a:lnTo>
                <a:lnTo>
                  <a:pt x="1108582" y="0"/>
                </a:lnTo>
                <a:close/>
              </a:path>
              <a:path w="1223010" h="114300">
                <a:moveTo>
                  <a:pt x="110858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08582" y="76200"/>
                </a:lnTo>
                <a:lnTo>
                  <a:pt x="1108582" y="38100"/>
                </a:lnTo>
                <a:close/>
              </a:path>
              <a:path w="1223010" h="114300">
                <a:moveTo>
                  <a:pt x="1184782" y="38100"/>
                </a:moveTo>
                <a:lnTo>
                  <a:pt x="1127632" y="38100"/>
                </a:lnTo>
                <a:lnTo>
                  <a:pt x="1127632" y="76200"/>
                </a:lnTo>
                <a:lnTo>
                  <a:pt x="1184782" y="76200"/>
                </a:lnTo>
                <a:lnTo>
                  <a:pt x="1222882" y="57150"/>
                </a:lnTo>
                <a:lnTo>
                  <a:pt x="118478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80844" y="4628388"/>
            <a:ext cx="466344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240279" y="4668011"/>
            <a:ext cx="347471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782823" y="4628388"/>
            <a:ext cx="466344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42260" y="4668011"/>
            <a:ext cx="347472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84803" y="4628388"/>
            <a:ext cx="467868" cy="836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44240" y="4668011"/>
            <a:ext cx="348996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986784" y="4628388"/>
            <a:ext cx="467867" cy="836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46220" y="4668011"/>
            <a:ext cx="348996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590288" y="4628388"/>
            <a:ext cx="466343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649723" y="4668011"/>
            <a:ext cx="347472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192267" y="4628388"/>
            <a:ext cx="466343" cy="8366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251703" y="4668011"/>
            <a:ext cx="347472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95771" y="4628388"/>
            <a:ext cx="467868" cy="836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55208" y="4668011"/>
            <a:ext cx="348996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99276" y="4628388"/>
            <a:ext cx="467868" cy="8366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58711" y="4668011"/>
            <a:ext cx="348995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1533525" y="4792471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13193" y="4792471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51404" y="5506211"/>
            <a:ext cx="3595116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851404" y="5506211"/>
            <a:ext cx="359537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601345">
              <a:lnSpc>
                <a:spcPct val="100000"/>
              </a:lnSpc>
              <a:spcBef>
                <a:spcPts val="185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Machine’s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Memory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626736" y="2547366"/>
            <a:ext cx="831850" cy="1763395"/>
          </a:xfrm>
          <a:custGeom>
            <a:avLst/>
            <a:gdLst/>
            <a:ahLst/>
            <a:cxnLst/>
            <a:rect l="l" t="t" r="r" b="b"/>
            <a:pathLst>
              <a:path w="831850" h="1763395">
                <a:moveTo>
                  <a:pt x="69216" y="95822"/>
                </a:moveTo>
                <a:lnTo>
                  <a:pt x="34545" y="111821"/>
                </a:lnTo>
                <a:lnTo>
                  <a:pt x="797051" y="1763395"/>
                </a:lnTo>
                <a:lnTo>
                  <a:pt x="831596" y="1747393"/>
                </a:lnTo>
                <a:lnTo>
                  <a:pt x="69216" y="95822"/>
                </a:lnTo>
                <a:close/>
              </a:path>
              <a:path w="831850" h="1763395">
                <a:moveTo>
                  <a:pt x="3937" y="0"/>
                </a:moveTo>
                <a:lnTo>
                  <a:pt x="0" y="127762"/>
                </a:lnTo>
                <a:lnTo>
                  <a:pt x="34545" y="111821"/>
                </a:lnTo>
                <a:lnTo>
                  <a:pt x="26542" y="94487"/>
                </a:lnTo>
                <a:lnTo>
                  <a:pt x="61213" y="78486"/>
                </a:lnTo>
                <a:lnTo>
                  <a:pt x="102013" y="78486"/>
                </a:lnTo>
                <a:lnTo>
                  <a:pt x="3937" y="0"/>
                </a:lnTo>
                <a:close/>
              </a:path>
              <a:path w="831850" h="1763395">
                <a:moveTo>
                  <a:pt x="61213" y="78486"/>
                </a:moveTo>
                <a:lnTo>
                  <a:pt x="26542" y="94487"/>
                </a:lnTo>
                <a:lnTo>
                  <a:pt x="34545" y="111821"/>
                </a:lnTo>
                <a:lnTo>
                  <a:pt x="69216" y="95822"/>
                </a:lnTo>
                <a:lnTo>
                  <a:pt x="61213" y="78486"/>
                </a:lnTo>
                <a:close/>
              </a:path>
              <a:path w="831850" h="1763395">
                <a:moveTo>
                  <a:pt x="102013" y="78486"/>
                </a:moveTo>
                <a:lnTo>
                  <a:pt x="61213" y="78486"/>
                </a:lnTo>
                <a:lnTo>
                  <a:pt x="69216" y="95822"/>
                </a:lnTo>
                <a:lnTo>
                  <a:pt x="103759" y="79883"/>
                </a:lnTo>
                <a:lnTo>
                  <a:pt x="102013" y="78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663696" y="1932432"/>
            <a:ext cx="1521460" cy="65722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94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DNN/RNN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19420" y="6172606"/>
            <a:ext cx="3300729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Neural </a:t>
            </a:r>
            <a:r>
              <a:rPr sz="2800" spc="-3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Turing</a:t>
            </a:r>
            <a:r>
              <a:rPr sz="28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Machine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504688" y="2959607"/>
            <a:ext cx="2022348" cy="10363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58967" y="2961132"/>
            <a:ext cx="2183891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64123" y="2999232"/>
            <a:ext cx="1903476" cy="9189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688838" y="3073653"/>
            <a:ext cx="165608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5740" marR="5080" indent="-193675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Writing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Head 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Controller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213859" y="3918203"/>
            <a:ext cx="2302510" cy="393700"/>
          </a:xfrm>
          <a:custGeom>
            <a:avLst/>
            <a:gdLst/>
            <a:ahLst/>
            <a:cxnLst/>
            <a:rect l="l" t="t" r="r" b="b"/>
            <a:pathLst>
              <a:path w="2302509" h="393700">
                <a:moveTo>
                  <a:pt x="0" y="393573"/>
                </a:moveTo>
                <a:lnTo>
                  <a:pt x="2302256" y="0"/>
                </a:lnTo>
              </a:path>
            </a:pathLst>
          </a:custGeom>
          <a:ln w="57911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003547" y="4311396"/>
            <a:ext cx="420624" cy="3474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003547" y="4311396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0" y="173735"/>
                </a:moveTo>
                <a:lnTo>
                  <a:pt x="105155" y="173735"/>
                </a:lnTo>
                <a:lnTo>
                  <a:pt x="105155" y="347471"/>
                </a:lnTo>
                <a:lnTo>
                  <a:pt x="315467" y="347471"/>
                </a:lnTo>
                <a:lnTo>
                  <a:pt x="315467" y="173735"/>
                </a:lnTo>
                <a:lnTo>
                  <a:pt x="420624" y="173735"/>
                </a:lnTo>
                <a:lnTo>
                  <a:pt x="210312" y="0"/>
                </a:lnTo>
                <a:lnTo>
                  <a:pt x="0" y="17373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309622" y="4232782"/>
            <a:ext cx="16560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Writing</a:t>
            </a:r>
            <a:r>
              <a:rPr sz="2400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Head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78959" y="2582291"/>
            <a:ext cx="1497330" cy="421005"/>
          </a:xfrm>
          <a:custGeom>
            <a:avLst/>
            <a:gdLst/>
            <a:ahLst/>
            <a:cxnLst/>
            <a:rect l="l" t="t" r="r" b="b"/>
            <a:pathLst>
              <a:path w="1497329" h="421005">
                <a:moveTo>
                  <a:pt x="1381879" y="383741"/>
                </a:moveTo>
                <a:lnTo>
                  <a:pt x="1372615" y="420624"/>
                </a:lnTo>
                <a:lnTo>
                  <a:pt x="1497329" y="393064"/>
                </a:lnTo>
                <a:lnTo>
                  <a:pt x="1491856" y="388366"/>
                </a:lnTo>
                <a:lnTo>
                  <a:pt x="1400302" y="388366"/>
                </a:lnTo>
                <a:lnTo>
                  <a:pt x="1381879" y="383741"/>
                </a:lnTo>
                <a:close/>
              </a:path>
              <a:path w="1497329" h="421005">
                <a:moveTo>
                  <a:pt x="1391159" y="346787"/>
                </a:moveTo>
                <a:lnTo>
                  <a:pt x="1381879" y="383741"/>
                </a:lnTo>
                <a:lnTo>
                  <a:pt x="1400302" y="388366"/>
                </a:lnTo>
                <a:lnTo>
                  <a:pt x="1409573" y="351409"/>
                </a:lnTo>
                <a:lnTo>
                  <a:pt x="1391159" y="346787"/>
                </a:lnTo>
                <a:close/>
              </a:path>
              <a:path w="1497329" h="421005">
                <a:moveTo>
                  <a:pt x="1400428" y="309880"/>
                </a:moveTo>
                <a:lnTo>
                  <a:pt x="1391159" y="346787"/>
                </a:lnTo>
                <a:lnTo>
                  <a:pt x="1409573" y="351409"/>
                </a:lnTo>
                <a:lnTo>
                  <a:pt x="1400302" y="388366"/>
                </a:lnTo>
                <a:lnTo>
                  <a:pt x="1491856" y="388366"/>
                </a:lnTo>
                <a:lnTo>
                  <a:pt x="1400428" y="309880"/>
                </a:lnTo>
                <a:close/>
              </a:path>
              <a:path w="1497329" h="421005">
                <a:moveTo>
                  <a:pt x="9398" y="0"/>
                </a:moveTo>
                <a:lnTo>
                  <a:pt x="0" y="36830"/>
                </a:lnTo>
                <a:lnTo>
                  <a:pt x="1381879" y="383741"/>
                </a:lnTo>
                <a:lnTo>
                  <a:pt x="1391159" y="346787"/>
                </a:lnTo>
                <a:lnTo>
                  <a:pt x="93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171822" y="2587751"/>
            <a:ext cx="272415" cy="1724025"/>
          </a:xfrm>
          <a:custGeom>
            <a:avLst/>
            <a:gdLst/>
            <a:ahLst/>
            <a:cxnLst/>
            <a:rect l="l" t="t" r="r" b="b"/>
            <a:pathLst>
              <a:path w="272414" h="1724025">
                <a:moveTo>
                  <a:pt x="0" y="1603248"/>
                </a:moveTo>
                <a:lnTo>
                  <a:pt x="42799" y="1723644"/>
                </a:lnTo>
                <a:lnTo>
                  <a:pt x="103973" y="1631442"/>
                </a:lnTo>
                <a:lnTo>
                  <a:pt x="73278" y="1631442"/>
                </a:lnTo>
                <a:lnTo>
                  <a:pt x="35432" y="1626870"/>
                </a:lnTo>
                <a:lnTo>
                  <a:pt x="37752" y="1607898"/>
                </a:lnTo>
                <a:lnTo>
                  <a:pt x="0" y="1603248"/>
                </a:lnTo>
                <a:close/>
              </a:path>
              <a:path w="272414" h="1724025">
                <a:moveTo>
                  <a:pt x="37752" y="1607898"/>
                </a:moveTo>
                <a:lnTo>
                  <a:pt x="35432" y="1626870"/>
                </a:lnTo>
                <a:lnTo>
                  <a:pt x="73278" y="1631442"/>
                </a:lnTo>
                <a:lnTo>
                  <a:pt x="75587" y="1612558"/>
                </a:lnTo>
                <a:lnTo>
                  <a:pt x="37752" y="1607898"/>
                </a:lnTo>
                <a:close/>
              </a:path>
              <a:path w="272414" h="1724025">
                <a:moveTo>
                  <a:pt x="75587" y="1612558"/>
                </a:moveTo>
                <a:lnTo>
                  <a:pt x="73278" y="1631442"/>
                </a:lnTo>
                <a:lnTo>
                  <a:pt x="103973" y="1631442"/>
                </a:lnTo>
                <a:lnTo>
                  <a:pt x="113411" y="1617218"/>
                </a:lnTo>
                <a:lnTo>
                  <a:pt x="75587" y="1612558"/>
                </a:lnTo>
                <a:close/>
              </a:path>
              <a:path w="272414" h="1724025">
                <a:moveTo>
                  <a:pt x="234314" y="0"/>
                </a:moveTo>
                <a:lnTo>
                  <a:pt x="37752" y="1607898"/>
                </a:lnTo>
                <a:lnTo>
                  <a:pt x="75587" y="1612558"/>
                </a:lnTo>
                <a:lnTo>
                  <a:pt x="272161" y="4572"/>
                </a:lnTo>
                <a:lnTo>
                  <a:pt x="2343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7136" y="4910328"/>
            <a:ext cx="2266188" cy="16611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Reading</a:t>
            </a:r>
            <a:r>
              <a:rPr spc="-35" dirty="0"/>
              <a:t> </a:t>
            </a:r>
            <a:r>
              <a:rPr spc="-10" dirty="0"/>
              <a:t>Comprehension</a:t>
            </a:r>
            <a:endParaRPr spc="-10" dirty="0"/>
          </a:p>
        </p:txBody>
      </p:sp>
      <p:sp>
        <p:nvSpPr>
          <p:cNvPr id="4" name="object 4"/>
          <p:cNvSpPr/>
          <p:nvPr/>
        </p:nvSpPr>
        <p:spPr>
          <a:xfrm>
            <a:off x="4410455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410455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04672" y="1935479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7630" rIns="0" bIns="0" rtlCol="0">
            <a:spAutoFit/>
          </a:bodyPr>
          <a:lstStyle/>
          <a:p>
            <a:pPr marL="374650">
              <a:lnSpc>
                <a:spcPct val="100000"/>
              </a:lnSpc>
              <a:spcBef>
                <a:spcPts val="690"/>
              </a:spcBef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Query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94252" y="6156655"/>
            <a:ext cx="408559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Each sentence becomes 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vector.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36876" y="2069592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7"/>
                </a:lnTo>
                <a:lnTo>
                  <a:pt x="1323594" y="250317"/>
                </a:lnTo>
                <a:lnTo>
                  <a:pt x="1323594" y="333756"/>
                </a:lnTo>
                <a:lnTo>
                  <a:pt x="1490472" y="166878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36876" y="2069592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8"/>
                </a:lnTo>
                <a:lnTo>
                  <a:pt x="1323594" y="333756"/>
                </a:lnTo>
                <a:lnTo>
                  <a:pt x="1323594" y="250317"/>
                </a:lnTo>
                <a:lnTo>
                  <a:pt x="0" y="250317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13959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3" y="841247"/>
                </a:lnTo>
                <a:lnTo>
                  <a:pt x="397763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13959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3" y="841247"/>
                </a:lnTo>
                <a:lnTo>
                  <a:pt x="397763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70220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70220" y="5196840"/>
            <a:ext cx="398145" cy="840105"/>
          </a:xfrm>
          <a:custGeom>
            <a:avLst/>
            <a:gdLst/>
            <a:ahLst/>
            <a:cxnLst/>
            <a:rect l="l" t="t" r="r" b="b"/>
            <a:pathLst>
              <a:path w="398145" h="840104">
                <a:moveTo>
                  <a:pt x="0" y="839724"/>
                </a:moveTo>
                <a:lnTo>
                  <a:pt x="397763" y="839724"/>
                </a:lnTo>
                <a:lnTo>
                  <a:pt x="397763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173723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4" y="841247"/>
                </a:lnTo>
                <a:lnTo>
                  <a:pt x="397764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173723" y="5205984"/>
            <a:ext cx="398145" cy="841375"/>
          </a:xfrm>
          <a:custGeom>
            <a:avLst/>
            <a:gdLst/>
            <a:ahLst/>
            <a:cxnLst/>
            <a:rect l="l" t="t" r="r" b="b"/>
            <a:pathLst>
              <a:path w="398145" h="841375">
                <a:moveTo>
                  <a:pt x="0" y="841247"/>
                </a:moveTo>
                <a:lnTo>
                  <a:pt x="397764" y="841247"/>
                </a:lnTo>
                <a:lnTo>
                  <a:pt x="397764" y="0"/>
                </a:lnTo>
                <a:lnTo>
                  <a:pt x="0" y="0"/>
                </a:lnTo>
                <a:lnTo>
                  <a:pt x="0" y="84124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34028" y="1874520"/>
            <a:ext cx="1519555" cy="657225"/>
          </a:xfrm>
          <a:custGeom>
            <a:avLst/>
            <a:gdLst/>
            <a:ahLst/>
            <a:cxnLst/>
            <a:rect l="l" t="t" r="r" b="b"/>
            <a:pathLst>
              <a:path w="1519554" h="657225">
                <a:moveTo>
                  <a:pt x="0" y="656843"/>
                </a:moveTo>
                <a:lnTo>
                  <a:pt x="1519427" y="656843"/>
                </a:lnTo>
                <a:lnTo>
                  <a:pt x="1519427" y="0"/>
                </a:lnTo>
                <a:lnTo>
                  <a:pt x="0" y="0"/>
                </a:lnTo>
                <a:lnTo>
                  <a:pt x="0" y="656843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034028" y="1874520"/>
            <a:ext cx="1519555" cy="657225"/>
          </a:xfrm>
          <a:prstGeom prst="rect">
            <a:avLst/>
          </a:prstGeom>
          <a:ln w="12192">
            <a:solidFill>
              <a:srgbClr val="507D31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95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DNN/RNN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85644" y="3108960"/>
            <a:ext cx="2022348" cy="1036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98776" y="3110483"/>
            <a:ext cx="2261616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545079" y="3148583"/>
            <a:ext cx="1903475" cy="918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629026" y="3223259"/>
            <a:ext cx="173355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Reading</a:t>
            </a:r>
            <a:r>
              <a:rPr sz="2400" spc="-1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Head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Controller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97196" y="4876800"/>
            <a:ext cx="420624" cy="3459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997196" y="4876800"/>
            <a:ext cx="421005" cy="346075"/>
          </a:xfrm>
          <a:custGeom>
            <a:avLst/>
            <a:gdLst/>
            <a:ahLst/>
            <a:cxnLst/>
            <a:rect l="l" t="t" r="r" b="b"/>
            <a:pathLst>
              <a:path w="421004" h="346075">
                <a:moveTo>
                  <a:pt x="420624" y="172974"/>
                </a:moveTo>
                <a:lnTo>
                  <a:pt x="315467" y="172974"/>
                </a:lnTo>
                <a:lnTo>
                  <a:pt x="315467" y="345948"/>
                </a:lnTo>
                <a:lnTo>
                  <a:pt x="105155" y="345948"/>
                </a:lnTo>
                <a:lnTo>
                  <a:pt x="105155" y="172974"/>
                </a:lnTo>
                <a:lnTo>
                  <a:pt x="0" y="172974"/>
                </a:lnTo>
                <a:lnTo>
                  <a:pt x="210312" y="0"/>
                </a:lnTo>
                <a:lnTo>
                  <a:pt x="420624" y="1729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728459" y="5196840"/>
            <a:ext cx="399415" cy="840105"/>
          </a:xfrm>
          <a:custGeom>
            <a:avLst/>
            <a:gdLst/>
            <a:ahLst/>
            <a:cxnLst/>
            <a:rect l="l" t="t" r="r" b="b"/>
            <a:pathLst>
              <a:path w="399415" h="840104">
                <a:moveTo>
                  <a:pt x="0" y="839724"/>
                </a:moveTo>
                <a:lnTo>
                  <a:pt x="399288" y="839724"/>
                </a:lnTo>
                <a:lnTo>
                  <a:pt x="399288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solidFill>
            <a:srgbClr val="BCD6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728459" y="5196840"/>
            <a:ext cx="399415" cy="840105"/>
          </a:xfrm>
          <a:custGeom>
            <a:avLst/>
            <a:gdLst/>
            <a:ahLst/>
            <a:cxnLst/>
            <a:rect l="l" t="t" r="r" b="b"/>
            <a:pathLst>
              <a:path w="399415" h="840104">
                <a:moveTo>
                  <a:pt x="0" y="839724"/>
                </a:moveTo>
                <a:lnTo>
                  <a:pt x="399288" y="839724"/>
                </a:lnTo>
                <a:lnTo>
                  <a:pt x="399288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360157" y="5394655"/>
            <a:ext cx="44640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973323" y="5279135"/>
            <a:ext cx="806450" cy="550545"/>
          </a:xfrm>
          <a:custGeom>
            <a:avLst/>
            <a:gdLst/>
            <a:ahLst/>
            <a:cxnLst/>
            <a:rect l="l" t="t" r="r" b="b"/>
            <a:pathLst>
              <a:path w="806450" h="550545">
                <a:moveTo>
                  <a:pt x="531113" y="0"/>
                </a:moveTo>
                <a:lnTo>
                  <a:pt x="531113" y="137540"/>
                </a:lnTo>
                <a:lnTo>
                  <a:pt x="0" y="137540"/>
                </a:lnTo>
                <a:lnTo>
                  <a:pt x="0" y="412622"/>
                </a:lnTo>
                <a:lnTo>
                  <a:pt x="531113" y="412622"/>
                </a:lnTo>
                <a:lnTo>
                  <a:pt x="531113" y="550163"/>
                </a:lnTo>
                <a:lnTo>
                  <a:pt x="806196" y="275081"/>
                </a:lnTo>
                <a:lnTo>
                  <a:pt x="531113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73323" y="5279135"/>
            <a:ext cx="806450" cy="550545"/>
          </a:xfrm>
          <a:custGeom>
            <a:avLst/>
            <a:gdLst/>
            <a:ahLst/>
            <a:cxnLst/>
            <a:rect l="l" t="t" r="r" b="b"/>
            <a:pathLst>
              <a:path w="806450" h="550545">
                <a:moveTo>
                  <a:pt x="0" y="137540"/>
                </a:moveTo>
                <a:lnTo>
                  <a:pt x="531113" y="137540"/>
                </a:lnTo>
                <a:lnTo>
                  <a:pt x="531113" y="0"/>
                </a:lnTo>
                <a:lnTo>
                  <a:pt x="806196" y="275081"/>
                </a:lnTo>
                <a:lnTo>
                  <a:pt x="531113" y="550163"/>
                </a:lnTo>
                <a:lnTo>
                  <a:pt x="531113" y="412622"/>
                </a:lnTo>
                <a:lnTo>
                  <a:pt x="0" y="412622"/>
                </a:lnTo>
                <a:lnTo>
                  <a:pt x="0" y="137540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267956" y="1912620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69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answer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62757" y="4501642"/>
            <a:ext cx="1490345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5595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Sema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tic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313055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Analysis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5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150864" y="4846320"/>
            <a:ext cx="420624" cy="3474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150864" y="4846320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420624" y="173735"/>
                </a:moveTo>
                <a:lnTo>
                  <a:pt x="315468" y="173735"/>
                </a:lnTo>
                <a:lnTo>
                  <a:pt x="315468" y="347471"/>
                </a:lnTo>
                <a:lnTo>
                  <a:pt x="105156" y="347471"/>
                </a:lnTo>
                <a:lnTo>
                  <a:pt x="105156" y="173735"/>
                </a:lnTo>
                <a:lnTo>
                  <a:pt x="0" y="173735"/>
                </a:lnTo>
                <a:lnTo>
                  <a:pt x="210312" y="0"/>
                </a:lnTo>
                <a:lnTo>
                  <a:pt x="420624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96817" y="2515870"/>
            <a:ext cx="1007744" cy="633095"/>
          </a:xfrm>
          <a:custGeom>
            <a:avLst/>
            <a:gdLst/>
            <a:ahLst/>
            <a:cxnLst/>
            <a:rect l="l" t="t" r="r" b="b"/>
            <a:pathLst>
              <a:path w="1007745" h="633094">
                <a:moveTo>
                  <a:pt x="67183" y="524128"/>
                </a:moveTo>
                <a:lnTo>
                  <a:pt x="0" y="632840"/>
                </a:lnTo>
                <a:lnTo>
                  <a:pt x="127254" y="621283"/>
                </a:lnTo>
                <a:lnTo>
                  <a:pt x="113433" y="598931"/>
                </a:lnTo>
                <a:lnTo>
                  <a:pt x="91059" y="598931"/>
                </a:lnTo>
                <a:lnTo>
                  <a:pt x="70993" y="566546"/>
                </a:lnTo>
                <a:lnTo>
                  <a:pt x="87210" y="556519"/>
                </a:lnTo>
                <a:lnTo>
                  <a:pt x="67183" y="524128"/>
                </a:lnTo>
                <a:close/>
              </a:path>
              <a:path w="1007745" h="633094">
                <a:moveTo>
                  <a:pt x="87210" y="556519"/>
                </a:moveTo>
                <a:lnTo>
                  <a:pt x="70993" y="566546"/>
                </a:lnTo>
                <a:lnTo>
                  <a:pt x="91059" y="598931"/>
                </a:lnTo>
                <a:lnTo>
                  <a:pt x="107246" y="588924"/>
                </a:lnTo>
                <a:lnTo>
                  <a:pt x="87210" y="556519"/>
                </a:lnTo>
                <a:close/>
              </a:path>
              <a:path w="1007745" h="633094">
                <a:moveTo>
                  <a:pt x="107246" y="588924"/>
                </a:moveTo>
                <a:lnTo>
                  <a:pt x="91059" y="598931"/>
                </a:lnTo>
                <a:lnTo>
                  <a:pt x="113433" y="598931"/>
                </a:lnTo>
                <a:lnTo>
                  <a:pt x="107246" y="588924"/>
                </a:lnTo>
                <a:close/>
              </a:path>
              <a:path w="1007745" h="633094">
                <a:moveTo>
                  <a:pt x="987298" y="0"/>
                </a:moveTo>
                <a:lnTo>
                  <a:pt x="87210" y="556519"/>
                </a:lnTo>
                <a:lnTo>
                  <a:pt x="107246" y="588924"/>
                </a:lnTo>
                <a:lnTo>
                  <a:pt x="1007237" y="32512"/>
                </a:lnTo>
                <a:lnTo>
                  <a:pt x="9872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96055" y="4067555"/>
            <a:ext cx="1711325" cy="808990"/>
          </a:xfrm>
          <a:custGeom>
            <a:avLst/>
            <a:gdLst/>
            <a:ahLst/>
            <a:cxnLst/>
            <a:rect l="l" t="t" r="r" b="b"/>
            <a:pathLst>
              <a:path w="1711325" h="808989">
                <a:moveTo>
                  <a:pt x="1710944" y="808609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995926" y="2487929"/>
            <a:ext cx="231140" cy="2390140"/>
          </a:xfrm>
          <a:custGeom>
            <a:avLst/>
            <a:gdLst/>
            <a:ahLst/>
            <a:cxnLst/>
            <a:rect l="l" t="t" r="r" b="b"/>
            <a:pathLst>
              <a:path w="231139" h="2390140">
                <a:moveTo>
                  <a:pt x="76098" y="112728"/>
                </a:moveTo>
                <a:lnTo>
                  <a:pt x="38004" y="115359"/>
                </a:lnTo>
                <a:lnTo>
                  <a:pt x="193039" y="2390013"/>
                </a:lnTo>
                <a:lnTo>
                  <a:pt x="231139" y="2387346"/>
                </a:lnTo>
                <a:lnTo>
                  <a:pt x="76098" y="112728"/>
                </a:lnTo>
                <a:close/>
              </a:path>
              <a:path w="231139" h="2390140">
                <a:moveTo>
                  <a:pt x="49275" y="0"/>
                </a:moveTo>
                <a:lnTo>
                  <a:pt x="0" y="117983"/>
                </a:lnTo>
                <a:lnTo>
                  <a:pt x="38004" y="115359"/>
                </a:lnTo>
                <a:lnTo>
                  <a:pt x="36702" y="96266"/>
                </a:lnTo>
                <a:lnTo>
                  <a:pt x="74802" y="93725"/>
                </a:lnTo>
                <a:lnTo>
                  <a:pt x="104408" y="93725"/>
                </a:lnTo>
                <a:lnTo>
                  <a:pt x="49275" y="0"/>
                </a:lnTo>
                <a:close/>
              </a:path>
              <a:path w="231139" h="2390140">
                <a:moveTo>
                  <a:pt x="74802" y="93725"/>
                </a:moveTo>
                <a:lnTo>
                  <a:pt x="36702" y="96266"/>
                </a:lnTo>
                <a:lnTo>
                  <a:pt x="38004" y="115359"/>
                </a:lnTo>
                <a:lnTo>
                  <a:pt x="76098" y="112728"/>
                </a:lnTo>
                <a:lnTo>
                  <a:pt x="74802" y="93725"/>
                </a:lnTo>
                <a:close/>
              </a:path>
              <a:path w="231139" h="2390140">
                <a:moveTo>
                  <a:pt x="104408" y="93725"/>
                </a:moveTo>
                <a:lnTo>
                  <a:pt x="74802" y="93725"/>
                </a:lnTo>
                <a:lnTo>
                  <a:pt x="76098" y="112728"/>
                </a:lnTo>
                <a:lnTo>
                  <a:pt x="114046" y="110109"/>
                </a:lnTo>
                <a:lnTo>
                  <a:pt x="104408" y="937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496055" y="4067555"/>
            <a:ext cx="2865120" cy="779145"/>
          </a:xfrm>
          <a:custGeom>
            <a:avLst/>
            <a:gdLst/>
            <a:ahLst/>
            <a:cxnLst/>
            <a:rect l="l" t="t" r="r" b="b"/>
            <a:pathLst>
              <a:path w="2865120" h="779145">
                <a:moveTo>
                  <a:pt x="2864739" y="779018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014721" y="2510789"/>
            <a:ext cx="1358265" cy="2375535"/>
          </a:xfrm>
          <a:custGeom>
            <a:avLst/>
            <a:gdLst/>
            <a:ahLst/>
            <a:cxnLst/>
            <a:rect l="l" t="t" r="r" b="b"/>
            <a:pathLst>
              <a:path w="1358264" h="2375535">
                <a:moveTo>
                  <a:pt x="72922" y="90029"/>
                </a:moveTo>
                <a:lnTo>
                  <a:pt x="39775" y="108825"/>
                </a:lnTo>
                <a:lnTo>
                  <a:pt x="1324610" y="2375535"/>
                </a:lnTo>
                <a:lnTo>
                  <a:pt x="1357756" y="2356739"/>
                </a:lnTo>
                <a:lnTo>
                  <a:pt x="72922" y="90029"/>
                </a:lnTo>
                <a:close/>
              </a:path>
              <a:path w="1358264" h="2375535">
                <a:moveTo>
                  <a:pt x="0" y="0"/>
                </a:moveTo>
                <a:lnTo>
                  <a:pt x="6603" y="127635"/>
                </a:lnTo>
                <a:lnTo>
                  <a:pt x="39775" y="108825"/>
                </a:lnTo>
                <a:lnTo>
                  <a:pt x="30352" y="92201"/>
                </a:lnTo>
                <a:lnTo>
                  <a:pt x="63500" y="73406"/>
                </a:lnTo>
                <a:lnTo>
                  <a:pt x="102237" y="73406"/>
                </a:lnTo>
                <a:lnTo>
                  <a:pt x="106044" y="71247"/>
                </a:lnTo>
                <a:lnTo>
                  <a:pt x="0" y="0"/>
                </a:lnTo>
                <a:close/>
              </a:path>
              <a:path w="1358264" h="2375535">
                <a:moveTo>
                  <a:pt x="63500" y="73406"/>
                </a:moveTo>
                <a:lnTo>
                  <a:pt x="30352" y="92201"/>
                </a:lnTo>
                <a:lnTo>
                  <a:pt x="39775" y="108825"/>
                </a:lnTo>
                <a:lnTo>
                  <a:pt x="72922" y="90029"/>
                </a:lnTo>
                <a:lnTo>
                  <a:pt x="63500" y="73406"/>
                </a:lnTo>
                <a:close/>
              </a:path>
              <a:path w="1358264" h="2375535">
                <a:moveTo>
                  <a:pt x="102237" y="73406"/>
                </a:moveTo>
                <a:lnTo>
                  <a:pt x="63500" y="73406"/>
                </a:lnTo>
                <a:lnTo>
                  <a:pt x="72922" y="90029"/>
                </a:lnTo>
                <a:lnTo>
                  <a:pt x="102237" y="734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641847" y="206502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6"/>
                </a:lnTo>
                <a:lnTo>
                  <a:pt x="1323594" y="250316"/>
                </a:lnTo>
                <a:lnTo>
                  <a:pt x="1323594" y="333755"/>
                </a:lnTo>
                <a:lnTo>
                  <a:pt x="1490472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641847" y="206502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7"/>
                </a:lnTo>
                <a:lnTo>
                  <a:pt x="1323594" y="333755"/>
                </a:lnTo>
                <a:lnTo>
                  <a:pt x="1323594" y="250316"/>
                </a:lnTo>
                <a:lnTo>
                  <a:pt x="0" y="250316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880360"/>
            <a:ext cx="1603248" cy="159258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466594" y="4904994"/>
            <a:ext cx="2940050" cy="181610"/>
          </a:xfrm>
          <a:custGeom>
            <a:avLst/>
            <a:gdLst/>
            <a:ahLst/>
            <a:cxnLst/>
            <a:rect l="l" t="t" r="r" b="b"/>
            <a:pathLst>
              <a:path w="2940050" h="181610">
                <a:moveTo>
                  <a:pt x="2939796" y="0"/>
                </a:moveTo>
                <a:lnTo>
                  <a:pt x="2907387" y="39859"/>
                </a:lnTo>
                <a:lnTo>
                  <a:pt x="2869746" y="56696"/>
                </a:lnTo>
                <a:lnTo>
                  <a:pt x="2820364" y="70743"/>
                </a:lnTo>
                <a:lnTo>
                  <a:pt x="2761153" y="81454"/>
                </a:lnTo>
                <a:lnTo>
                  <a:pt x="2694027" y="88280"/>
                </a:lnTo>
                <a:lnTo>
                  <a:pt x="2620898" y="90677"/>
                </a:lnTo>
                <a:lnTo>
                  <a:pt x="1788795" y="90677"/>
                </a:lnTo>
                <a:lnTo>
                  <a:pt x="1715666" y="93075"/>
                </a:lnTo>
                <a:lnTo>
                  <a:pt x="1648540" y="99901"/>
                </a:lnTo>
                <a:lnTo>
                  <a:pt x="1589329" y="110612"/>
                </a:lnTo>
                <a:lnTo>
                  <a:pt x="1539947" y="124659"/>
                </a:lnTo>
                <a:lnTo>
                  <a:pt x="1502306" y="141496"/>
                </a:lnTo>
                <a:lnTo>
                  <a:pt x="1469897" y="181355"/>
                </a:lnTo>
                <a:lnTo>
                  <a:pt x="1461477" y="160577"/>
                </a:lnTo>
                <a:lnTo>
                  <a:pt x="1399848" y="124659"/>
                </a:lnTo>
                <a:lnTo>
                  <a:pt x="1350466" y="110612"/>
                </a:lnTo>
                <a:lnTo>
                  <a:pt x="1291255" y="99901"/>
                </a:lnTo>
                <a:lnTo>
                  <a:pt x="1224129" y="93075"/>
                </a:lnTo>
                <a:lnTo>
                  <a:pt x="1151001" y="90677"/>
                </a:lnTo>
                <a:lnTo>
                  <a:pt x="318897" y="90677"/>
                </a:lnTo>
                <a:lnTo>
                  <a:pt x="245768" y="88280"/>
                </a:lnTo>
                <a:lnTo>
                  <a:pt x="178642" y="81454"/>
                </a:lnTo>
                <a:lnTo>
                  <a:pt x="119431" y="70743"/>
                </a:lnTo>
                <a:lnTo>
                  <a:pt x="70049" y="56696"/>
                </a:lnTo>
                <a:lnTo>
                  <a:pt x="32408" y="39859"/>
                </a:lnTo>
                <a:lnTo>
                  <a:pt x="8420" y="20778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21308" y="2252472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7" y="2625852"/>
                </a:lnTo>
                <a:lnTo>
                  <a:pt x="498347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33932" y="4856733"/>
            <a:ext cx="70358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Input 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L</a:t>
            </a:r>
            <a:r>
              <a:rPr sz="2400" b="1" spc="-4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b="1" spc="-2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Example</a:t>
            </a:r>
            <a:r>
              <a:rPr spc="-100" dirty="0"/>
              <a:t> </a:t>
            </a:r>
            <a:r>
              <a:rPr spc="-10" dirty="0"/>
              <a:t>Application</a:t>
            </a:r>
            <a:endParaRPr spc="-10" dirty="0"/>
          </a:p>
        </p:txBody>
      </p:sp>
      <p:sp>
        <p:nvSpPr>
          <p:cNvPr id="7" name="object 7"/>
          <p:cNvSpPr txBox="1"/>
          <p:nvPr/>
        </p:nvSpPr>
        <p:spPr>
          <a:xfrm>
            <a:off x="1219606" y="1797050"/>
            <a:ext cx="6851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Input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0430" y="1797050"/>
            <a:ext cx="9118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Output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35090" y="323545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5" y="0"/>
                </a:moveTo>
                <a:lnTo>
                  <a:pt x="940815" y="77724"/>
                </a:lnTo>
                <a:lnTo>
                  <a:pt x="992632" y="51815"/>
                </a:lnTo>
                <a:lnTo>
                  <a:pt x="953769" y="51815"/>
                </a:lnTo>
                <a:lnTo>
                  <a:pt x="953769" y="25908"/>
                </a:lnTo>
                <a:lnTo>
                  <a:pt x="992632" y="25908"/>
                </a:lnTo>
                <a:lnTo>
                  <a:pt x="940815" y="0"/>
                </a:lnTo>
                <a:close/>
              </a:path>
              <a:path w="1018540" h="78104">
                <a:moveTo>
                  <a:pt x="940815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40815" y="51815"/>
                </a:lnTo>
                <a:lnTo>
                  <a:pt x="940815" y="25908"/>
                </a:lnTo>
                <a:close/>
              </a:path>
              <a:path w="1018540" h="78104">
                <a:moveTo>
                  <a:pt x="992632" y="25908"/>
                </a:moveTo>
                <a:lnTo>
                  <a:pt x="953769" y="25908"/>
                </a:lnTo>
                <a:lnTo>
                  <a:pt x="953769" y="51815"/>
                </a:lnTo>
                <a:lnTo>
                  <a:pt x="992632" y="51815"/>
                </a:lnTo>
                <a:lnTo>
                  <a:pt x="1018539" y="38862"/>
                </a:lnTo>
                <a:lnTo>
                  <a:pt x="99263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43293" y="4480559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39" y="0"/>
                </a:moveTo>
                <a:lnTo>
                  <a:pt x="828039" y="77723"/>
                </a:lnTo>
                <a:lnTo>
                  <a:pt x="879855" y="51815"/>
                </a:lnTo>
                <a:lnTo>
                  <a:pt x="840994" y="51815"/>
                </a:lnTo>
                <a:lnTo>
                  <a:pt x="840994" y="25907"/>
                </a:lnTo>
                <a:lnTo>
                  <a:pt x="879855" y="25907"/>
                </a:lnTo>
                <a:lnTo>
                  <a:pt x="828039" y="0"/>
                </a:lnTo>
                <a:close/>
              </a:path>
              <a:path w="906145" h="78104">
                <a:moveTo>
                  <a:pt x="828039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828039" y="51815"/>
                </a:lnTo>
                <a:lnTo>
                  <a:pt x="828039" y="25907"/>
                </a:lnTo>
                <a:close/>
              </a:path>
              <a:path w="906145" h="78104">
                <a:moveTo>
                  <a:pt x="879855" y="25907"/>
                </a:moveTo>
                <a:lnTo>
                  <a:pt x="840994" y="25907"/>
                </a:lnTo>
                <a:lnTo>
                  <a:pt x="840994" y="51815"/>
                </a:lnTo>
                <a:lnTo>
                  <a:pt x="879855" y="51815"/>
                </a:lnTo>
                <a:lnTo>
                  <a:pt x="905763" y="38862"/>
                </a:lnTo>
                <a:lnTo>
                  <a:pt x="87985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10705" y="2456688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3" y="0"/>
                </a:moveTo>
                <a:lnTo>
                  <a:pt x="972693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8"/>
                </a:lnTo>
                <a:lnTo>
                  <a:pt x="1024509" y="25908"/>
                </a:lnTo>
                <a:lnTo>
                  <a:pt x="972693" y="0"/>
                </a:lnTo>
                <a:close/>
              </a:path>
              <a:path w="1050925" h="78105">
                <a:moveTo>
                  <a:pt x="97269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72693" y="51815"/>
                </a:lnTo>
                <a:lnTo>
                  <a:pt x="972693" y="25908"/>
                </a:lnTo>
                <a:close/>
              </a:path>
              <a:path w="1050925" h="78105">
                <a:moveTo>
                  <a:pt x="1024509" y="25908"/>
                </a:moveTo>
                <a:lnTo>
                  <a:pt x="985647" y="25908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7" y="38862"/>
                </a:lnTo>
                <a:lnTo>
                  <a:pt x="10245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89888" y="297027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89888" y="29702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95983" y="2400300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95983" y="24003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60033" y="2306284"/>
            <a:ext cx="246379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4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5825" y="2889976"/>
            <a:ext cx="2667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03932" y="22250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59" y="2676144"/>
                </a:lnTo>
                <a:lnTo>
                  <a:pt x="746759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457957" y="1797050"/>
            <a:ext cx="8845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Layer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01467" y="2235707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601467" y="22357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04516" y="3014472"/>
            <a:ext cx="573023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04516" y="3014472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1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1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92323" y="4242815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92323" y="42428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756916" y="36690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99032" y="4367784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99032" y="43677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449222" y="4274313"/>
            <a:ext cx="31432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42338" y="365709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29811" y="220827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783203" y="1797050"/>
            <a:ext cx="88455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Layer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916679" y="2235707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916679" y="22357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919728" y="3014472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919728" y="30144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907535" y="4242815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907535" y="42428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4072763" y="366902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047232" y="22250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59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006972" y="1797050"/>
            <a:ext cx="857885" cy="381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Layer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23432" y="2217420"/>
            <a:ext cx="573023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123432" y="221742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3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124955" y="2976372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124955" y="29763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132576" y="4223003"/>
            <a:ext cx="573024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132576" y="422300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6297167" y="364667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739894" y="2214753"/>
            <a:ext cx="490855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76777" y="24841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176777" y="32766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167633" y="44988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168904" y="25229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5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5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7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5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5" y="38100"/>
                </a:lnTo>
                <a:close/>
              </a:path>
              <a:path w="748664" h="788035">
                <a:moveTo>
                  <a:pt x="748410" y="0"/>
                </a:moveTo>
                <a:lnTo>
                  <a:pt x="666749" y="29590"/>
                </a:lnTo>
                <a:lnTo>
                  <a:pt x="685550" y="47459"/>
                </a:lnTo>
                <a:lnTo>
                  <a:pt x="694435" y="38100"/>
                </a:lnTo>
                <a:lnTo>
                  <a:pt x="736835" y="38100"/>
                </a:lnTo>
                <a:lnTo>
                  <a:pt x="748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167379" y="25140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4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4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164585" y="25185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167126" y="32951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155442" y="25229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1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1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1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1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156585" y="33017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42185" y="24869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2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731264" y="25618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2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2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1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727707" y="25665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7"/>
                </a:lnTo>
                <a:lnTo>
                  <a:pt x="865759" y="1963420"/>
                </a:lnTo>
                <a:lnTo>
                  <a:pt x="868617" y="1909191"/>
                </a:lnTo>
                <a:lnTo>
                  <a:pt x="828040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40" y="1909191"/>
                </a:lnTo>
                <a:lnTo>
                  <a:pt x="851789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9" y="1898904"/>
                </a:lnTo>
                <a:lnTo>
                  <a:pt x="828040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759585" y="25229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5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5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3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731264" y="31290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9"/>
                </a:moveTo>
                <a:lnTo>
                  <a:pt x="799465" y="145753"/>
                </a:lnTo>
                <a:lnTo>
                  <a:pt x="812165" y="148082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3" y="120269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722501" y="31348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793113" y="25229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30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30" y="55371"/>
                </a:lnTo>
                <a:lnTo>
                  <a:pt x="797432" y="64896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30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6"/>
                </a:lnTo>
                <a:lnTo>
                  <a:pt x="773430" y="55371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30" y="55371"/>
                </a:lnTo>
                <a:lnTo>
                  <a:pt x="814125" y="55371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768601" y="33017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6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3" y="0"/>
                </a:moveTo>
                <a:lnTo>
                  <a:pt x="760984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779016" y="44897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2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5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4" y="40132"/>
                </a:lnTo>
                <a:lnTo>
                  <a:pt x="737742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66765" y="24780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5366765" y="3268979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357621" y="449122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5360415" y="251688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357367" y="2507995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4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4" y="731646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354573" y="2512441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358638" y="3289046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45429" y="251688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4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1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1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1" y="56134"/>
                </a:lnTo>
                <a:close/>
              </a:path>
              <a:path w="772160" h="2011679">
                <a:moveTo>
                  <a:pt x="762889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1" y="56134"/>
                </a:lnTo>
                <a:lnTo>
                  <a:pt x="768832" y="56134"/>
                </a:lnTo>
                <a:lnTo>
                  <a:pt x="762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346572" y="329565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263139" y="1770888"/>
            <a:ext cx="4875530" cy="3884929"/>
          </a:xfrm>
          <a:custGeom>
            <a:avLst/>
            <a:gdLst/>
            <a:ahLst/>
            <a:cxnLst/>
            <a:rect l="l" t="t" r="r" b="b"/>
            <a:pathLst>
              <a:path w="4875530" h="3884929">
                <a:moveTo>
                  <a:pt x="0" y="3884676"/>
                </a:moveTo>
                <a:lnTo>
                  <a:pt x="4875275" y="3884676"/>
                </a:lnTo>
                <a:lnTo>
                  <a:pt x="4875275" y="0"/>
                </a:lnTo>
                <a:lnTo>
                  <a:pt x="0" y="0"/>
                </a:lnTo>
                <a:lnTo>
                  <a:pt x="0" y="388467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7432547" y="2253995"/>
            <a:ext cx="547370" cy="262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885"/>
              </a:spcBef>
            </a:pPr>
            <a:r>
              <a:rPr sz="3200" dirty="0">
                <a:latin typeface="Calibri" panose="020F0502020204030204"/>
                <a:cs typeface="Calibri" panose="020F0502020204030204"/>
              </a:rPr>
              <a:t>“2”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573391" y="37598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463028" y="2253995"/>
            <a:ext cx="498475" cy="262636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715" rIns="0" bIns="0" rtlCol="0">
            <a:spAutoFit/>
          </a:bodyPr>
          <a:lstStyle/>
          <a:p>
            <a:pPr marL="92710" indent="10795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-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ct val="10000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92710">
              <a:lnSpc>
                <a:spcPct val="100000"/>
              </a:lnSpc>
            </a:pPr>
            <a:r>
              <a:rPr sz="4200" spc="-22" baseline="14000" dirty="0">
                <a:latin typeface="Calibri" panose="020F0502020204030204"/>
                <a:cs typeface="Calibri" panose="020F0502020204030204"/>
              </a:rPr>
              <a:t>y</a:t>
            </a:r>
            <a:r>
              <a:rPr sz="1850" spc="5" dirty="0">
                <a:latin typeface="Calibri" panose="020F0502020204030204"/>
                <a:cs typeface="Calibri" panose="020F0502020204030204"/>
              </a:rPr>
              <a:t>10</a:t>
            </a:r>
            <a:endParaRPr sz="18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75676" y="2267711"/>
            <a:ext cx="979931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8116823" y="2221992"/>
            <a:ext cx="896112" cy="7589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8135111" y="2307335"/>
            <a:ext cx="861059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8347709" y="2334133"/>
            <a:ext cx="4381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081771" y="3049523"/>
            <a:ext cx="966216" cy="5791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116823" y="3002279"/>
            <a:ext cx="896112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141207" y="3089148"/>
            <a:ext cx="847344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8347075" y="3115690"/>
            <a:ext cx="4381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081771" y="4323588"/>
            <a:ext cx="954024" cy="5791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110728" y="4276344"/>
            <a:ext cx="896112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141207" y="4363211"/>
            <a:ext cx="835151" cy="4617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8341232" y="4390008"/>
            <a:ext cx="4381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442705" y="374980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357627" y="2936748"/>
            <a:ext cx="4727448" cy="15011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2292095" y="2874264"/>
            <a:ext cx="4864608" cy="171907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417064" y="2976372"/>
            <a:ext cx="4608576" cy="13837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2564638" y="2998978"/>
            <a:ext cx="4317365" cy="2599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 set </a:t>
            </a:r>
            <a:r>
              <a:rPr sz="2800" spc="-3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4200" spc="-502" baseline="4000" dirty="0">
                <a:latin typeface="Calibri" panose="020F0502020204030204"/>
                <a:cs typeface="Calibri" panose="020F0502020204030204"/>
              </a:rPr>
              <a:t>…</a:t>
            </a:r>
            <a:r>
              <a:rPr sz="2800" spc="-3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4200" spc="-502" baseline="4000" dirty="0">
                <a:latin typeface="Calibri" panose="020F0502020204030204"/>
                <a:cs typeface="Calibri" panose="020F0502020204030204"/>
              </a:rPr>
              <a:t>…</a:t>
            </a:r>
            <a:r>
              <a:rPr sz="2800" spc="-3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ntaining </a:t>
            </a:r>
            <a:r>
              <a:rPr sz="2800" spc="-2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indent="1130935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candidates 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Handwriting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Digit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Recognition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595630" algn="ctr">
              <a:lnSpc>
                <a:spcPts val="267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r">
              <a:lnSpc>
                <a:spcPts val="2810"/>
              </a:lnSpc>
              <a:spcBef>
                <a:spcPts val="1835"/>
              </a:spcBef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u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p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ut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3550" defTabSz="-635">
              <a:lnSpc>
                <a:spcPts val="2810"/>
              </a:lnSpc>
              <a:tabLst>
                <a:tab pos="3517265" algn="l"/>
              </a:tabLst>
            </a:pPr>
            <a:r>
              <a:rPr sz="2400" b="1" spc="-5" dirty="0">
                <a:latin typeface="Calibri" panose="020F0502020204030204"/>
                <a:cs typeface="Calibri" panose="020F0502020204030204"/>
              </a:rPr>
              <a:t>Hidden</a:t>
            </a:r>
            <a:r>
              <a:rPr sz="2400" b="1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20" dirty="0">
                <a:latin typeface="Calibri" panose="020F0502020204030204"/>
                <a:cs typeface="Calibri" panose="020F0502020204030204"/>
              </a:rPr>
              <a:t>Layers	</a:t>
            </a:r>
            <a:r>
              <a:rPr sz="3600" b="1" spc="-22" baseline="-3000" dirty="0">
                <a:latin typeface="Calibri" panose="020F0502020204030204"/>
                <a:cs typeface="Calibri" panose="020F0502020204030204"/>
              </a:rPr>
              <a:t>Layer</a:t>
            </a:r>
            <a:endParaRPr sz="3600" baseline="-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472946" y="5785205"/>
            <a:ext cx="6409055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7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You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need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decide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network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structure</a:t>
            </a:r>
            <a:r>
              <a:rPr sz="2800" spc="19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to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let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good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function in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your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sz="2800" spc="6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set.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Reading</a:t>
            </a:r>
            <a:r>
              <a:rPr spc="-35" dirty="0"/>
              <a:t> </a:t>
            </a:r>
            <a:r>
              <a:rPr spc="-10" dirty="0"/>
              <a:t>Comprehension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795527" y="3124200"/>
            <a:ext cx="7824216" cy="225094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7542" y="1815338"/>
            <a:ext cx="7350759" cy="1258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274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30" dirty="0">
                <a:latin typeface="Calibri" panose="020F0502020204030204"/>
                <a:cs typeface="Calibri" panose="020F0502020204030204"/>
              </a:rPr>
              <a:t>End-To-End </a:t>
            </a:r>
            <a:r>
              <a:rPr sz="2400" dirty="0">
                <a:latin typeface="Calibri" panose="020F0502020204030204"/>
                <a:cs typeface="Calibri" panose="020F0502020204030204"/>
              </a:rPr>
              <a:t>Memory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Networks.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S.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Sukhbaatar, 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A.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Szlam,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J.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2740"/>
              </a:lnSpc>
            </a:pPr>
            <a:r>
              <a:rPr sz="2400" spc="-25" dirty="0">
                <a:latin typeface="Calibri" panose="020F0502020204030204"/>
                <a:cs typeface="Calibri" panose="020F0502020204030204"/>
              </a:rPr>
              <a:t>Weston, 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R.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Fergus.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NIPS,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2015.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The position of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reading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head: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303" y="5405018"/>
            <a:ext cx="7534275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Keras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has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example: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https://github.com/fchollet/keras/blob/master/examples/ba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bi_memnn.py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Visual </a:t>
            </a:r>
            <a:r>
              <a:rPr spc="-10" dirty="0"/>
              <a:t>Question</a:t>
            </a:r>
            <a:r>
              <a:rPr spc="-35" dirty="0"/>
              <a:t> </a:t>
            </a:r>
            <a:r>
              <a:rPr spc="-10" dirty="0"/>
              <a:t>Answering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5660263" y="5575401"/>
            <a:ext cx="2599055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source: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  <a:hlinkClick r:id="rId1"/>
              </a:rPr>
              <a:t>http://visualqa.org/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0248" y="2159507"/>
            <a:ext cx="8377428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Visual </a:t>
            </a:r>
            <a:r>
              <a:rPr spc="-10" dirty="0"/>
              <a:t>Question</a:t>
            </a:r>
            <a:r>
              <a:rPr spc="-35" dirty="0"/>
              <a:t> </a:t>
            </a:r>
            <a:r>
              <a:rPr spc="-10" dirty="0"/>
              <a:t>Answering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59536" y="2116835"/>
            <a:ext cx="151511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695"/>
              </a:spcBef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Query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7555" y="2072639"/>
            <a:ext cx="1519555" cy="65722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94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DNN/RNN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03348" y="3238500"/>
            <a:ext cx="2022348" cy="10363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316479" y="3240023"/>
            <a:ext cx="2261616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62783" y="3278123"/>
            <a:ext cx="1903475" cy="9189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547366" y="3353434"/>
            <a:ext cx="173355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Reading</a:t>
            </a:r>
            <a:r>
              <a:rPr sz="2400" spc="-1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Head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Controller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5303" y="5222747"/>
            <a:ext cx="1122045" cy="550545"/>
          </a:xfrm>
          <a:custGeom>
            <a:avLst/>
            <a:gdLst/>
            <a:ahLst/>
            <a:cxnLst/>
            <a:rect l="l" t="t" r="r" b="b"/>
            <a:pathLst>
              <a:path w="1122045" h="550545">
                <a:moveTo>
                  <a:pt x="846582" y="0"/>
                </a:moveTo>
                <a:lnTo>
                  <a:pt x="846582" y="137540"/>
                </a:lnTo>
                <a:lnTo>
                  <a:pt x="0" y="137540"/>
                </a:lnTo>
                <a:lnTo>
                  <a:pt x="0" y="412622"/>
                </a:lnTo>
                <a:lnTo>
                  <a:pt x="846582" y="412622"/>
                </a:lnTo>
                <a:lnTo>
                  <a:pt x="846582" y="550163"/>
                </a:lnTo>
                <a:lnTo>
                  <a:pt x="1121664" y="275081"/>
                </a:lnTo>
                <a:lnTo>
                  <a:pt x="846582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75303" y="5222747"/>
            <a:ext cx="1122045" cy="550545"/>
          </a:xfrm>
          <a:custGeom>
            <a:avLst/>
            <a:gdLst/>
            <a:ahLst/>
            <a:cxnLst/>
            <a:rect l="l" t="t" r="r" b="b"/>
            <a:pathLst>
              <a:path w="1122045" h="550545">
                <a:moveTo>
                  <a:pt x="0" y="137540"/>
                </a:moveTo>
                <a:lnTo>
                  <a:pt x="846582" y="137540"/>
                </a:lnTo>
                <a:lnTo>
                  <a:pt x="846582" y="0"/>
                </a:lnTo>
                <a:lnTo>
                  <a:pt x="1121664" y="275081"/>
                </a:lnTo>
                <a:lnTo>
                  <a:pt x="846582" y="550163"/>
                </a:lnTo>
                <a:lnTo>
                  <a:pt x="846582" y="412622"/>
                </a:lnTo>
                <a:lnTo>
                  <a:pt x="0" y="412622"/>
                </a:lnTo>
                <a:lnTo>
                  <a:pt x="0" y="137540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235952" y="2116835"/>
            <a:ext cx="1516380" cy="58102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88265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69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answer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1458" y="5787644"/>
            <a:ext cx="6724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C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8536" y="4611623"/>
            <a:ext cx="3540252" cy="2033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983730" y="5786932"/>
            <a:ext cx="147320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 marR="5080" indent="-3175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vector</a:t>
            </a:r>
            <a:r>
              <a:rPr sz="2400" spc="-1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for  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400" spc="-9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region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74920" y="4794503"/>
            <a:ext cx="420624" cy="3459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074920" y="4794503"/>
            <a:ext cx="421005" cy="346075"/>
          </a:xfrm>
          <a:custGeom>
            <a:avLst/>
            <a:gdLst/>
            <a:ahLst/>
            <a:cxnLst/>
            <a:rect l="l" t="t" r="r" b="b"/>
            <a:pathLst>
              <a:path w="421004" h="346075">
                <a:moveTo>
                  <a:pt x="420624" y="172974"/>
                </a:moveTo>
                <a:lnTo>
                  <a:pt x="315467" y="172974"/>
                </a:lnTo>
                <a:lnTo>
                  <a:pt x="315467" y="345948"/>
                </a:lnTo>
                <a:lnTo>
                  <a:pt x="105155" y="345948"/>
                </a:lnTo>
                <a:lnTo>
                  <a:pt x="105155" y="172974"/>
                </a:lnTo>
                <a:lnTo>
                  <a:pt x="0" y="172974"/>
                </a:lnTo>
                <a:lnTo>
                  <a:pt x="210312" y="0"/>
                </a:lnTo>
                <a:lnTo>
                  <a:pt x="420624" y="1729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16046" y="2713101"/>
            <a:ext cx="1162050" cy="568960"/>
          </a:xfrm>
          <a:custGeom>
            <a:avLst/>
            <a:gdLst/>
            <a:ahLst/>
            <a:cxnLst/>
            <a:rect l="l" t="t" r="r" b="b"/>
            <a:pathLst>
              <a:path w="1162050" h="568960">
                <a:moveTo>
                  <a:pt x="78612" y="465200"/>
                </a:moveTo>
                <a:lnTo>
                  <a:pt x="0" y="565912"/>
                </a:lnTo>
                <a:lnTo>
                  <a:pt x="127762" y="568451"/>
                </a:lnTo>
                <a:lnTo>
                  <a:pt x="115248" y="542163"/>
                </a:lnTo>
                <a:lnTo>
                  <a:pt x="94233" y="542163"/>
                </a:lnTo>
                <a:lnTo>
                  <a:pt x="77850" y="507746"/>
                </a:lnTo>
                <a:lnTo>
                  <a:pt x="94986" y="499598"/>
                </a:lnTo>
                <a:lnTo>
                  <a:pt x="78612" y="465200"/>
                </a:lnTo>
                <a:close/>
              </a:path>
              <a:path w="1162050" h="568960">
                <a:moveTo>
                  <a:pt x="94986" y="499598"/>
                </a:moveTo>
                <a:lnTo>
                  <a:pt x="77850" y="507746"/>
                </a:lnTo>
                <a:lnTo>
                  <a:pt x="94233" y="542163"/>
                </a:lnTo>
                <a:lnTo>
                  <a:pt x="111368" y="534012"/>
                </a:lnTo>
                <a:lnTo>
                  <a:pt x="94986" y="499598"/>
                </a:lnTo>
                <a:close/>
              </a:path>
              <a:path w="1162050" h="568960">
                <a:moveTo>
                  <a:pt x="111368" y="534012"/>
                </a:moveTo>
                <a:lnTo>
                  <a:pt x="94233" y="542163"/>
                </a:lnTo>
                <a:lnTo>
                  <a:pt x="115248" y="542163"/>
                </a:lnTo>
                <a:lnTo>
                  <a:pt x="111368" y="534012"/>
                </a:lnTo>
                <a:close/>
              </a:path>
              <a:path w="1162050" h="568960">
                <a:moveTo>
                  <a:pt x="1145666" y="0"/>
                </a:moveTo>
                <a:lnTo>
                  <a:pt x="94986" y="499598"/>
                </a:lnTo>
                <a:lnTo>
                  <a:pt x="111368" y="534012"/>
                </a:lnTo>
                <a:lnTo>
                  <a:pt x="1161923" y="34289"/>
                </a:lnTo>
                <a:lnTo>
                  <a:pt x="11456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079619" y="2772917"/>
            <a:ext cx="229235" cy="2040255"/>
          </a:xfrm>
          <a:custGeom>
            <a:avLst/>
            <a:gdLst/>
            <a:ahLst/>
            <a:cxnLst/>
            <a:rect l="l" t="t" r="r" b="b"/>
            <a:pathLst>
              <a:path w="229235" h="2040254">
                <a:moveTo>
                  <a:pt x="75927" y="112396"/>
                </a:moveTo>
                <a:lnTo>
                  <a:pt x="37954" y="115444"/>
                </a:lnTo>
                <a:lnTo>
                  <a:pt x="191007" y="2039874"/>
                </a:lnTo>
                <a:lnTo>
                  <a:pt x="228980" y="2036953"/>
                </a:lnTo>
                <a:lnTo>
                  <a:pt x="75927" y="112396"/>
                </a:lnTo>
                <a:close/>
              </a:path>
              <a:path w="229235" h="2040254">
                <a:moveTo>
                  <a:pt x="47878" y="0"/>
                </a:moveTo>
                <a:lnTo>
                  <a:pt x="0" y="118491"/>
                </a:lnTo>
                <a:lnTo>
                  <a:pt x="37954" y="115444"/>
                </a:lnTo>
                <a:lnTo>
                  <a:pt x="36448" y="96520"/>
                </a:lnTo>
                <a:lnTo>
                  <a:pt x="74421" y="93472"/>
                </a:lnTo>
                <a:lnTo>
                  <a:pt x="104331" y="93472"/>
                </a:lnTo>
                <a:lnTo>
                  <a:pt x="47878" y="0"/>
                </a:lnTo>
                <a:close/>
              </a:path>
              <a:path w="229235" h="2040254">
                <a:moveTo>
                  <a:pt x="74421" y="93472"/>
                </a:moveTo>
                <a:lnTo>
                  <a:pt x="36448" y="96520"/>
                </a:lnTo>
                <a:lnTo>
                  <a:pt x="37954" y="115444"/>
                </a:lnTo>
                <a:lnTo>
                  <a:pt x="75927" y="112396"/>
                </a:lnTo>
                <a:lnTo>
                  <a:pt x="74421" y="93472"/>
                </a:lnTo>
                <a:close/>
              </a:path>
              <a:path w="229235" h="2040254">
                <a:moveTo>
                  <a:pt x="104331" y="93472"/>
                </a:moveTo>
                <a:lnTo>
                  <a:pt x="74421" y="93472"/>
                </a:lnTo>
                <a:lnTo>
                  <a:pt x="75927" y="112396"/>
                </a:lnTo>
                <a:lnTo>
                  <a:pt x="113918" y="109347"/>
                </a:lnTo>
                <a:lnTo>
                  <a:pt x="104331" y="93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01567" y="4175759"/>
            <a:ext cx="1884045" cy="619125"/>
          </a:xfrm>
          <a:custGeom>
            <a:avLst/>
            <a:gdLst/>
            <a:ahLst/>
            <a:cxnLst/>
            <a:rect l="l" t="t" r="r" b="b"/>
            <a:pathLst>
              <a:path w="1884045" h="619125">
                <a:moveTo>
                  <a:pt x="1883791" y="618744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27497" y="2698242"/>
            <a:ext cx="1189355" cy="2299335"/>
          </a:xfrm>
          <a:custGeom>
            <a:avLst/>
            <a:gdLst/>
            <a:ahLst/>
            <a:cxnLst/>
            <a:rect l="l" t="t" r="r" b="b"/>
            <a:pathLst>
              <a:path w="1189354" h="2299335">
                <a:moveTo>
                  <a:pt x="69018" y="93062"/>
                </a:moveTo>
                <a:lnTo>
                  <a:pt x="35083" y="110410"/>
                </a:lnTo>
                <a:lnTo>
                  <a:pt x="1155191" y="2299335"/>
                </a:lnTo>
                <a:lnTo>
                  <a:pt x="1189101" y="2281936"/>
                </a:lnTo>
                <a:lnTo>
                  <a:pt x="69018" y="93062"/>
                </a:lnTo>
                <a:close/>
              </a:path>
              <a:path w="1189354" h="2299335">
                <a:moveTo>
                  <a:pt x="0" y="0"/>
                </a:moveTo>
                <a:lnTo>
                  <a:pt x="1142" y="127762"/>
                </a:lnTo>
                <a:lnTo>
                  <a:pt x="35083" y="110410"/>
                </a:lnTo>
                <a:lnTo>
                  <a:pt x="26415" y="93472"/>
                </a:lnTo>
                <a:lnTo>
                  <a:pt x="60325" y="76073"/>
                </a:lnTo>
                <a:lnTo>
                  <a:pt x="102251" y="76073"/>
                </a:lnTo>
                <a:lnTo>
                  <a:pt x="102997" y="75692"/>
                </a:lnTo>
                <a:lnTo>
                  <a:pt x="0" y="0"/>
                </a:lnTo>
                <a:close/>
              </a:path>
              <a:path w="1189354" h="2299335">
                <a:moveTo>
                  <a:pt x="60325" y="76073"/>
                </a:moveTo>
                <a:lnTo>
                  <a:pt x="26415" y="93472"/>
                </a:lnTo>
                <a:lnTo>
                  <a:pt x="35083" y="110410"/>
                </a:lnTo>
                <a:lnTo>
                  <a:pt x="69018" y="93062"/>
                </a:lnTo>
                <a:lnTo>
                  <a:pt x="60325" y="76073"/>
                </a:lnTo>
                <a:close/>
              </a:path>
              <a:path w="1189354" h="2299335">
                <a:moveTo>
                  <a:pt x="102251" y="76073"/>
                </a:moveTo>
                <a:lnTo>
                  <a:pt x="60325" y="76073"/>
                </a:lnTo>
                <a:lnTo>
                  <a:pt x="69018" y="93062"/>
                </a:lnTo>
                <a:lnTo>
                  <a:pt x="102251" y="760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99203" y="4568952"/>
            <a:ext cx="3538728" cy="2033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143500" y="5071871"/>
            <a:ext cx="323088" cy="765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202935" y="5111496"/>
            <a:ext cx="204215" cy="647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673852" y="4770120"/>
            <a:ext cx="323088" cy="765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733288" y="4809744"/>
            <a:ext cx="204215" cy="647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34684" y="4503420"/>
            <a:ext cx="323088" cy="765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294120" y="4543044"/>
            <a:ext cx="204215" cy="647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42788" y="5384291"/>
            <a:ext cx="323088" cy="7650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02223" y="5423915"/>
            <a:ext cx="204215" cy="647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73140" y="5082540"/>
            <a:ext cx="323088" cy="765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132576" y="5122164"/>
            <a:ext cx="204215" cy="647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33971" y="4815840"/>
            <a:ext cx="323088" cy="7650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693407" y="4855464"/>
            <a:ext cx="204216" cy="647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450592" y="224790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6"/>
                </a:lnTo>
                <a:lnTo>
                  <a:pt x="1323594" y="250316"/>
                </a:lnTo>
                <a:lnTo>
                  <a:pt x="1323594" y="333755"/>
                </a:lnTo>
                <a:lnTo>
                  <a:pt x="1490471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450592" y="2247900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1" y="166877"/>
                </a:lnTo>
                <a:lnTo>
                  <a:pt x="1323594" y="333755"/>
                </a:lnTo>
                <a:lnTo>
                  <a:pt x="1323594" y="250316"/>
                </a:lnTo>
                <a:lnTo>
                  <a:pt x="0" y="250316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69279" y="2225039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1323594" y="0"/>
                </a:moveTo>
                <a:lnTo>
                  <a:pt x="1323594" y="83438"/>
                </a:lnTo>
                <a:lnTo>
                  <a:pt x="0" y="83438"/>
                </a:lnTo>
                <a:lnTo>
                  <a:pt x="0" y="250317"/>
                </a:lnTo>
                <a:lnTo>
                  <a:pt x="1323594" y="250317"/>
                </a:lnTo>
                <a:lnTo>
                  <a:pt x="1323594" y="333756"/>
                </a:lnTo>
                <a:lnTo>
                  <a:pt x="1490472" y="166877"/>
                </a:lnTo>
                <a:lnTo>
                  <a:pt x="1323594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669279" y="2225039"/>
            <a:ext cx="1490980" cy="334010"/>
          </a:xfrm>
          <a:custGeom>
            <a:avLst/>
            <a:gdLst/>
            <a:ahLst/>
            <a:cxnLst/>
            <a:rect l="l" t="t" r="r" b="b"/>
            <a:pathLst>
              <a:path w="1490979" h="334010">
                <a:moveTo>
                  <a:pt x="0" y="83438"/>
                </a:moveTo>
                <a:lnTo>
                  <a:pt x="1323594" y="83438"/>
                </a:lnTo>
                <a:lnTo>
                  <a:pt x="1323594" y="0"/>
                </a:lnTo>
                <a:lnTo>
                  <a:pt x="1490472" y="166877"/>
                </a:lnTo>
                <a:lnTo>
                  <a:pt x="1323594" y="333756"/>
                </a:lnTo>
                <a:lnTo>
                  <a:pt x="1323594" y="250317"/>
                </a:lnTo>
                <a:lnTo>
                  <a:pt x="0" y="250317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78787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415284" y="4197096"/>
            <a:ext cx="2812415" cy="607695"/>
          </a:xfrm>
          <a:custGeom>
            <a:avLst/>
            <a:gdLst/>
            <a:ahLst/>
            <a:cxnLst/>
            <a:rect l="l" t="t" r="r" b="b"/>
            <a:pathLst>
              <a:path w="2812415" h="607695">
                <a:moveTo>
                  <a:pt x="2812415" y="607313"/>
                </a:moveTo>
                <a:lnTo>
                  <a:pt x="0" y="0"/>
                </a:lnTo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016752" y="4805171"/>
            <a:ext cx="420624" cy="3474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016752" y="4805171"/>
            <a:ext cx="421005" cy="347980"/>
          </a:xfrm>
          <a:custGeom>
            <a:avLst/>
            <a:gdLst/>
            <a:ahLst/>
            <a:cxnLst/>
            <a:rect l="l" t="t" r="r" b="b"/>
            <a:pathLst>
              <a:path w="421004" h="347979">
                <a:moveTo>
                  <a:pt x="420624" y="173735"/>
                </a:moveTo>
                <a:lnTo>
                  <a:pt x="315468" y="173735"/>
                </a:lnTo>
                <a:lnTo>
                  <a:pt x="315468" y="347471"/>
                </a:lnTo>
                <a:lnTo>
                  <a:pt x="105156" y="347471"/>
                </a:lnTo>
                <a:lnTo>
                  <a:pt x="105156" y="173735"/>
                </a:lnTo>
                <a:lnTo>
                  <a:pt x="0" y="173735"/>
                </a:lnTo>
                <a:lnTo>
                  <a:pt x="210312" y="0"/>
                </a:lnTo>
                <a:lnTo>
                  <a:pt x="420624" y="17373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Visual </a:t>
            </a:r>
            <a:r>
              <a:rPr spc="-10" dirty="0"/>
              <a:t>Question</a:t>
            </a:r>
            <a:r>
              <a:rPr spc="-35" dirty="0"/>
              <a:t> </a:t>
            </a:r>
            <a:r>
              <a:rPr spc="-10" dirty="0"/>
              <a:t>Answering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51548"/>
            <a:ext cx="7636509" cy="9886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 defTabSz="-635">
              <a:lnSpc>
                <a:spcPct val="9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Huijuan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Xu,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Kate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Saenko. </a:t>
            </a:r>
            <a:r>
              <a:rPr sz="2400" dirty="0">
                <a:latin typeface="Calibri" panose="020F0502020204030204"/>
                <a:cs typeface="Calibri" panose="020F0502020204030204"/>
              </a:rPr>
              <a:t>Ask,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Attend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and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Answer: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Exploring  Question-Guided Spatial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Attention for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Visual Question  Answering. </a:t>
            </a:r>
            <a:r>
              <a:rPr sz="2400" dirty="0">
                <a:latin typeface="Calibri" panose="020F0502020204030204"/>
                <a:cs typeface="Calibri" panose="020F0502020204030204"/>
              </a:rPr>
              <a:t>arXiv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Pre-Print,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2015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616" y="3067811"/>
            <a:ext cx="7668768" cy="31089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Speech Question</a:t>
            </a:r>
            <a:r>
              <a:rPr spc="-70" dirty="0"/>
              <a:t> </a:t>
            </a:r>
            <a:r>
              <a:rPr spc="-10" dirty="0"/>
              <a:t>Answering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418705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b="1" spc="-20" dirty="0">
                <a:latin typeface="Calibri" panose="020F0502020204030204"/>
                <a:cs typeface="Calibri" panose="020F0502020204030204"/>
              </a:rPr>
              <a:t>TOEFL 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Listening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Comprehension </a:t>
            </a:r>
            <a:r>
              <a:rPr sz="2800" b="1" spc="-75" dirty="0">
                <a:latin typeface="Calibri" panose="020F0502020204030204"/>
                <a:cs typeface="Calibri" panose="020F0502020204030204"/>
              </a:rPr>
              <a:t>Test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by</a:t>
            </a:r>
            <a:r>
              <a:rPr sz="2800" b="1" spc="1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Machine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75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Example: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4943" y="2914141"/>
            <a:ext cx="15494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Audio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Story: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54025">
              <a:lnSpc>
                <a:spcPct val="148000"/>
              </a:lnSpc>
            </a:pPr>
            <a:r>
              <a:rPr spc="-5" dirty="0"/>
              <a:t>Question: “ </a:t>
            </a:r>
            <a:r>
              <a:rPr spc="-10" dirty="0"/>
              <a:t>What </a:t>
            </a:r>
            <a:r>
              <a:rPr dirty="0"/>
              <a:t>is a </a:t>
            </a:r>
            <a:r>
              <a:rPr spc="-5" dirty="0"/>
              <a:t>possible origin of </a:t>
            </a:r>
            <a:r>
              <a:rPr spc="-25" dirty="0"/>
              <a:t>Venus’ </a:t>
            </a:r>
            <a:r>
              <a:rPr spc="-5" dirty="0"/>
              <a:t>clouds? ”  Choices:</a:t>
            </a:r>
            <a:endParaRPr spc="-5" dirty="0"/>
          </a:p>
          <a:p>
            <a:pPr marL="440690" indent="-427990" defTabSz="-635">
              <a:lnSpc>
                <a:spcPct val="100000"/>
              </a:lnSpc>
              <a:spcBef>
                <a:spcPts val="1240"/>
              </a:spcBef>
              <a:buAutoNum type="alphaUcParenBoth"/>
              <a:tabLst>
                <a:tab pos="441325" algn="l"/>
              </a:tabLst>
            </a:pPr>
            <a:r>
              <a:rPr spc="-10" dirty="0"/>
              <a:t>gases </a:t>
            </a:r>
            <a:r>
              <a:rPr spc="-5" dirty="0"/>
              <a:t>released </a:t>
            </a:r>
            <a:r>
              <a:rPr dirty="0"/>
              <a:t>as a </a:t>
            </a:r>
            <a:r>
              <a:rPr spc="-10" dirty="0"/>
              <a:t>result </a:t>
            </a:r>
            <a:r>
              <a:rPr spc="-5" dirty="0"/>
              <a:t>of </a:t>
            </a:r>
            <a:r>
              <a:rPr spc="-10" dirty="0"/>
              <a:t>volcanic</a:t>
            </a:r>
            <a:r>
              <a:rPr spc="-50" dirty="0"/>
              <a:t> </a:t>
            </a:r>
            <a:r>
              <a:rPr dirty="0"/>
              <a:t>activity</a:t>
            </a:r>
            <a:endParaRPr dirty="0"/>
          </a:p>
          <a:p>
            <a:pPr marL="429895" indent="-417195" defTabSz="-635">
              <a:lnSpc>
                <a:spcPct val="100000"/>
              </a:lnSpc>
              <a:spcBef>
                <a:spcPts val="1105"/>
              </a:spcBef>
              <a:buAutoNum type="alphaUcParenBoth"/>
              <a:tabLst>
                <a:tab pos="430530" algn="l"/>
              </a:tabLst>
            </a:pPr>
            <a:r>
              <a:rPr spc="-5" dirty="0"/>
              <a:t>chemical reactions caused </a:t>
            </a:r>
            <a:r>
              <a:rPr spc="-10" dirty="0"/>
              <a:t>by </a:t>
            </a:r>
            <a:r>
              <a:rPr spc="-5" dirty="0"/>
              <a:t>high </a:t>
            </a:r>
            <a:r>
              <a:rPr spc="-10" dirty="0"/>
              <a:t>surface</a:t>
            </a:r>
            <a:r>
              <a:rPr spc="-15" dirty="0"/>
              <a:t> temperatures</a:t>
            </a:r>
            <a:endParaRPr spc="-15" dirty="0"/>
          </a:p>
          <a:p>
            <a:pPr marL="426720" indent="-414020" defTabSz="-635">
              <a:lnSpc>
                <a:spcPct val="100000"/>
              </a:lnSpc>
              <a:spcBef>
                <a:spcPts val="720"/>
              </a:spcBef>
              <a:buAutoNum type="alphaUcParenBoth"/>
              <a:tabLst>
                <a:tab pos="427355" algn="l"/>
              </a:tabLst>
            </a:pPr>
            <a:r>
              <a:rPr spc="-15" dirty="0"/>
              <a:t>bursts </a:t>
            </a:r>
            <a:r>
              <a:rPr spc="-5" dirty="0"/>
              <a:t>of </a:t>
            </a:r>
            <a:r>
              <a:rPr spc="-10" dirty="0"/>
              <a:t>radio </a:t>
            </a:r>
            <a:r>
              <a:rPr spc="-5" dirty="0"/>
              <a:t>energy </a:t>
            </a:r>
            <a:r>
              <a:rPr spc="-15" dirty="0"/>
              <a:t>from </a:t>
            </a:r>
            <a:r>
              <a:rPr dirty="0"/>
              <a:t>the </a:t>
            </a:r>
            <a:r>
              <a:rPr spc="-5" dirty="0"/>
              <a:t>plane's</a:t>
            </a:r>
            <a:r>
              <a:rPr spc="-50" dirty="0"/>
              <a:t> </a:t>
            </a:r>
            <a:r>
              <a:rPr spc="-10" dirty="0"/>
              <a:t>surface</a:t>
            </a:r>
            <a:endParaRPr spc="-10" dirty="0"/>
          </a:p>
          <a:p>
            <a:pPr marL="452755" indent="-440055" defTabSz="-635">
              <a:lnSpc>
                <a:spcPct val="100000"/>
              </a:lnSpc>
              <a:spcBef>
                <a:spcPts val="1105"/>
              </a:spcBef>
              <a:buAutoNum type="alphaUcParenBoth"/>
              <a:tabLst>
                <a:tab pos="453390" algn="l"/>
              </a:tabLst>
            </a:pPr>
            <a:r>
              <a:rPr spc="-15" dirty="0"/>
              <a:t>strong </a:t>
            </a:r>
            <a:r>
              <a:rPr dirty="0"/>
              <a:t>winds </a:t>
            </a:r>
            <a:r>
              <a:rPr spc="-10" dirty="0"/>
              <a:t>that blow </a:t>
            </a:r>
            <a:r>
              <a:rPr spc="-15" dirty="0"/>
              <a:t>dust into </a:t>
            </a:r>
            <a:r>
              <a:rPr dirty="0"/>
              <a:t>the</a:t>
            </a:r>
            <a:r>
              <a:rPr spc="-15" dirty="0"/>
              <a:t> </a:t>
            </a:r>
            <a:r>
              <a:rPr spc="-10" dirty="0"/>
              <a:t>atmosphere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3703701" y="2885566"/>
            <a:ext cx="40538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(The original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story 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is 5 min</a:t>
            </a:r>
            <a:r>
              <a:rPr sz="2400" spc="-10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long.)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7311" y="2808732"/>
            <a:ext cx="609600" cy="6096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374713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dirty="0">
                <a:latin typeface="Calibri Light" panose="020F0302020204030204"/>
                <a:cs typeface="Calibri Light" panose="020F0302020204030204"/>
              </a:rPr>
              <a:t>Simple</a:t>
            </a:r>
            <a:r>
              <a:rPr sz="4400" b="0" spc="-7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Baselines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7323" y="1825751"/>
            <a:ext cx="7962900" cy="44866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4655" y="3246667"/>
            <a:ext cx="330200" cy="16027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cu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acy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(%)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8869" y="5732373"/>
            <a:ext cx="3651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(1)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9954" y="5709513"/>
            <a:ext cx="3651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(2)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7896" y="5732373"/>
            <a:ext cx="3651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(3)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3775" y="5671108"/>
            <a:ext cx="3651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(4)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5334" y="5709513"/>
            <a:ext cx="3651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5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1947" y="1485900"/>
            <a:ext cx="2437130" cy="516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77520" defTabSz="-635">
              <a:lnSpc>
                <a:spcPct val="100000"/>
              </a:lnSpc>
              <a:tabLst>
                <a:tab pos="1562735" algn="l"/>
              </a:tabLst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(6)	(7)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5935" y="6182867"/>
            <a:ext cx="2723388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35935" y="6182867"/>
            <a:ext cx="2723515" cy="462280"/>
          </a:xfrm>
          <a:custGeom>
            <a:avLst/>
            <a:gdLst/>
            <a:ahLst/>
            <a:cxnLst/>
            <a:rect l="l" t="t" r="r" b="b"/>
            <a:pathLst>
              <a:path w="2723515" h="462279">
                <a:moveTo>
                  <a:pt x="0" y="461771"/>
                </a:moveTo>
                <a:lnTo>
                  <a:pt x="2723388" y="461771"/>
                </a:lnTo>
                <a:lnTo>
                  <a:pt x="2723388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767710" y="6210300"/>
            <a:ext cx="225933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Naive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Approaches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58061" y="3784853"/>
            <a:ext cx="5157470" cy="2382520"/>
          </a:xfrm>
          <a:custGeom>
            <a:avLst/>
            <a:gdLst/>
            <a:ahLst/>
            <a:cxnLst/>
            <a:rect l="l" t="t" r="r" b="b"/>
            <a:pathLst>
              <a:path w="5157470" h="2382520">
                <a:moveTo>
                  <a:pt x="0" y="2382012"/>
                </a:moveTo>
                <a:lnTo>
                  <a:pt x="5157216" y="2382012"/>
                </a:lnTo>
                <a:lnTo>
                  <a:pt x="5157216" y="0"/>
                </a:lnTo>
                <a:lnTo>
                  <a:pt x="0" y="0"/>
                </a:lnTo>
                <a:lnTo>
                  <a:pt x="0" y="2382012"/>
                </a:lnTo>
                <a:close/>
              </a:path>
            </a:pathLst>
          </a:custGeom>
          <a:ln w="28956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41947" y="1485900"/>
            <a:ext cx="2437130" cy="5166360"/>
          </a:xfrm>
          <a:custGeom>
            <a:avLst/>
            <a:gdLst/>
            <a:ahLst/>
            <a:cxnLst/>
            <a:rect l="l" t="t" r="r" b="b"/>
            <a:pathLst>
              <a:path w="2437129" h="5166359">
                <a:moveTo>
                  <a:pt x="0" y="5166360"/>
                </a:moveTo>
                <a:lnTo>
                  <a:pt x="2436876" y="5166360"/>
                </a:lnTo>
                <a:lnTo>
                  <a:pt x="2436876" y="0"/>
                </a:lnTo>
                <a:lnTo>
                  <a:pt x="0" y="0"/>
                </a:lnTo>
                <a:lnTo>
                  <a:pt x="0" y="51663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41947" y="1485900"/>
            <a:ext cx="2437130" cy="5166360"/>
          </a:xfrm>
          <a:custGeom>
            <a:avLst/>
            <a:gdLst/>
            <a:ahLst/>
            <a:cxnLst/>
            <a:rect l="l" t="t" r="r" b="b"/>
            <a:pathLst>
              <a:path w="2437129" h="5166359">
                <a:moveTo>
                  <a:pt x="0" y="5166360"/>
                </a:moveTo>
                <a:lnTo>
                  <a:pt x="2436876" y="5166360"/>
                </a:lnTo>
                <a:lnTo>
                  <a:pt x="2436876" y="0"/>
                </a:lnTo>
                <a:lnTo>
                  <a:pt x="0" y="0"/>
                </a:lnTo>
                <a:lnTo>
                  <a:pt x="0" y="516636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16913" y="5473446"/>
            <a:ext cx="5283835" cy="0"/>
          </a:xfrm>
          <a:custGeom>
            <a:avLst/>
            <a:gdLst/>
            <a:ahLst/>
            <a:cxnLst/>
            <a:rect l="l" t="t" r="r" b="b"/>
            <a:pathLst>
              <a:path w="5283835">
                <a:moveTo>
                  <a:pt x="0" y="0"/>
                </a:moveTo>
                <a:lnTo>
                  <a:pt x="5283454" y="0"/>
                </a:lnTo>
              </a:path>
            </a:pathLst>
          </a:custGeom>
          <a:ln w="28956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317497" y="5077333"/>
            <a:ext cx="9969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andom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867655" y="2130551"/>
            <a:ext cx="3808476" cy="830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867655" y="2130551"/>
            <a:ext cx="3808729" cy="83058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89535" defTabSz="-635">
              <a:lnSpc>
                <a:spcPct val="100000"/>
              </a:lnSpc>
              <a:spcBef>
                <a:spcPts val="180"/>
              </a:spcBef>
              <a:tabLst>
                <a:tab pos="253301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(4)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choice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with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semantic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9535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most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similar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others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52238" y="2961894"/>
            <a:ext cx="1422400" cy="1158875"/>
          </a:xfrm>
          <a:custGeom>
            <a:avLst/>
            <a:gdLst/>
            <a:ahLst/>
            <a:cxnLst/>
            <a:rect l="l" t="t" r="r" b="b"/>
            <a:pathLst>
              <a:path w="1422400" h="1158875">
                <a:moveTo>
                  <a:pt x="1345455" y="43583"/>
                </a:moveTo>
                <a:lnTo>
                  <a:pt x="0" y="1136395"/>
                </a:lnTo>
                <a:lnTo>
                  <a:pt x="18287" y="1158874"/>
                </a:lnTo>
                <a:lnTo>
                  <a:pt x="1363693" y="66000"/>
                </a:lnTo>
                <a:lnTo>
                  <a:pt x="1345455" y="43583"/>
                </a:lnTo>
                <a:close/>
              </a:path>
              <a:path w="1422400" h="1158875">
                <a:moveTo>
                  <a:pt x="1406464" y="34416"/>
                </a:moveTo>
                <a:lnTo>
                  <a:pt x="1356740" y="34416"/>
                </a:lnTo>
                <a:lnTo>
                  <a:pt x="1374902" y="56895"/>
                </a:lnTo>
                <a:lnTo>
                  <a:pt x="1363693" y="66000"/>
                </a:lnTo>
                <a:lnTo>
                  <a:pt x="1382014" y="88518"/>
                </a:lnTo>
                <a:lnTo>
                  <a:pt x="1406464" y="34416"/>
                </a:lnTo>
                <a:close/>
              </a:path>
              <a:path w="1422400" h="1158875">
                <a:moveTo>
                  <a:pt x="1356740" y="34416"/>
                </a:moveTo>
                <a:lnTo>
                  <a:pt x="1345455" y="43583"/>
                </a:lnTo>
                <a:lnTo>
                  <a:pt x="1363693" y="66000"/>
                </a:lnTo>
                <a:lnTo>
                  <a:pt x="1374902" y="56895"/>
                </a:lnTo>
                <a:lnTo>
                  <a:pt x="1356740" y="34416"/>
                </a:lnTo>
                <a:close/>
              </a:path>
              <a:path w="1422400" h="1158875">
                <a:moveTo>
                  <a:pt x="1422019" y="0"/>
                </a:moveTo>
                <a:lnTo>
                  <a:pt x="1327150" y="21081"/>
                </a:lnTo>
                <a:lnTo>
                  <a:pt x="1345455" y="43583"/>
                </a:lnTo>
                <a:lnTo>
                  <a:pt x="1356740" y="34416"/>
                </a:lnTo>
                <a:lnTo>
                  <a:pt x="1406464" y="34416"/>
                </a:lnTo>
                <a:lnTo>
                  <a:pt x="14220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583436" y="2132076"/>
            <a:ext cx="3035808" cy="830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583436" y="2132076"/>
            <a:ext cx="3035935" cy="83058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18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(2) select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i="1" u="sng" spc="-15" dirty="0">
                <a:latin typeface="Calibri" panose="020F0502020204030204"/>
                <a:cs typeface="Calibri" panose="020F0502020204030204"/>
              </a:rPr>
              <a:t>shortest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826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choice as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answer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50388" y="2961894"/>
            <a:ext cx="371475" cy="1327150"/>
          </a:xfrm>
          <a:custGeom>
            <a:avLst/>
            <a:gdLst/>
            <a:ahLst/>
            <a:cxnLst/>
            <a:rect l="l" t="t" r="r" b="b"/>
            <a:pathLst>
              <a:path w="371475" h="1327150">
                <a:moveTo>
                  <a:pt x="314934" y="80638"/>
                </a:moveTo>
                <a:lnTo>
                  <a:pt x="0" y="1319783"/>
                </a:lnTo>
                <a:lnTo>
                  <a:pt x="27939" y="1326895"/>
                </a:lnTo>
                <a:lnTo>
                  <a:pt x="343000" y="87750"/>
                </a:lnTo>
                <a:lnTo>
                  <a:pt x="314934" y="80638"/>
                </a:lnTo>
                <a:close/>
              </a:path>
              <a:path w="371475" h="1327150">
                <a:moveTo>
                  <a:pt x="364914" y="66547"/>
                </a:moveTo>
                <a:lnTo>
                  <a:pt x="318516" y="66547"/>
                </a:lnTo>
                <a:lnTo>
                  <a:pt x="346582" y="73659"/>
                </a:lnTo>
                <a:lnTo>
                  <a:pt x="343000" y="87750"/>
                </a:lnTo>
                <a:lnTo>
                  <a:pt x="371094" y="94868"/>
                </a:lnTo>
                <a:lnTo>
                  <a:pt x="364914" y="66547"/>
                </a:lnTo>
                <a:close/>
              </a:path>
              <a:path w="371475" h="1327150">
                <a:moveTo>
                  <a:pt x="318516" y="66547"/>
                </a:moveTo>
                <a:lnTo>
                  <a:pt x="314934" y="80638"/>
                </a:lnTo>
                <a:lnTo>
                  <a:pt x="343000" y="87750"/>
                </a:lnTo>
                <a:lnTo>
                  <a:pt x="346582" y="73659"/>
                </a:lnTo>
                <a:lnTo>
                  <a:pt x="318516" y="66547"/>
                </a:lnTo>
                <a:close/>
              </a:path>
              <a:path w="371475" h="1327150">
                <a:moveTo>
                  <a:pt x="350393" y="0"/>
                </a:moveTo>
                <a:lnTo>
                  <a:pt x="286893" y="73532"/>
                </a:lnTo>
                <a:lnTo>
                  <a:pt x="314934" y="80638"/>
                </a:lnTo>
                <a:lnTo>
                  <a:pt x="318516" y="66547"/>
                </a:lnTo>
                <a:lnTo>
                  <a:pt x="364914" y="66547"/>
                </a:lnTo>
                <a:lnTo>
                  <a:pt x="35039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701540" y="355091"/>
            <a:ext cx="4285488" cy="11993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701540" y="355091"/>
            <a:ext cx="4285615" cy="119951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89535" marR="1878330">
              <a:lnSpc>
                <a:spcPct val="100000"/>
              </a:lnSpc>
              <a:spcBef>
                <a:spcPts val="235"/>
              </a:spcBef>
            </a:pPr>
            <a:r>
              <a:rPr sz="2400" spc="-5" dirty="0">
                <a:latin typeface="PMingLiU"/>
                <a:cs typeface="PMingLiU"/>
              </a:rPr>
              <a:t>Experimental setup:  </a:t>
            </a:r>
            <a:r>
              <a:rPr sz="2400" dirty="0">
                <a:latin typeface="PMingLiU"/>
                <a:cs typeface="PMingLiU"/>
              </a:rPr>
              <a:t>717 </a:t>
            </a:r>
            <a:r>
              <a:rPr sz="2400" spc="-5" dirty="0">
                <a:latin typeface="PMingLiU"/>
                <a:cs typeface="PMingLiU"/>
              </a:rPr>
              <a:t>for</a:t>
            </a:r>
            <a:r>
              <a:rPr sz="2400" spc="-80" dirty="0">
                <a:latin typeface="PMingLiU"/>
                <a:cs typeface="PMingLiU"/>
              </a:rPr>
              <a:t> </a:t>
            </a:r>
            <a:r>
              <a:rPr sz="2400" spc="-5" dirty="0">
                <a:latin typeface="PMingLiU"/>
                <a:cs typeface="PMingLiU"/>
              </a:rPr>
              <a:t>training,</a:t>
            </a:r>
            <a:endParaRPr sz="2400">
              <a:latin typeface="PMingLiU"/>
              <a:cs typeface="PMingLiU"/>
            </a:endParaRPr>
          </a:p>
          <a:p>
            <a:pPr marL="89535">
              <a:lnSpc>
                <a:spcPts val="2835"/>
              </a:lnSpc>
            </a:pPr>
            <a:r>
              <a:rPr sz="2400" dirty="0">
                <a:latin typeface="PMingLiU"/>
                <a:cs typeface="PMingLiU"/>
              </a:rPr>
              <a:t>124 </a:t>
            </a:r>
            <a:r>
              <a:rPr sz="2400" spc="-5" dirty="0">
                <a:latin typeface="PMingLiU"/>
                <a:cs typeface="PMingLiU"/>
              </a:rPr>
              <a:t>for validation, </a:t>
            </a:r>
            <a:r>
              <a:rPr sz="2400" dirty="0">
                <a:latin typeface="PMingLiU"/>
                <a:cs typeface="PMingLiU"/>
              </a:rPr>
              <a:t>122 </a:t>
            </a:r>
            <a:r>
              <a:rPr sz="2400" spc="-5" dirty="0">
                <a:latin typeface="PMingLiU"/>
                <a:cs typeface="PMingLiU"/>
              </a:rPr>
              <a:t>for</a:t>
            </a:r>
            <a:r>
              <a:rPr sz="2400" spc="-95" dirty="0">
                <a:latin typeface="PMingLiU"/>
                <a:cs typeface="PMingLiU"/>
              </a:rPr>
              <a:t> </a:t>
            </a:r>
            <a:r>
              <a:rPr sz="2400" spc="-5" dirty="0">
                <a:latin typeface="PMingLiU"/>
                <a:cs typeface="PMingLiU"/>
              </a:rPr>
              <a:t>testing</a:t>
            </a:r>
            <a:endParaRPr sz="24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438975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dirty="0">
                <a:latin typeface="Calibri Light" panose="020F0302020204030204"/>
                <a:cs typeface="Calibri Light" panose="020F0302020204030204"/>
              </a:rPr>
              <a:t>Model</a:t>
            </a:r>
            <a:r>
              <a:rPr sz="4400" b="0" spc="-9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spc="-15" dirty="0">
                <a:latin typeface="Calibri Light" panose="020F0302020204030204"/>
                <a:cs typeface="Calibri Light" panose="020F0302020204030204"/>
              </a:rPr>
              <a:t>Architecture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3883" y="5984443"/>
            <a:ext cx="430212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7" baseline="1000" dirty="0">
                <a:latin typeface="Calibri" panose="020F0502020204030204"/>
                <a:cs typeface="Calibri" panose="020F0502020204030204"/>
              </a:rPr>
              <a:t>Question: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“what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 a</a:t>
            </a:r>
            <a:r>
              <a:rPr sz="24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possible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3444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origin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Venus‘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clouds?"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3392" y="5559552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442340" y="213360"/>
                </a:moveTo>
                <a:lnTo>
                  <a:pt x="147446" y="213360"/>
                </a:lnTo>
                <a:lnTo>
                  <a:pt x="147446" y="426720"/>
                </a:lnTo>
                <a:lnTo>
                  <a:pt x="442340" y="426720"/>
                </a:lnTo>
                <a:lnTo>
                  <a:pt x="442340" y="213360"/>
                </a:lnTo>
                <a:close/>
              </a:path>
              <a:path w="589914" h="426720">
                <a:moveTo>
                  <a:pt x="294894" y="0"/>
                </a:moveTo>
                <a:lnTo>
                  <a:pt x="0" y="213360"/>
                </a:lnTo>
                <a:lnTo>
                  <a:pt x="589788" y="213360"/>
                </a:lnTo>
                <a:lnTo>
                  <a:pt x="294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993392" y="5559552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147446" y="426720"/>
                </a:moveTo>
                <a:lnTo>
                  <a:pt x="147446" y="213360"/>
                </a:lnTo>
                <a:lnTo>
                  <a:pt x="0" y="213360"/>
                </a:lnTo>
                <a:lnTo>
                  <a:pt x="294894" y="0"/>
                </a:lnTo>
                <a:lnTo>
                  <a:pt x="589788" y="213360"/>
                </a:lnTo>
                <a:lnTo>
                  <a:pt x="442340" y="213360"/>
                </a:lnTo>
                <a:lnTo>
                  <a:pt x="442340" y="426720"/>
                </a:lnTo>
                <a:lnTo>
                  <a:pt x="147446" y="42672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979676" y="4259579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442341" y="213360"/>
                </a:moveTo>
                <a:lnTo>
                  <a:pt x="147447" y="213360"/>
                </a:lnTo>
                <a:lnTo>
                  <a:pt x="147447" y="426720"/>
                </a:lnTo>
                <a:lnTo>
                  <a:pt x="442341" y="426720"/>
                </a:lnTo>
                <a:lnTo>
                  <a:pt x="442341" y="213360"/>
                </a:lnTo>
                <a:close/>
              </a:path>
              <a:path w="589914" h="426720">
                <a:moveTo>
                  <a:pt x="294894" y="0"/>
                </a:moveTo>
                <a:lnTo>
                  <a:pt x="0" y="213360"/>
                </a:lnTo>
                <a:lnTo>
                  <a:pt x="589788" y="213360"/>
                </a:lnTo>
                <a:lnTo>
                  <a:pt x="2948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79676" y="4259579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147447" y="426720"/>
                </a:moveTo>
                <a:lnTo>
                  <a:pt x="147447" y="213360"/>
                </a:lnTo>
                <a:lnTo>
                  <a:pt x="0" y="213360"/>
                </a:lnTo>
                <a:lnTo>
                  <a:pt x="294894" y="0"/>
                </a:lnTo>
                <a:lnTo>
                  <a:pt x="589788" y="213360"/>
                </a:lnTo>
                <a:lnTo>
                  <a:pt x="442341" y="213360"/>
                </a:lnTo>
                <a:lnTo>
                  <a:pt x="442341" y="426720"/>
                </a:lnTo>
                <a:lnTo>
                  <a:pt x="147447" y="42672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14855" y="3357371"/>
            <a:ext cx="1519555" cy="853440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355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Question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Semantics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72634" y="1501902"/>
            <a:ext cx="3796665" cy="2862580"/>
          </a:xfrm>
          <a:custGeom>
            <a:avLst/>
            <a:gdLst/>
            <a:ahLst/>
            <a:cxnLst/>
            <a:rect l="l" t="t" r="r" b="b"/>
            <a:pathLst>
              <a:path w="3796665" h="2862579">
                <a:moveTo>
                  <a:pt x="0" y="2862072"/>
                </a:moveTo>
                <a:lnTo>
                  <a:pt x="3796284" y="2862072"/>
                </a:lnTo>
                <a:lnTo>
                  <a:pt x="3796284" y="0"/>
                </a:lnTo>
                <a:lnTo>
                  <a:pt x="0" y="0"/>
                </a:lnTo>
                <a:lnTo>
                  <a:pt x="0" y="2862072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151246" y="1532254"/>
            <a:ext cx="3632835" cy="276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…… </a:t>
            </a:r>
            <a:r>
              <a:rPr sz="1800" dirty="0">
                <a:latin typeface="Calibri" panose="020F0502020204030204"/>
                <a:cs typeface="Calibri" panose="020F0502020204030204"/>
              </a:rPr>
              <a:t>It be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quite </a:t>
            </a:r>
            <a:r>
              <a:rPr sz="1800" dirty="0">
                <a:latin typeface="Calibri" panose="020F0502020204030204"/>
                <a:cs typeface="Calibri" panose="020F0502020204030204"/>
              </a:rPr>
              <a:t>possible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that this </a:t>
            </a:r>
            <a:r>
              <a:rPr sz="1800" dirty="0">
                <a:latin typeface="Calibri" panose="020F0502020204030204"/>
                <a:cs typeface="Calibri" panose="020F0502020204030204"/>
              </a:rPr>
              <a:t>be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due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to volcanic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eruption because 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volcanic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eruption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often </a:t>
            </a:r>
            <a:r>
              <a:rPr sz="1800" dirty="0">
                <a:latin typeface="Calibri" panose="020F0502020204030204"/>
                <a:cs typeface="Calibri" panose="020F0502020204030204"/>
              </a:rPr>
              <a:t>emit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gas. </a:t>
            </a:r>
            <a:r>
              <a:rPr sz="1800" dirty="0">
                <a:latin typeface="Calibri" panose="020F0502020204030204"/>
                <a:cs typeface="Calibri" panose="020F0502020204030204"/>
              </a:rPr>
              <a:t>If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that be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case </a:t>
            </a:r>
            <a:r>
              <a:rPr sz="1800" u="sng" spc="-5" dirty="0">
                <a:latin typeface="Calibri" panose="020F0502020204030204"/>
                <a:cs typeface="Calibri" panose="020F0502020204030204"/>
              </a:rPr>
              <a:t>volcanism </a:t>
            </a:r>
            <a:r>
              <a:rPr sz="1800" u="sng" spc="-10" dirty="0">
                <a:latin typeface="Calibri" panose="020F0502020204030204"/>
                <a:cs typeface="Calibri" panose="020F0502020204030204"/>
              </a:rPr>
              <a:t>could </a:t>
            </a:r>
            <a:r>
              <a:rPr sz="1800" u="sng" spc="-5" dirty="0">
                <a:latin typeface="Calibri" panose="020F0502020204030204"/>
                <a:cs typeface="Calibri" panose="020F0502020204030204"/>
              </a:rPr>
              <a:t>very  well be the </a:t>
            </a:r>
            <a:r>
              <a:rPr sz="1800" u="sng" spc="-10" dirty="0">
                <a:latin typeface="Calibri" panose="020F0502020204030204"/>
                <a:cs typeface="Calibri" panose="020F0502020204030204"/>
              </a:rPr>
              <a:t>root </a:t>
            </a:r>
            <a:r>
              <a:rPr sz="1800" u="sng" spc="-5" dirty="0">
                <a:latin typeface="Calibri" panose="020F0502020204030204"/>
                <a:cs typeface="Calibri" panose="020F0502020204030204"/>
              </a:rPr>
              <a:t>cause of </a:t>
            </a:r>
            <a:r>
              <a:rPr sz="1800" u="sng" spc="-20" dirty="0">
                <a:latin typeface="Calibri" panose="020F0502020204030204"/>
                <a:cs typeface="Calibri" panose="020F0502020204030204"/>
              </a:rPr>
              <a:t>Venus </a:t>
            </a:r>
            <a:r>
              <a:rPr sz="1800" u="sng" dirty="0">
                <a:latin typeface="Calibri" panose="020F0502020204030204"/>
                <a:cs typeface="Calibri" panose="020F0502020204030204"/>
              </a:rPr>
              <a:t>'s </a:t>
            </a:r>
            <a:r>
              <a:rPr sz="1800" u="sng" spc="-5" dirty="0">
                <a:latin typeface="Calibri" panose="020F0502020204030204"/>
                <a:cs typeface="Calibri" panose="020F0502020204030204"/>
              </a:rPr>
              <a:t>thick  cloud </a:t>
            </a:r>
            <a:r>
              <a:rPr sz="1800" u="sng" spc="-40" dirty="0">
                <a:latin typeface="Calibri" panose="020F0502020204030204"/>
                <a:cs typeface="Calibri" panose="020F0502020204030204"/>
              </a:rPr>
              <a:t>cover. </a:t>
            </a:r>
            <a:r>
              <a:rPr sz="1800" dirty="0">
                <a:latin typeface="Calibri" panose="020F0502020204030204"/>
                <a:cs typeface="Calibri" panose="020F0502020204030204"/>
              </a:rPr>
              <a:t>And also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we have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observe 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burst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radio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energy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from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planet  </a:t>
            </a:r>
            <a:r>
              <a:rPr sz="1800" dirty="0">
                <a:latin typeface="Calibri" panose="020F0502020204030204"/>
                <a:cs typeface="Calibri" panose="020F0502020204030204"/>
              </a:rPr>
              <a:t>'s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surface.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These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burst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be similar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to 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what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we </a:t>
            </a:r>
            <a:r>
              <a:rPr sz="1800" dirty="0">
                <a:latin typeface="Calibri" panose="020F0502020204030204"/>
                <a:cs typeface="Calibri" panose="020F0502020204030204"/>
              </a:rPr>
              <a:t>see when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volcano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erupt on  </a:t>
            </a:r>
            <a:r>
              <a:rPr sz="1800" dirty="0">
                <a:latin typeface="Calibri" panose="020F0502020204030204"/>
                <a:cs typeface="Calibri" panose="020F0502020204030204"/>
              </a:rPr>
              <a:t>earth</a:t>
            </a:r>
            <a:r>
              <a:rPr sz="18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……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19671" y="5801867"/>
            <a:ext cx="2065020" cy="7498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860797" y="5935979"/>
            <a:ext cx="15481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Audio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Story: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97423" y="5526023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442340" y="213359"/>
                </a:moveTo>
                <a:lnTo>
                  <a:pt x="147447" y="213359"/>
                </a:lnTo>
                <a:lnTo>
                  <a:pt x="147447" y="426719"/>
                </a:lnTo>
                <a:lnTo>
                  <a:pt x="442340" y="426719"/>
                </a:lnTo>
                <a:lnTo>
                  <a:pt x="442340" y="213359"/>
                </a:lnTo>
                <a:close/>
              </a:path>
              <a:path w="589914" h="426720">
                <a:moveTo>
                  <a:pt x="294893" y="0"/>
                </a:moveTo>
                <a:lnTo>
                  <a:pt x="0" y="213359"/>
                </a:lnTo>
                <a:lnTo>
                  <a:pt x="589788" y="213359"/>
                </a:lnTo>
                <a:lnTo>
                  <a:pt x="2948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97423" y="5526023"/>
            <a:ext cx="589915" cy="426720"/>
          </a:xfrm>
          <a:custGeom>
            <a:avLst/>
            <a:gdLst/>
            <a:ahLst/>
            <a:cxnLst/>
            <a:rect l="l" t="t" r="r" b="b"/>
            <a:pathLst>
              <a:path w="589914" h="426720">
                <a:moveTo>
                  <a:pt x="147447" y="426719"/>
                </a:moveTo>
                <a:lnTo>
                  <a:pt x="147447" y="213359"/>
                </a:lnTo>
                <a:lnTo>
                  <a:pt x="0" y="213359"/>
                </a:lnTo>
                <a:lnTo>
                  <a:pt x="294893" y="0"/>
                </a:lnTo>
                <a:lnTo>
                  <a:pt x="589788" y="213359"/>
                </a:lnTo>
                <a:lnTo>
                  <a:pt x="442340" y="213359"/>
                </a:lnTo>
                <a:lnTo>
                  <a:pt x="442340" y="426719"/>
                </a:lnTo>
                <a:lnTo>
                  <a:pt x="147447" y="426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655820" y="4701540"/>
            <a:ext cx="1940560" cy="858519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231140" marR="222250" indent="286385">
              <a:lnSpc>
                <a:spcPct val="100000"/>
              </a:lnSpc>
              <a:spcBef>
                <a:spcPts val="305"/>
              </a:spcBef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Speech 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Recognition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14855" y="4693920"/>
            <a:ext cx="1519555" cy="858519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Semantic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Analysis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09459" y="4693920"/>
            <a:ext cx="1519555" cy="858519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Semantic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905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Analysis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59880" y="4797552"/>
            <a:ext cx="426720" cy="588645"/>
          </a:xfrm>
          <a:custGeom>
            <a:avLst/>
            <a:gdLst/>
            <a:ahLst/>
            <a:cxnLst/>
            <a:rect l="l" t="t" r="r" b="b"/>
            <a:pathLst>
              <a:path w="426720" h="588645">
                <a:moveTo>
                  <a:pt x="213360" y="0"/>
                </a:moveTo>
                <a:lnTo>
                  <a:pt x="213360" y="147066"/>
                </a:lnTo>
                <a:lnTo>
                  <a:pt x="0" y="147066"/>
                </a:lnTo>
                <a:lnTo>
                  <a:pt x="0" y="441198"/>
                </a:lnTo>
                <a:lnTo>
                  <a:pt x="213360" y="441198"/>
                </a:lnTo>
                <a:lnTo>
                  <a:pt x="213360" y="588264"/>
                </a:lnTo>
                <a:lnTo>
                  <a:pt x="426720" y="294131"/>
                </a:lnTo>
                <a:lnTo>
                  <a:pt x="2133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59880" y="4797552"/>
            <a:ext cx="426720" cy="588645"/>
          </a:xfrm>
          <a:custGeom>
            <a:avLst/>
            <a:gdLst/>
            <a:ahLst/>
            <a:cxnLst/>
            <a:rect l="l" t="t" r="r" b="b"/>
            <a:pathLst>
              <a:path w="426720" h="588645">
                <a:moveTo>
                  <a:pt x="0" y="147066"/>
                </a:moveTo>
                <a:lnTo>
                  <a:pt x="213360" y="147066"/>
                </a:lnTo>
                <a:lnTo>
                  <a:pt x="213360" y="0"/>
                </a:lnTo>
                <a:lnTo>
                  <a:pt x="426720" y="294131"/>
                </a:lnTo>
                <a:lnTo>
                  <a:pt x="213360" y="588264"/>
                </a:lnTo>
                <a:lnTo>
                  <a:pt x="213360" y="441198"/>
                </a:lnTo>
                <a:lnTo>
                  <a:pt x="0" y="441198"/>
                </a:lnTo>
                <a:lnTo>
                  <a:pt x="0" y="14706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77539" y="3179064"/>
            <a:ext cx="1580388" cy="57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40964" y="3131820"/>
            <a:ext cx="1652015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36976" y="3218688"/>
            <a:ext cx="1461515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371215" y="3244850"/>
            <a:ext cx="119316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Attention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76955" y="3621023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20">
                <a:moveTo>
                  <a:pt x="1747266" y="0"/>
                </a:moveTo>
                <a:lnTo>
                  <a:pt x="1747266" y="78105"/>
                </a:lnTo>
                <a:lnTo>
                  <a:pt x="0" y="78105"/>
                </a:lnTo>
                <a:lnTo>
                  <a:pt x="0" y="234314"/>
                </a:lnTo>
                <a:lnTo>
                  <a:pt x="1747266" y="234314"/>
                </a:lnTo>
                <a:lnTo>
                  <a:pt x="1747266" y="312419"/>
                </a:lnTo>
                <a:lnTo>
                  <a:pt x="1903476" y="156209"/>
                </a:lnTo>
                <a:lnTo>
                  <a:pt x="17472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76955" y="3621023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20">
                <a:moveTo>
                  <a:pt x="0" y="78105"/>
                </a:moveTo>
                <a:lnTo>
                  <a:pt x="1747266" y="78105"/>
                </a:lnTo>
                <a:lnTo>
                  <a:pt x="1747266" y="0"/>
                </a:lnTo>
                <a:lnTo>
                  <a:pt x="1903476" y="156209"/>
                </a:lnTo>
                <a:lnTo>
                  <a:pt x="1747266" y="312419"/>
                </a:lnTo>
                <a:lnTo>
                  <a:pt x="1747266" y="234314"/>
                </a:lnTo>
                <a:lnTo>
                  <a:pt x="0" y="234314"/>
                </a:lnTo>
                <a:lnTo>
                  <a:pt x="0" y="7810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063239" y="1696211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19">
                <a:moveTo>
                  <a:pt x="156210" y="0"/>
                </a:moveTo>
                <a:lnTo>
                  <a:pt x="0" y="156210"/>
                </a:lnTo>
                <a:lnTo>
                  <a:pt x="156210" y="312420"/>
                </a:lnTo>
                <a:lnTo>
                  <a:pt x="156210" y="234314"/>
                </a:lnTo>
                <a:lnTo>
                  <a:pt x="1903476" y="234314"/>
                </a:lnTo>
                <a:lnTo>
                  <a:pt x="1903476" y="78104"/>
                </a:lnTo>
                <a:lnTo>
                  <a:pt x="156210" y="78104"/>
                </a:lnTo>
                <a:lnTo>
                  <a:pt x="156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63239" y="1696211"/>
            <a:ext cx="1903730" cy="312420"/>
          </a:xfrm>
          <a:custGeom>
            <a:avLst/>
            <a:gdLst/>
            <a:ahLst/>
            <a:cxnLst/>
            <a:rect l="l" t="t" r="r" b="b"/>
            <a:pathLst>
              <a:path w="1903729" h="312419">
                <a:moveTo>
                  <a:pt x="1903476" y="78104"/>
                </a:moveTo>
                <a:lnTo>
                  <a:pt x="156210" y="78104"/>
                </a:lnTo>
                <a:lnTo>
                  <a:pt x="156210" y="0"/>
                </a:lnTo>
                <a:lnTo>
                  <a:pt x="0" y="156210"/>
                </a:lnTo>
                <a:lnTo>
                  <a:pt x="156210" y="312420"/>
                </a:lnTo>
                <a:lnTo>
                  <a:pt x="156210" y="234314"/>
                </a:lnTo>
                <a:lnTo>
                  <a:pt x="1903476" y="234314"/>
                </a:lnTo>
                <a:lnTo>
                  <a:pt x="1903476" y="7810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501139" y="1583436"/>
            <a:ext cx="1519555" cy="852169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217804" rIns="0" bIns="0" rtlCol="0">
            <a:spAutoFit/>
          </a:bodyPr>
          <a:lstStyle/>
          <a:p>
            <a:pPr marL="288925">
              <a:lnSpc>
                <a:spcPct val="100000"/>
              </a:lnSpc>
              <a:spcBef>
                <a:spcPts val="171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Answer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25723" y="2078735"/>
            <a:ext cx="1903730" cy="314325"/>
          </a:xfrm>
          <a:custGeom>
            <a:avLst/>
            <a:gdLst/>
            <a:ahLst/>
            <a:cxnLst/>
            <a:rect l="l" t="t" r="r" b="b"/>
            <a:pathLst>
              <a:path w="1903729" h="314325">
                <a:moveTo>
                  <a:pt x="1746503" y="0"/>
                </a:moveTo>
                <a:lnTo>
                  <a:pt x="1746503" y="78486"/>
                </a:lnTo>
                <a:lnTo>
                  <a:pt x="0" y="78486"/>
                </a:lnTo>
                <a:lnTo>
                  <a:pt x="0" y="235458"/>
                </a:lnTo>
                <a:lnTo>
                  <a:pt x="1746503" y="235458"/>
                </a:lnTo>
                <a:lnTo>
                  <a:pt x="1746503" y="313943"/>
                </a:lnTo>
                <a:lnTo>
                  <a:pt x="1903476" y="156972"/>
                </a:lnTo>
                <a:lnTo>
                  <a:pt x="17465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125723" y="2078735"/>
            <a:ext cx="1903730" cy="314325"/>
          </a:xfrm>
          <a:custGeom>
            <a:avLst/>
            <a:gdLst/>
            <a:ahLst/>
            <a:cxnLst/>
            <a:rect l="l" t="t" r="r" b="b"/>
            <a:pathLst>
              <a:path w="1903729" h="314325">
                <a:moveTo>
                  <a:pt x="0" y="78486"/>
                </a:moveTo>
                <a:lnTo>
                  <a:pt x="1746503" y="78486"/>
                </a:lnTo>
                <a:lnTo>
                  <a:pt x="1746503" y="0"/>
                </a:lnTo>
                <a:lnTo>
                  <a:pt x="1903476" y="156972"/>
                </a:lnTo>
                <a:lnTo>
                  <a:pt x="1746503" y="313943"/>
                </a:lnTo>
                <a:lnTo>
                  <a:pt x="1746503" y="235458"/>
                </a:lnTo>
                <a:lnTo>
                  <a:pt x="0" y="235458"/>
                </a:lnTo>
                <a:lnTo>
                  <a:pt x="0" y="7848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49732" y="2442971"/>
            <a:ext cx="281051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Select 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choice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most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similar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answer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83635" y="2311907"/>
            <a:ext cx="1580388" cy="57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148583" y="2264664"/>
            <a:ext cx="1652016" cy="758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43072" y="2351532"/>
            <a:ext cx="1461515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377946" y="2377694"/>
            <a:ext cx="11938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Attention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581900" y="4247388"/>
            <a:ext cx="588645" cy="426720"/>
          </a:xfrm>
          <a:custGeom>
            <a:avLst/>
            <a:gdLst/>
            <a:ahLst/>
            <a:cxnLst/>
            <a:rect l="l" t="t" r="r" b="b"/>
            <a:pathLst>
              <a:path w="588645" h="426720">
                <a:moveTo>
                  <a:pt x="441198" y="213360"/>
                </a:moveTo>
                <a:lnTo>
                  <a:pt x="147066" y="213360"/>
                </a:lnTo>
                <a:lnTo>
                  <a:pt x="147066" y="426719"/>
                </a:lnTo>
                <a:lnTo>
                  <a:pt x="441198" y="426719"/>
                </a:lnTo>
                <a:lnTo>
                  <a:pt x="441198" y="213360"/>
                </a:lnTo>
                <a:close/>
              </a:path>
              <a:path w="588645" h="426720">
                <a:moveTo>
                  <a:pt x="294131" y="0"/>
                </a:moveTo>
                <a:lnTo>
                  <a:pt x="0" y="213360"/>
                </a:lnTo>
                <a:lnTo>
                  <a:pt x="588264" y="213360"/>
                </a:lnTo>
                <a:lnTo>
                  <a:pt x="2941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581900" y="4247388"/>
            <a:ext cx="588645" cy="426720"/>
          </a:xfrm>
          <a:custGeom>
            <a:avLst/>
            <a:gdLst/>
            <a:ahLst/>
            <a:cxnLst/>
            <a:rect l="l" t="t" r="r" b="b"/>
            <a:pathLst>
              <a:path w="588645" h="426720">
                <a:moveTo>
                  <a:pt x="147066" y="426719"/>
                </a:moveTo>
                <a:lnTo>
                  <a:pt x="147066" y="213360"/>
                </a:lnTo>
                <a:lnTo>
                  <a:pt x="0" y="213360"/>
                </a:lnTo>
                <a:lnTo>
                  <a:pt x="294131" y="0"/>
                </a:lnTo>
                <a:lnTo>
                  <a:pt x="588264" y="213360"/>
                </a:lnTo>
                <a:lnTo>
                  <a:pt x="441198" y="213360"/>
                </a:lnTo>
                <a:lnTo>
                  <a:pt x="441198" y="426719"/>
                </a:lnTo>
                <a:lnTo>
                  <a:pt x="147066" y="42671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583935" y="281940"/>
            <a:ext cx="3343656" cy="9479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92496" y="236220"/>
            <a:ext cx="3336036" cy="11247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643371" y="321563"/>
            <a:ext cx="3224783" cy="830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5723635" y="347726"/>
            <a:ext cx="287718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Everything </a:t>
            </a:r>
            <a:r>
              <a:rPr sz="2400" b="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learned  </a:t>
            </a:r>
            <a:r>
              <a:rPr sz="24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 </a:t>
            </a:r>
            <a:r>
              <a:rPr sz="24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b="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examples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Model</a:t>
            </a:r>
            <a:r>
              <a:rPr spc="-90" dirty="0"/>
              <a:t> </a:t>
            </a:r>
            <a:r>
              <a:rPr spc="-15" dirty="0"/>
              <a:t>Architecture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300227" y="2214372"/>
            <a:ext cx="8543544" cy="43434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12235" y="2360676"/>
            <a:ext cx="5294630" cy="1801495"/>
          </a:xfrm>
          <a:custGeom>
            <a:avLst/>
            <a:gdLst/>
            <a:ahLst/>
            <a:cxnLst/>
            <a:rect l="l" t="t" r="r" b="b"/>
            <a:pathLst>
              <a:path w="5294630" h="1801495">
                <a:moveTo>
                  <a:pt x="0" y="1801368"/>
                </a:moveTo>
                <a:lnTo>
                  <a:pt x="5294375" y="1801368"/>
                </a:lnTo>
                <a:lnTo>
                  <a:pt x="5294375" y="0"/>
                </a:lnTo>
                <a:lnTo>
                  <a:pt x="0" y="0"/>
                </a:lnTo>
                <a:lnTo>
                  <a:pt x="0" y="18013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43583" y="2360676"/>
            <a:ext cx="2032000" cy="1655445"/>
          </a:xfrm>
          <a:custGeom>
            <a:avLst/>
            <a:gdLst/>
            <a:ahLst/>
            <a:cxnLst/>
            <a:rect l="l" t="t" r="r" b="b"/>
            <a:pathLst>
              <a:path w="2032000" h="1655445">
                <a:moveTo>
                  <a:pt x="0" y="1655064"/>
                </a:moveTo>
                <a:lnTo>
                  <a:pt x="2031491" y="1655064"/>
                </a:lnTo>
                <a:lnTo>
                  <a:pt x="2031491" y="0"/>
                </a:lnTo>
                <a:lnTo>
                  <a:pt x="0" y="0"/>
                </a:lnTo>
                <a:lnTo>
                  <a:pt x="0" y="1655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84803" y="4162044"/>
            <a:ext cx="5294630" cy="2260600"/>
          </a:xfrm>
          <a:custGeom>
            <a:avLst/>
            <a:gdLst/>
            <a:ahLst/>
            <a:cxnLst/>
            <a:rect l="l" t="t" r="r" b="b"/>
            <a:pathLst>
              <a:path w="5294630" h="2260600">
                <a:moveTo>
                  <a:pt x="0" y="2260091"/>
                </a:moveTo>
                <a:lnTo>
                  <a:pt x="5294376" y="2260091"/>
                </a:lnTo>
                <a:lnTo>
                  <a:pt x="5294376" y="0"/>
                </a:lnTo>
                <a:lnTo>
                  <a:pt x="0" y="0"/>
                </a:lnTo>
                <a:lnTo>
                  <a:pt x="0" y="22600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3672" y="3851147"/>
            <a:ext cx="2769235" cy="2571115"/>
          </a:xfrm>
          <a:custGeom>
            <a:avLst/>
            <a:gdLst/>
            <a:ahLst/>
            <a:cxnLst/>
            <a:rect l="l" t="t" r="r" b="b"/>
            <a:pathLst>
              <a:path w="2769235" h="2571115">
                <a:moveTo>
                  <a:pt x="0" y="2570988"/>
                </a:moveTo>
                <a:lnTo>
                  <a:pt x="2769107" y="2570988"/>
                </a:lnTo>
                <a:lnTo>
                  <a:pt x="2769107" y="0"/>
                </a:lnTo>
                <a:lnTo>
                  <a:pt x="0" y="0"/>
                </a:lnTo>
                <a:lnTo>
                  <a:pt x="0" y="25709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4110" y="1761235"/>
            <a:ext cx="323215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Word-based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Attention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Model</a:t>
            </a:r>
            <a:r>
              <a:rPr spc="-90" dirty="0"/>
              <a:t> </a:t>
            </a:r>
            <a:r>
              <a:rPr spc="-15" dirty="0"/>
              <a:t>Architecture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4177410" y="1761235"/>
            <a:ext cx="376682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Sentence-based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Attention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0227" y="2214372"/>
            <a:ext cx="8545068" cy="43434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9412" y="2528316"/>
            <a:ext cx="7944611" cy="39639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75532" y="152400"/>
            <a:ext cx="4672584" cy="2375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8011" y="4850891"/>
            <a:ext cx="906780" cy="286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58011" y="4850891"/>
            <a:ext cx="906780" cy="28702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7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(A)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1304" y="3924300"/>
            <a:ext cx="908304" cy="284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51304" y="3924300"/>
            <a:ext cx="908685" cy="285115"/>
          </a:xfrm>
          <a:prstGeom prst="rect">
            <a:avLst/>
          </a:prstGeom>
          <a:ln w="6095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6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(A)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3196" y="3924300"/>
            <a:ext cx="908303" cy="284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473196" y="3924300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06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(A)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96611" y="3924300"/>
            <a:ext cx="906780" cy="284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896611" y="3924300"/>
            <a:ext cx="906780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" algn="ctr">
              <a:lnSpc>
                <a:spcPts val="206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(A)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18503" y="3924300"/>
            <a:ext cx="908303" cy="284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318503" y="3924300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065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(A)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15995" y="5462015"/>
            <a:ext cx="908304" cy="284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015995" y="5462015"/>
            <a:ext cx="908685" cy="285115"/>
          </a:xfrm>
          <a:prstGeom prst="rect">
            <a:avLst/>
          </a:prstGeom>
          <a:ln w="6095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7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(B)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922520" y="5462015"/>
            <a:ext cx="908303" cy="284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922520" y="5462015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207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(B)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22819" y="5462015"/>
            <a:ext cx="908303" cy="284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322819" y="5462015"/>
            <a:ext cx="908685" cy="28511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07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(B)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93345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254" dirty="0">
                <a:latin typeface="Calibri Light" panose="020F0302020204030204"/>
                <a:cs typeface="Calibri Light" panose="020F0302020204030204"/>
              </a:rPr>
              <a:t>F</a:t>
            </a:r>
            <a:r>
              <a:rPr sz="4400" b="0" spc="-50" dirty="0">
                <a:latin typeface="Calibri Light" panose="020F0302020204030204"/>
                <a:cs typeface="Calibri Light" panose="020F0302020204030204"/>
              </a:rPr>
              <a:t>A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Q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3388233"/>
            <a:ext cx="7427595" cy="792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marR="5080" indent="-228600" defTabSz="-635">
              <a:lnSpc>
                <a:spcPts val="302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Q: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How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many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layers?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How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many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neurons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for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each 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layer?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5256987"/>
            <a:ext cx="75901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Q: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structure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automatically</a:t>
            </a:r>
            <a:r>
              <a:rPr sz="2800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determined?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29711" y="396240"/>
            <a:ext cx="5230368" cy="28575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06879" y="4448555"/>
            <a:ext cx="2446020" cy="522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06879" y="4448555"/>
            <a:ext cx="2446020" cy="52324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160"/>
              </a:spcBef>
            </a:pPr>
            <a:r>
              <a:rPr sz="2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Trial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Error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91100" y="4442459"/>
            <a:ext cx="2446020" cy="522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91100" y="4442459"/>
            <a:ext cx="2446020" cy="52324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603885">
              <a:lnSpc>
                <a:spcPct val="100000"/>
              </a:lnSpc>
              <a:spcBef>
                <a:spcPts val="16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Intuition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64177" y="4437126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Supervised</a:t>
            </a:r>
            <a:r>
              <a:rPr spc="-50" dirty="0"/>
              <a:t> </a:t>
            </a:r>
            <a:r>
              <a:rPr dirty="0"/>
              <a:t>Learning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87323" y="1825751"/>
            <a:ext cx="7962900" cy="44866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4655" y="3246667"/>
            <a:ext cx="330200" cy="16027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cu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acy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(%)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8869" y="5732373"/>
            <a:ext cx="3651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(1)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9954" y="5709513"/>
            <a:ext cx="3651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(2)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7896" y="5732373"/>
            <a:ext cx="3651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3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3775" y="5671108"/>
            <a:ext cx="3651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(4)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5334" y="5709513"/>
            <a:ext cx="3651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(5)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40068" y="1690116"/>
            <a:ext cx="1056640" cy="496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 marL="2794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(6)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00" y="1690116"/>
            <a:ext cx="1054735" cy="496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 marL="38481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(7)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9904" y="2804160"/>
            <a:ext cx="3995928" cy="522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79904" y="2804160"/>
            <a:ext cx="3996054" cy="52324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5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Memory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Network: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39.2%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25361" y="3065526"/>
            <a:ext cx="777240" cy="733425"/>
          </a:xfrm>
          <a:custGeom>
            <a:avLst/>
            <a:gdLst/>
            <a:ahLst/>
            <a:cxnLst/>
            <a:rect l="l" t="t" r="r" b="b"/>
            <a:pathLst>
              <a:path w="777240" h="733425">
                <a:moveTo>
                  <a:pt x="96290" y="64493"/>
                </a:moveTo>
                <a:lnTo>
                  <a:pt x="70192" y="92240"/>
                </a:lnTo>
                <a:lnTo>
                  <a:pt x="750951" y="733298"/>
                </a:lnTo>
                <a:lnTo>
                  <a:pt x="776986" y="705485"/>
                </a:lnTo>
                <a:lnTo>
                  <a:pt x="96290" y="64493"/>
                </a:lnTo>
                <a:close/>
              </a:path>
              <a:path w="777240" h="733425">
                <a:moveTo>
                  <a:pt x="0" y="0"/>
                </a:moveTo>
                <a:lnTo>
                  <a:pt x="44068" y="120014"/>
                </a:lnTo>
                <a:lnTo>
                  <a:pt x="70192" y="92240"/>
                </a:lnTo>
                <a:lnTo>
                  <a:pt x="56261" y="79121"/>
                </a:lnTo>
                <a:lnTo>
                  <a:pt x="82423" y="51435"/>
                </a:lnTo>
                <a:lnTo>
                  <a:pt x="108571" y="51435"/>
                </a:lnTo>
                <a:lnTo>
                  <a:pt x="122427" y="36702"/>
                </a:lnTo>
                <a:lnTo>
                  <a:pt x="0" y="0"/>
                </a:lnTo>
                <a:close/>
              </a:path>
              <a:path w="777240" h="733425">
                <a:moveTo>
                  <a:pt x="82423" y="51435"/>
                </a:moveTo>
                <a:lnTo>
                  <a:pt x="56261" y="79121"/>
                </a:lnTo>
                <a:lnTo>
                  <a:pt x="70192" y="92240"/>
                </a:lnTo>
                <a:lnTo>
                  <a:pt x="96290" y="64493"/>
                </a:lnTo>
                <a:lnTo>
                  <a:pt x="82423" y="51435"/>
                </a:lnTo>
                <a:close/>
              </a:path>
              <a:path w="777240" h="733425">
                <a:moveTo>
                  <a:pt x="108571" y="51435"/>
                </a:moveTo>
                <a:lnTo>
                  <a:pt x="82423" y="51435"/>
                </a:lnTo>
                <a:lnTo>
                  <a:pt x="96290" y="64493"/>
                </a:lnTo>
                <a:lnTo>
                  <a:pt x="108571" y="5143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79904" y="6188964"/>
            <a:ext cx="3392424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79904" y="6188964"/>
            <a:ext cx="3392804" cy="462280"/>
          </a:xfrm>
          <a:custGeom>
            <a:avLst/>
            <a:gdLst/>
            <a:ahLst/>
            <a:cxnLst/>
            <a:rect l="l" t="t" r="r" b="b"/>
            <a:pathLst>
              <a:path w="3392804" h="462279">
                <a:moveTo>
                  <a:pt x="0" y="461772"/>
                </a:moveTo>
                <a:lnTo>
                  <a:pt x="3392424" y="461772"/>
                </a:lnTo>
                <a:lnTo>
                  <a:pt x="339242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846577" y="6216700"/>
            <a:ext cx="22599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Naive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Approaches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8061" y="3784853"/>
            <a:ext cx="5157470" cy="2382520"/>
          </a:xfrm>
          <a:custGeom>
            <a:avLst/>
            <a:gdLst/>
            <a:ahLst/>
            <a:cxnLst/>
            <a:rect l="l" t="t" r="r" b="b"/>
            <a:pathLst>
              <a:path w="5157470" h="2382520">
                <a:moveTo>
                  <a:pt x="0" y="2382012"/>
                </a:moveTo>
                <a:lnTo>
                  <a:pt x="5157216" y="2382012"/>
                </a:lnTo>
                <a:lnTo>
                  <a:pt x="5157216" y="0"/>
                </a:lnTo>
                <a:lnTo>
                  <a:pt x="0" y="0"/>
                </a:lnTo>
                <a:lnTo>
                  <a:pt x="0" y="2382012"/>
                </a:lnTo>
                <a:close/>
              </a:path>
            </a:pathLst>
          </a:custGeom>
          <a:ln w="28956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40068" y="1690116"/>
            <a:ext cx="980440" cy="4960620"/>
          </a:xfrm>
          <a:custGeom>
            <a:avLst/>
            <a:gdLst/>
            <a:ahLst/>
            <a:cxnLst/>
            <a:rect l="l" t="t" r="r" b="b"/>
            <a:pathLst>
              <a:path w="980440" h="4960620">
                <a:moveTo>
                  <a:pt x="0" y="4960620"/>
                </a:moveTo>
                <a:lnTo>
                  <a:pt x="979931" y="4960620"/>
                </a:lnTo>
                <a:lnTo>
                  <a:pt x="979931" y="0"/>
                </a:lnTo>
                <a:lnTo>
                  <a:pt x="0" y="0"/>
                </a:lnTo>
                <a:lnTo>
                  <a:pt x="0" y="4960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620000" y="1690116"/>
            <a:ext cx="1054735" cy="4960620"/>
          </a:xfrm>
          <a:custGeom>
            <a:avLst/>
            <a:gdLst/>
            <a:ahLst/>
            <a:cxnLst/>
            <a:rect l="l" t="t" r="r" b="b"/>
            <a:pathLst>
              <a:path w="1054734" h="4960620">
                <a:moveTo>
                  <a:pt x="0" y="4960620"/>
                </a:moveTo>
                <a:lnTo>
                  <a:pt x="1054607" y="4960620"/>
                </a:lnTo>
                <a:lnTo>
                  <a:pt x="1054607" y="0"/>
                </a:lnTo>
                <a:lnTo>
                  <a:pt x="0" y="0"/>
                </a:lnTo>
                <a:lnTo>
                  <a:pt x="0" y="4960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359532" y="3343655"/>
            <a:ext cx="244030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(proposed </a:t>
            </a:r>
            <a:r>
              <a:rPr sz="1800" spc="-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by FB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AI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group)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Supervised</a:t>
            </a:r>
            <a:r>
              <a:rPr spc="-50" dirty="0"/>
              <a:t> </a:t>
            </a:r>
            <a:r>
              <a:rPr dirty="0"/>
              <a:t>Learning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87323" y="1825751"/>
            <a:ext cx="7962900" cy="44866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4655" y="3246667"/>
            <a:ext cx="330200" cy="16027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cu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acy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(%)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8869" y="5732373"/>
            <a:ext cx="3651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(1)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79954" y="5709513"/>
            <a:ext cx="3651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(2)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7896" y="5732373"/>
            <a:ext cx="3651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(3)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3775" y="5671108"/>
            <a:ext cx="3651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(4)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55334" y="5709513"/>
            <a:ext cx="3651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(5)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06894" y="5696711"/>
            <a:ext cx="3651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6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0000" y="1690116"/>
            <a:ext cx="1054735" cy="4960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 marL="38481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(7)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9904" y="2804160"/>
            <a:ext cx="3995928" cy="522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279904" y="2804160"/>
            <a:ext cx="3996054" cy="52324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5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Memory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Network: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39.2%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25361" y="3065526"/>
            <a:ext cx="777240" cy="733425"/>
          </a:xfrm>
          <a:custGeom>
            <a:avLst/>
            <a:gdLst/>
            <a:ahLst/>
            <a:cxnLst/>
            <a:rect l="l" t="t" r="r" b="b"/>
            <a:pathLst>
              <a:path w="777240" h="733425">
                <a:moveTo>
                  <a:pt x="96290" y="64493"/>
                </a:moveTo>
                <a:lnTo>
                  <a:pt x="70192" y="92240"/>
                </a:lnTo>
                <a:lnTo>
                  <a:pt x="750951" y="733298"/>
                </a:lnTo>
                <a:lnTo>
                  <a:pt x="776986" y="705485"/>
                </a:lnTo>
                <a:lnTo>
                  <a:pt x="96290" y="64493"/>
                </a:lnTo>
                <a:close/>
              </a:path>
              <a:path w="777240" h="733425">
                <a:moveTo>
                  <a:pt x="0" y="0"/>
                </a:moveTo>
                <a:lnTo>
                  <a:pt x="44068" y="120014"/>
                </a:lnTo>
                <a:lnTo>
                  <a:pt x="70192" y="92240"/>
                </a:lnTo>
                <a:lnTo>
                  <a:pt x="56261" y="79121"/>
                </a:lnTo>
                <a:lnTo>
                  <a:pt x="82423" y="51435"/>
                </a:lnTo>
                <a:lnTo>
                  <a:pt x="108571" y="51435"/>
                </a:lnTo>
                <a:lnTo>
                  <a:pt x="122427" y="36702"/>
                </a:lnTo>
                <a:lnTo>
                  <a:pt x="0" y="0"/>
                </a:lnTo>
                <a:close/>
              </a:path>
              <a:path w="777240" h="733425">
                <a:moveTo>
                  <a:pt x="82423" y="51435"/>
                </a:moveTo>
                <a:lnTo>
                  <a:pt x="56261" y="79121"/>
                </a:lnTo>
                <a:lnTo>
                  <a:pt x="70192" y="92240"/>
                </a:lnTo>
                <a:lnTo>
                  <a:pt x="96290" y="64493"/>
                </a:lnTo>
                <a:lnTo>
                  <a:pt x="82423" y="51435"/>
                </a:lnTo>
                <a:close/>
              </a:path>
              <a:path w="777240" h="733425">
                <a:moveTo>
                  <a:pt x="108571" y="51435"/>
                </a:moveTo>
                <a:lnTo>
                  <a:pt x="82423" y="51435"/>
                </a:lnTo>
                <a:lnTo>
                  <a:pt x="96290" y="64493"/>
                </a:lnTo>
                <a:lnTo>
                  <a:pt x="108571" y="51435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79904" y="6188964"/>
            <a:ext cx="3392424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79904" y="6188964"/>
            <a:ext cx="3392804" cy="462280"/>
          </a:xfrm>
          <a:custGeom>
            <a:avLst/>
            <a:gdLst/>
            <a:ahLst/>
            <a:cxnLst/>
            <a:rect l="l" t="t" r="r" b="b"/>
            <a:pathLst>
              <a:path w="3392804" h="462279">
                <a:moveTo>
                  <a:pt x="0" y="461772"/>
                </a:moveTo>
                <a:lnTo>
                  <a:pt x="3392424" y="461772"/>
                </a:lnTo>
                <a:lnTo>
                  <a:pt x="339242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846577" y="6216700"/>
            <a:ext cx="22599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Naive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Approaches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58061" y="3784853"/>
            <a:ext cx="5157470" cy="2382520"/>
          </a:xfrm>
          <a:custGeom>
            <a:avLst/>
            <a:gdLst/>
            <a:ahLst/>
            <a:cxnLst/>
            <a:rect l="l" t="t" r="r" b="b"/>
            <a:pathLst>
              <a:path w="5157470" h="2382520">
                <a:moveTo>
                  <a:pt x="0" y="2382012"/>
                </a:moveTo>
                <a:lnTo>
                  <a:pt x="5157216" y="2382012"/>
                </a:lnTo>
                <a:lnTo>
                  <a:pt x="5157216" y="0"/>
                </a:lnTo>
                <a:lnTo>
                  <a:pt x="0" y="0"/>
                </a:lnTo>
                <a:lnTo>
                  <a:pt x="0" y="2382012"/>
                </a:lnTo>
                <a:close/>
              </a:path>
            </a:pathLst>
          </a:custGeom>
          <a:ln w="28956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45664" y="2060448"/>
            <a:ext cx="4767072" cy="524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45664" y="2060448"/>
            <a:ext cx="4767580" cy="524510"/>
          </a:xfrm>
          <a:custGeom>
            <a:avLst/>
            <a:gdLst/>
            <a:ahLst/>
            <a:cxnLst/>
            <a:rect l="l" t="t" r="r" b="b"/>
            <a:pathLst>
              <a:path w="4767580" h="524510">
                <a:moveTo>
                  <a:pt x="0" y="524255"/>
                </a:moveTo>
                <a:lnTo>
                  <a:pt x="4767072" y="524255"/>
                </a:lnTo>
                <a:lnTo>
                  <a:pt x="4767072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724404" y="2084070"/>
            <a:ext cx="42926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Word-based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Attention: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48.8%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00621" y="2504058"/>
            <a:ext cx="1682114" cy="755015"/>
          </a:xfrm>
          <a:custGeom>
            <a:avLst/>
            <a:gdLst/>
            <a:ahLst/>
            <a:cxnLst/>
            <a:rect l="l" t="t" r="r" b="b"/>
            <a:pathLst>
              <a:path w="1682115" h="755014">
                <a:moveTo>
                  <a:pt x="112385" y="34947"/>
                </a:moveTo>
                <a:lnTo>
                  <a:pt x="97145" y="69872"/>
                </a:lnTo>
                <a:lnTo>
                  <a:pt x="1666494" y="754633"/>
                </a:lnTo>
                <a:lnTo>
                  <a:pt x="1681733" y="719708"/>
                </a:lnTo>
                <a:lnTo>
                  <a:pt x="112385" y="34947"/>
                </a:lnTo>
                <a:close/>
              </a:path>
              <a:path w="1682115" h="755014">
                <a:moveTo>
                  <a:pt x="127634" y="0"/>
                </a:moveTo>
                <a:lnTo>
                  <a:pt x="0" y="6730"/>
                </a:lnTo>
                <a:lnTo>
                  <a:pt x="81914" y="104775"/>
                </a:lnTo>
                <a:lnTo>
                  <a:pt x="97145" y="69872"/>
                </a:lnTo>
                <a:lnTo>
                  <a:pt x="79628" y="62229"/>
                </a:lnTo>
                <a:lnTo>
                  <a:pt x="94869" y="27304"/>
                </a:lnTo>
                <a:lnTo>
                  <a:pt x="115720" y="27304"/>
                </a:lnTo>
                <a:lnTo>
                  <a:pt x="127634" y="0"/>
                </a:lnTo>
                <a:close/>
              </a:path>
              <a:path w="1682115" h="755014">
                <a:moveTo>
                  <a:pt x="94869" y="27304"/>
                </a:moveTo>
                <a:lnTo>
                  <a:pt x="79628" y="62229"/>
                </a:lnTo>
                <a:lnTo>
                  <a:pt x="97145" y="69872"/>
                </a:lnTo>
                <a:lnTo>
                  <a:pt x="112385" y="34947"/>
                </a:lnTo>
                <a:lnTo>
                  <a:pt x="94869" y="27304"/>
                </a:lnTo>
                <a:close/>
              </a:path>
              <a:path w="1682115" h="755014">
                <a:moveTo>
                  <a:pt x="115720" y="27304"/>
                </a:moveTo>
                <a:lnTo>
                  <a:pt x="94869" y="27304"/>
                </a:lnTo>
                <a:lnTo>
                  <a:pt x="112385" y="34947"/>
                </a:lnTo>
                <a:lnTo>
                  <a:pt x="115720" y="2730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620000" y="1690116"/>
            <a:ext cx="1054735" cy="4960620"/>
          </a:xfrm>
          <a:custGeom>
            <a:avLst/>
            <a:gdLst/>
            <a:ahLst/>
            <a:cxnLst/>
            <a:rect l="l" t="t" r="r" b="b"/>
            <a:pathLst>
              <a:path w="1054734" h="4960620">
                <a:moveTo>
                  <a:pt x="0" y="4960620"/>
                </a:moveTo>
                <a:lnTo>
                  <a:pt x="1054607" y="4960620"/>
                </a:lnTo>
                <a:lnTo>
                  <a:pt x="1054607" y="0"/>
                </a:lnTo>
                <a:lnTo>
                  <a:pt x="0" y="0"/>
                </a:lnTo>
                <a:lnTo>
                  <a:pt x="0" y="4960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359532" y="3343655"/>
            <a:ext cx="244030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(proposed </a:t>
            </a:r>
            <a:r>
              <a:rPr sz="1800" spc="-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by FB </a:t>
            </a:r>
            <a:r>
              <a:rPr sz="180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AI</a:t>
            </a:r>
            <a:r>
              <a:rPr sz="1800" spc="-25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solidFill>
                  <a:srgbClr val="FFFF00"/>
                </a:solidFill>
                <a:latin typeface="Calibri" panose="020F0502020204030204"/>
                <a:cs typeface="Calibri" panose="020F0502020204030204"/>
              </a:rPr>
              <a:t>group)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54597" y="688213"/>
            <a:ext cx="2684145" cy="624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4445">
              <a:lnSpc>
                <a:spcPct val="100000"/>
              </a:lnSpc>
            </a:pP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[Tseng </a:t>
            </a:r>
            <a:r>
              <a:rPr sz="1800" dirty="0">
                <a:solidFill>
                  <a:srgbClr val="0000FF"/>
                </a:solidFill>
                <a:latin typeface="PMingLiU"/>
                <a:cs typeface="PMingLiU"/>
              </a:rPr>
              <a:t>&amp; </a:t>
            </a: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Lee, Interspeech</a:t>
            </a:r>
            <a:r>
              <a:rPr sz="1800" spc="-15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PMingLiU"/>
                <a:cs typeface="PMingLiU"/>
              </a:rPr>
              <a:t>16]</a:t>
            </a:r>
            <a:endParaRPr sz="1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[Fang </a:t>
            </a:r>
            <a:r>
              <a:rPr sz="1800" dirty="0">
                <a:solidFill>
                  <a:srgbClr val="0000FF"/>
                </a:solidFill>
                <a:latin typeface="PMingLiU"/>
                <a:cs typeface="PMingLiU"/>
              </a:rPr>
              <a:t>&amp; Hsu &amp; </a:t>
            </a: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Lee, SLT</a:t>
            </a:r>
            <a:r>
              <a:rPr sz="1800" spc="-90" dirty="0">
                <a:solidFill>
                  <a:srgbClr val="0000FF"/>
                </a:solidFill>
                <a:latin typeface="PMingLiU"/>
                <a:cs typeface="PMingLiU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PMingLiU"/>
                <a:cs typeface="PMingLiU"/>
              </a:rPr>
              <a:t>16]</a:t>
            </a:r>
            <a:endParaRPr sz="1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Outline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8444" y="1941067"/>
            <a:ext cx="29330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6647" y="2540253"/>
            <a:ext cx="2726055" cy="80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Ultra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Deep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345"/>
              </a:spcBef>
              <a:buChar char="•"/>
              <a:tabLst>
                <a:tab pos="241300" algn="l"/>
              </a:tabLst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Attention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Model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29412" y="3349752"/>
            <a:ext cx="7886700" cy="718185"/>
          </a:xfrm>
          <a:prstGeom prst="rect">
            <a:avLst/>
          </a:prstGeom>
          <a:solidFill>
            <a:srgbClr val="22E047"/>
          </a:solidFill>
          <a:ln w="57912">
            <a:solidFill>
              <a:srgbClr val="FF0000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785"/>
              </a:spcBef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Reinforcement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58444" y="4321555"/>
            <a:ext cx="6961505" cy="1811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Unsupervised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Image: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Realizing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World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Looks</a:t>
            </a:r>
            <a:r>
              <a:rPr sz="24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Like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50" dirty="0">
                <a:latin typeface="Calibri" panose="020F0502020204030204"/>
                <a:cs typeface="Calibri" panose="020F0502020204030204"/>
              </a:rPr>
              <a:t>Text: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Understanding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dirty="0">
                <a:latin typeface="Calibri" panose="020F0502020204030204"/>
                <a:cs typeface="Calibri" panose="020F0502020204030204"/>
              </a:rPr>
              <a:t>Meaning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Words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335"/>
              </a:spcBef>
              <a:buChar char="•"/>
              <a:tabLst>
                <a:tab pos="34988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Audio: Learning human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language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24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supervision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707894"/>
            <a:ext cx="33667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New network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15"/>
              </a:lnSpc>
            </a:pPr>
            <a:r>
              <a:rPr dirty="0"/>
              <a:t>Scenario </a:t>
            </a:r>
            <a:r>
              <a:rPr spc="-10" dirty="0"/>
              <a:t>of</a:t>
            </a:r>
            <a:r>
              <a:rPr spc="-50" dirty="0"/>
              <a:t> </a:t>
            </a:r>
            <a:r>
              <a:rPr spc="-30" dirty="0"/>
              <a:t>Reinforcement</a:t>
            </a:r>
            <a:endParaRPr spc="-30" dirty="0"/>
          </a:p>
          <a:p>
            <a:pPr marL="12700">
              <a:lnSpc>
                <a:spcPts val="5015"/>
              </a:lnSpc>
            </a:pPr>
            <a:r>
              <a:rPr dirty="0"/>
              <a:t>Learning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578352" y="1734311"/>
            <a:ext cx="1834896" cy="23682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93466" y="3263772"/>
            <a:ext cx="7543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27446" y="6055461"/>
            <a:ext cx="16154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vi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me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2461" y="2443733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23232" y="4246626"/>
            <a:ext cx="114300" cy="989330"/>
          </a:xfrm>
          <a:custGeom>
            <a:avLst/>
            <a:gdLst/>
            <a:ahLst/>
            <a:cxnLst/>
            <a:rect l="l" t="t" r="r" b="b"/>
            <a:pathLst>
              <a:path w="114300" h="989329">
                <a:moveTo>
                  <a:pt x="76200" y="95250"/>
                </a:moveTo>
                <a:lnTo>
                  <a:pt x="38100" y="95250"/>
                </a:lnTo>
                <a:lnTo>
                  <a:pt x="38100" y="988949"/>
                </a:lnTo>
                <a:lnTo>
                  <a:pt x="76200" y="988949"/>
                </a:lnTo>
                <a:lnTo>
                  <a:pt x="76200" y="95250"/>
                </a:lnTo>
                <a:close/>
              </a:path>
              <a:path w="114300" h="9893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893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246757" y="2043048"/>
            <a:ext cx="153479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Observation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9952" y="3508247"/>
            <a:ext cx="926591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871464" y="2004948"/>
            <a:ext cx="8248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31557" y="2440685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733671" y="4618354"/>
            <a:ext cx="96139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82284" y="3302508"/>
            <a:ext cx="2098548" cy="1391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1508760" y="786384"/>
                </a:moveTo>
                <a:lnTo>
                  <a:pt x="1056132" y="786384"/>
                </a:lnTo>
                <a:lnTo>
                  <a:pt x="1892427" y="1319885"/>
                </a:lnTo>
                <a:lnTo>
                  <a:pt x="1508760" y="786384"/>
                </a:lnTo>
                <a:close/>
              </a:path>
              <a:path w="1892935" h="1320164">
                <a:moveTo>
                  <a:pt x="1679448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0" y="655319"/>
                </a:lnTo>
                <a:lnTo>
                  <a:pt x="10298" y="706338"/>
                </a:lnTo>
                <a:lnTo>
                  <a:pt x="38385" y="747998"/>
                </a:lnTo>
                <a:lnTo>
                  <a:pt x="80045" y="776085"/>
                </a:lnTo>
                <a:lnTo>
                  <a:pt x="131063" y="786384"/>
                </a:lnTo>
                <a:lnTo>
                  <a:pt x="1679448" y="786384"/>
                </a:lnTo>
                <a:lnTo>
                  <a:pt x="1730466" y="776085"/>
                </a:lnTo>
                <a:lnTo>
                  <a:pt x="1772126" y="747998"/>
                </a:lnTo>
                <a:lnTo>
                  <a:pt x="1800213" y="706338"/>
                </a:lnTo>
                <a:lnTo>
                  <a:pt x="1810512" y="655319"/>
                </a:lnTo>
                <a:lnTo>
                  <a:pt x="1810512" y="131063"/>
                </a:lnTo>
                <a:lnTo>
                  <a:pt x="1800213" y="80045"/>
                </a:lnTo>
                <a:lnTo>
                  <a:pt x="1772126" y="38385"/>
                </a:lnTo>
                <a:lnTo>
                  <a:pt x="1730466" y="10298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0" y="131063"/>
                </a:move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3" y="0"/>
                </a:lnTo>
                <a:lnTo>
                  <a:pt x="1056132" y="0"/>
                </a:lnTo>
                <a:lnTo>
                  <a:pt x="1508760" y="0"/>
                </a:lnTo>
                <a:lnTo>
                  <a:pt x="1679448" y="0"/>
                </a:lnTo>
                <a:lnTo>
                  <a:pt x="1730466" y="10298"/>
                </a:lnTo>
                <a:lnTo>
                  <a:pt x="1772126" y="38385"/>
                </a:lnTo>
                <a:lnTo>
                  <a:pt x="1800213" y="80045"/>
                </a:lnTo>
                <a:lnTo>
                  <a:pt x="1810512" y="131063"/>
                </a:lnTo>
                <a:lnTo>
                  <a:pt x="1810512" y="458724"/>
                </a:lnTo>
                <a:lnTo>
                  <a:pt x="1810512" y="655319"/>
                </a:lnTo>
                <a:lnTo>
                  <a:pt x="1800213" y="706338"/>
                </a:lnTo>
                <a:lnTo>
                  <a:pt x="1772126" y="747998"/>
                </a:lnTo>
                <a:lnTo>
                  <a:pt x="1730466" y="776085"/>
                </a:lnTo>
                <a:lnTo>
                  <a:pt x="1679448" y="786384"/>
                </a:lnTo>
                <a:lnTo>
                  <a:pt x="1508760" y="786384"/>
                </a:lnTo>
                <a:lnTo>
                  <a:pt x="1892427" y="1319885"/>
                </a:lnTo>
                <a:lnTo>
                  <a:pt x="1056132" y="786384"/>
                </a:lnTo>
                <a:lnTo>
                  <a:pt x="131063" y="786384"/>
                </a:lnTo>
                <a:lnTo>
                  <a:pt x="80045" y="776085"/>
                </a:lnTo>
                <a:lnTo>
                  <a:pt x="38385" y="747998"/>
                </a:lnTo>
                <a:lnTo>
                  <a:pt x="10298" y="706338"/>
                </a:lnTo>
                <a:lnTo>
                  <a:pt x="0" y="655319"/>
                </a:lnTo>
                <a:lnTo>
                  <a:pt x="0" y="458724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041395" y="4542408"/>
            <a:ext cx="110045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Don’t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Scenario </a:t>
            </a:r>
            <a:r>
              <a:rPr spc="-10" dirty="0"/>
              <a:t>of</a:t>
            </a:r>
            <a:r>
              <a:rPr spc="-50" dirty="0"/>
              <a:t> </a:t>
            </a:r>
            <a:r>
              <a:rPr spc="-30" dirty="0"/>
              <a:t>Reinforcement</a:t>
            </a:r>
            <a:endParaRPr spc="-30" dirty="0"/>
          </a:p>
        </p:txBody>
      </p:sp>
      <p:sp>
        <p:nvSpPr>
          <p:cNvPr id="3" name="object 3"/>
          <p:cNvSpPr/>
          <p:nvPr/>
        </p:nvSpPr>
        <p:spPr>
          <a:xfrm>
            <a:off x="3578352" y="1734311"/>
            <a:ext cx="1834896" cy="23682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93466" y="3263772"/>
            <a:ext cx="7543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27446" y="6055461"/>
            <a:ext cx="16154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vi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me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2461" y="2443733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523232" y="4246626"/>
            <a:ext cx="114300" cy="989330"/>
          </a:xfrm>
          <a:custGeom>
            <a:avLst/>
            <a:gdLst/>
            <a:ahLst/>
            <a:cxnLst/>
            <a:rect l="l" t="t" r="r" b="b"/>
            <a:pathLst>
              <a:path w="114300" h="989329">
                <a:moveTo>
                  <a:pt x="76200" y="95250"/>
                </a:moveTo>
                <a:lnTo>
                  <a:pt x="38100" y="95250"/>
                </a:lnTo>
                <a:lnTo>
                  <a:pt x="38100" y="988949"/>
                </a:lnTo>
                <a:lnTo>
                  <a:pt x="76200" y="988949"/>
                </a:lnTo>
                <a:lnTo>
                  <a:pt x="76200" y="95250"/>
                </a:lnTo>
                <a:close/>
              </a:path>
              <a:path w="114300" h="9893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893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7542" y="925321"/>
            <a:ext cx="3074035" cy="1511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dirty="0">
                <a:latin typeface="Calibri Light" panose="020F0302020204030204"/>
                <a:cs typeface="Calibri Light" panose="020F0302020204030204"/>
              </a:rPr>
              <a:t>Learning</a:t>
            </a:r>
            <a:endParaRPr sz="4400">
              <a:latin typeface="Calibri Light" panose="020F0302020204030204"/>
              <a:cs typeface="Calibri Light" panose="020F0302020204030204"/>
            </a:endParaRPr>
          </a:p>
          <a:p>
            <a:pPr marL="1551305">
              <a:lnSpc>
                <a:spcPct val="100000"/>
              </a:lnSpc>
              <a:spcBef>
                <a:spcPts val="352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Observation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39952" y="3508247"/>
            <a:ext cx="926591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31557" y="2440685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733671" y="4618354"/>
            <a:ext cx="96139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1508760" y="786384"/>
                </a:moveTo>
                <a:lnTo>
                  <a:pt x="1056132" y="786384"/>
                </a:lnTo>
                <a:lnTo>
                  <a:pt x="1892427" y="1319885"/>
                </a:lnTo>
                <a:lnTo>
                  <a:pt x="1508760" y="786384"/>
                </a:lnTo>
                <a:close/>
              </a:path>
              <a:path w="1892935" h="1320164">
                <a:moveTo>
                  <a:pt x="1679448" y="0"/>
                </a:moveTo>
                <a:lnTo>
                  <a:pt x="131063" y="0"/>
                </a:lnTo>
                <a:lnTo>
                  <a:pt x="80045" y="10298"/>
                </a:lnTo>
                <a:lnTo>
                  <a:pt x="38385" y="38385"/>
                </a:lnTo>
                <a:lnTo>
                  <a:pt x="10298" y="80045"/>
                </a:lnTo>
                <a:lnTo>
                  <a:pt x="0" y="131063"/>
                </a:lnTo>
                <a:lnTo>
                  <a:pt x="0" y="655319"/>
                </a:lnTo>
                <a:lnTo>
                  <a:pt x="10298" y="706338"/>
                </a:lnTo>
                <a:lnTo>
                  <a:pt x="38385" y="747998"/>
                </a:lnTo>
                <a:lnTo>
                  <a:pt x="80045" y="776085"/>
                </a:lnTo>
                <a:lnTo>
                  <a:pt x="131063" y="786384"/>
                </a:lnTo>
                <a:lnTo>
                  <a:pt x="1679448" y="786384"/>
                </a:lnTo>
                <a:lnTo>
                  <a:pt x="1730466" y="776085"/>
                </a:lnTo>
                <a:lnTo>
                  <a:pt x="1772126" y="747998"/>
                </a:lnTo>
                <a:lnTo>
                  <a:pt x="1800213" y="706338"/>
                </a:lnTo>
                <a:lnTo>
                  <a:pt x="1810512" y="655319"/>
                </a:lnTo>
                <a:lnTo>
                  <a:pt x="1810512" y="131063"/>
                </a:lnTo>
                <a:lnTo>
                  <a:pt x="1800213" y="80045"/>
                </a:lnTo>
                <a:lnTo>
                  <a:pt x="1772126" y="38385"/>
                </a:lnTo>
                <a:lnTo>
                  <a:pt x="1730466" y="10298"/>
                </a:lnTo>
                <a:lnTo>
                  <a:pt x="167944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85288" y="4533900"/>
            <a:ext cx="1892935" cy="1320165"/>
          </a:xfrm>
          <a:custGeom>
            <a:avLst/>
            <a:gdLst/>
            <a:ahLst/>
            <a:cxnLst/>
            <a:rect l="l" t="t" r="r" b="b"/>
            <a:pathLst>
              <a:path w="1892935" h="1320164">
                <a:moveTo>
                  <a:pt x="0" y="131063"/>
                </a:moveTo>
                <a:lnTo>
                  <a:pt x="10298" y="80045"/>
                </a:lnTo>
                <a:lnTo>
                  <a:pt x="38385" y="38385"/>
                </a:lnTo>
                <a:lnTo>
                  <a:pt x="80045" y="10298"/>
                </a:lnTo>
                <a:lnTo>
                  <a:pt x="131063" y="0"/>
                </a:lnTo>
                <a:lnTo>
                  <a:pt x="1056132" y="0"/>
                </a:lnTo>
                <a:lnTo>
                  <a:pt x="1508760" y="0"/>
                </a:lnTo>
                <a:lnTo>
                  <a:pt x="1679448" y="0"/>
                </a:lnTo>
                <a:lnTo>
                  <a:pt x="1730466" y="10298"/>
                </a:lnTo>
                <a:lnTo>
                  <a:pt x="1772126" y="38385"/>
                </a:lnTo>
                <a:lnTo>
                  <a:pt x="1800213" y="80045"/>
                </a:lnTo>
                <a:lnTo>
                  <a:pt x="1810512" y="131063"/>
                </a:lnTo>
                <a:lnTo>
                  <a:pt x="1810512" y="458724"/>
                </a:lnTo>
                <a:lnTo>
                  <a:pt x="1810512" y="655319"/>
                </a:lnTo>
                <a:lnTo>
                  <a:pt x="1800213" y="706338"/>
                </a:lnTo>
                <a:lnTo>
                  <a:pt x="1772126" y="747998"/>
                </a:lnTo>
                <a:lnTo>
                  <a:pt x="1730466" y="776085"/>
                </a:lnTo>
                <a:lnTo>
                  <a:pt x="1679448" y="786384"/>
                </a:lnTo>
                <a:lnTo>
                  <a:pt x="1508760" y="786384"/>
                </a:lnTo>
                <a:lnTo>
                  <a:pt x="1892427" y="1319885"/>
                </a:lnTo>
                <a:lnTo>
                  <a:pt x="1056132" y="786384"/>
                </a:lnTo>
                <a:lnTo>
                  <a:pt x="131063" y="786384"/>
                </a:lnTo>
                <a:lnTo>
                  <a:pt x="80045" y="776085"/>
                </a:lnTo>
                <a:lnTo>
                  <a:pt x="38385" y="747998"/>
                </a:lnTo>
                <a:lnTo>
                  <a:pt x="10298" y="706338"/>
                </a:lnTo>
                <a:lnTo>
                  <a:pt x="0" y="655319"/>
                </a:lnTo>
                <a:lnTo>
                  <a:pt x="0" y="458724"/>
                </a:lnTo>
                <a:lnTo>
                  <a:pt x="0" y="13106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900933" y="4725289"/>
            <a:ext cx="13830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Thank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10528" y="2740151"/>
            <a:ext cx="1757172" cy="2659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405884" y="1086611"/>
            <a:ext cx="4169664" cy="947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314444" y="1039367"/>
            <a:ext cx="4305300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65320" y="1126236"/>
            <a:ext cx="4050791" cy="830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544314" y="1152144"/>
            <a:ext cx="3778885" cy="1246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Agent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learns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take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actions</a:t>
            </a:r>
            <a:r>
              <a:rPr sz="24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356870"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maximize expected</a:t>
            </a:r>
            <a:r>
              <a:rPr sz="24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reward.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291465" algn="ctr">
              <a:lnSpc>
                <a:spcPct val="100000"/>
              </a:lnSpc>
              <a:spcBef>
                <a:spcPts val="95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Action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0731" y="6146901"/>
            <a:ext cx="3555365" cy="57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  <a:hlinkClick r:id="rId8"/>
              </a:rPr>
              <a:t>http://www.sznews.com/news/conte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n</a:t>
            </a:r>
            <a:r>
              <a:rPr sz="1800" dirty="0">
                <a:latin typeface="Calibri" panose="020F0502020204030204"/>
                <a:cs typeface="Calibri" panose="020F0502020204030204"/>
              </a:rPr>
              <a:t>t/201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3</a:t>
            </a:r>
            <a:r>
              <a:rPr sz="1800" dirty="0">
                <a:latin typeface="Calibri" panose="020F0502020204030204"/>
                <a:cs typeface="Calibri" panose="020F0502020204030204"/>
              </a:rPr>
              <a:t>-11/26</a:t>
            </a:r>
            <a:r>
              <a:rPr sz="1800" spc="-40" dirty="0">
                <a:latin typeface="Calibri" panose="020F0502020204030204"/>
                <a:cs typeface="Calibri" panose="020F0502020204030204"/>
              </a:rPr>
              <a:t>/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n</a:t>
            </a:r>
            <a:r>
              <a:rPr sz="1800" spc="-30" dirty="0">
                <a:latin typeface="Calibri" panose="020F0502020204030204"/>
                <a:cs typeface="Calibri" panose="020F0502020204030204"/>
              </a:rPr>
              <a:t>t</a:t>
            </a:r>
            <a:r>
              <a:rPr sz="1800" dirty="0">
                <a:latin typeface="Calibri" panose="020F0502020204030204"/>
                <a:cs typeface="Calibri" panose="020F0502020204030204"/>
              </a:rPr>
              <a:t>e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n</a:t>
            </a:r>
            <a:r>
              <a:rPr sz="1800" dirty="0">
                <a:latin typeface="Calibri" panose="020F0502020204030204"/>
                <a:cs typeface="Calibri" panose="020F0502020204030204"/>
              </a:rPr>
              <a:t>t_8800180.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h</a:t>
            </a:r>
            <a:r>
              <a:rPr sz="1800" dirty="0">
                <a:latin typeface="Calibri" panose="020F0502020204030204"/>
                <a:cs typeface="Calibri" panose="020F0502020204030204"/>
              </a:rPr>
              <a:t>tm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Supervised </a:t>
            </a:r>
            <a:r>
              <a:rPr spc="-100" dirty="0"/>
              <a:t>v.s.</a:t>
            </a:r>
            <a:r>
              <a:rPr spc="-20" dirty="0"/>
              <a:t> </a:t>
            </a:r>
            <a:r>
              <a:rPr spc="-30" dirty="0"/>
              <a:t>Reinforcement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18351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Su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v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sed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339465"/>
            <a:ext cx="23806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Reinforcement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7552" y="3840479"/>
            <a:ext cx="498347" cy="7635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71394" y="5010150"/>
            <a:ext cx="1416050" cy="852169"/>
          </a:xfrm>
          <a:custGeom>
            <a:avLst/>
            <a:gdLst/>
            <a:ahLst/>
            <a:cxnLst/>
            <a:rect l="l" t="t" r="r" b="b"/>
            <a:pathLst>
              <a:path w="1416050" h="852170">
                <a:moveTo>
                  <a:pt x="0" y="85343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3" y="0"/>
                </a:lnTo>
                <a:lnTo>
                  <a:pt x="825881" y="0"/>
                </a:lnTo>
                <a:lnTo>
                  <a:pt x="1179830" y="0"/>
                </a:lnTo>
                <a:lnTo>
                  <a:pt x="1330452" y="0"/>
                </a:lnTo>
                <a:lnTo>
                  <a:pt x="1363664" y="6709"/>
                </a:lnTo>
                <a:lnTo>
                  <a:pt x="1390792" y="25003"/>
                </a:lnTo>
                <a:lnTo>
                  <a:pt x="1409086" y="52131"/>
                </a:lnTo>
                <a:lnTo>
                  <a:pt x="1415795" y="85343"/>
                </a:lnTo>
                <a:lnTo>
                  <a:pt x="1415795" y="298703"/>
                </a:lnTo>
                <a:lnTo>
                  <a:pt x="1415795" y="426719"/>
                </a:lnTo>
                <a:lnTo>
                  <a:pt x="1409086" y="459932"/>
                </a:lnTo>
                <a:lnTo>
                  <a:pt x="1390792" y="487060"/>
                </a:lnTo>
                <a:lnTo>
                  <a:pt x="1363664" y="505354"/>
                </a:lnTo>
                <a:lnTo>
                  <a:pt x="1330452" y="512063"/>
                </a:lnTo>
                <a:lnTo>
                  <a:pt x="1179830" y="512063"/>
                </a:lnTo>
                <a:lnTo>
                  <a:pt x="1250442" y="851954"/>
                </a:lnTo>
                <a:lnTo>
                  <a:pt x="825881" y="512063"/>
                </a:lnTo>
                <a:lnTo>
                  <a:pt x="85343" y="512063"/>
                </a:lnTo>
                <a:lnTo>
                  <a:pt x="52131" y="505354"/>
                </a:lnTo>
                <a:lnTo>
                  <a:pt x="25003" y="487060"/>
                </a:lnTo>
                <a:lnTo>
                  <a:pt x="6709" y="459932"/>
                </a:lnTo>
                <a:lnTo>
                  <a:pt x="0" y="426719"/>
                </a:lnTo>
                <a:lnTo>
                  <a:pt x="0" y="298703"/>
                </a:lnTo>
                <a:lnTo>
                  <a:pt x="0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82214" y="5067553"/>
            <a:ext cx="99441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Hello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Wingdings" panose="05000000000000000000"/>
                <a:cs typeface="Wingdings" panose="05000000000000000000"/>
              </a:rPr>
              <a:t></a:t>
            </a:r>
            <a:endParaRPr sz="2400">
              <a:latin typeface="Wingdings" panose="05000000000000000000"/>
              <a:cs typeface="Wingdings" panose="0500000000000000000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18915" y="5871971"/>
            <a:ext cx="1178560" cy="60833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219075">
              <a:lnSpc>
                <a:spcPct val="100000"/>
              </a:lnSpc>
              <a:spcBef>
                <a:spcPts val="760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Agent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55870" y="4996434"/>
            <a:ext cx="1416050" cy="837565"/>
          </a:xfrm>
          <a:custGeom>
            <a:avLst/>
            <a:gdLst/>
            <a:ahLst/>
            <a:cxnLst/>
            <a:rect l="l" t="t" r="r" b="b"/>
            <a:pathLst>
              <a:path w="1416050" h="837564">
                <a:moveTo>
                  <a:pt x="0" y="85344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3" y="0"/>
                </a:lnTo>
                <a:lnTo>
                  <a:pt x="825880" y="0"/>
                </a:lnTo>
                <a:lnTo>
                  <a:pt x="1179829" y="0"/>
                </a:lnTo>
                <a:lnTo>
                  <a:pt x="1330452" y="0"/>
                </a:lnTo>
                <a:lnTo>
                  <a:pt x="1363664" y="6709"/>
                </a:lnTo>
                <a:lnTo>
                  <a:pt x="1390792" y="25003"/>
                </a:lnTo>
                <a:lnTo>
                  <a:pt x="1409086" y="52131"/>
                </a:lnTo>
                <a:lnTo>
                  <a:pt x="1415795" y="85344"/>
                </a:lnTo>
                <a:lnTo>
                  <a:pt x="1415795" y="298704"/>
                </a:lnTo>
                <a:lnTo>
                  <a:pt x="1415795" y="426720"/>
                </a:lnTo>
                <a:lnTo>
                  <a:pt x="1409086" y="459932"/>
                </a:lnTo>
                <a:lnTo>
                  <a:pt x="1390792" y="487060"/>
                </a:lnTo>
                <a:lnTo>
                  <a:pt x="1363664" y="505354"/>
                </a:lnTo>
                <a:lnTo>
                  <a:pt x="1330452" y="512064"/>
                </a:lnTo>
                <a:lnTo>
                  <a:pt x="1179829" y="512064"/>
                </a:lnTo>
                <a:lnTo>
                  <a:pt x="1206880" y="837438"/>
                </a:lnTo>
                <a:lnTo>
                  <a:pt x="825880" y="512064"/>
                </a:lnTo>
                <a:lnTo>
                  <a:pt x="85343" y="512064"/>
                </a:lnTo>
                <a:lnTo>
                  <a:pt x="52131" y="505354"/>
                </a:lnTo>
                <a:lnTo>
                  <a:pt x="25003" y="487060"/>
                </a:lnTo>
                <a:lnTo>
                  <a:pt x="6709" y="459932"/>
                </a:lnTo>
                <a:lnTo>
                  <a:pt x="0" y="426720"/>
                </a:lnTo>
                <a:lnTo>
                  <a:pt x="0" y="298704"/>
                </a:lnTo>
                <a:lnTo>
                  <a:pt x="0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592826" y="5100192"/>
            <a:ext cx="34290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……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89091" y="5830823"/>
            <a:ext cx="1178560" cy="60960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76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Agent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51813" y="4245102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5">
                <a:moveTo>
                  <a:pt x="346329" y="85343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4" y="0"/>
                </a:lnTo>
                <a:lnTo>
                  <a:pt x="936244" y="0"/>
                </a:lnTo>
                <a:lnTo>
                  <a:pt x="1676781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3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1" y="512064"/>
                </a:lnTo>
                <a:lnTo>
                  <a:pt x="936244" y="512064"/>
                </a:lnTo>
                <a:lnTo>
                  <a:pt x="582294" y="512064"/>
                </a:lnTo>
                <a:lnTo>
                  <a:pt x="431673" y="512064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9" y="426720"/>
                </a:lnTo>
                <a:lnTo>
                  <a:pt x="346329" y="213360"/>
                </a:lnTo>
                <a:lnTo>
                  <a:pt x="0" y="198500"/>
                </a:lnTo>
                <a:lnTo>
                  <a:pt x="346329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405888" y="4348860"/>
            <a:ext cx="40132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…….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40252" y="3840479"/>
            <a:ext cx="498348" cy="7635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04513" y="4245102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5">
                <a:moveTo>
                  <a:pt x="346328" y="85343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5" y="0"/>
                </a:lnTo>
                <a:lnTo>
                  <a:pt x="936244" y="0"/>
                </a:lnTo>
                <a:lnTo>
                  <a:pt x="1676781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3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1" y="512064"/>
                </a:lnTo>
                <a:lnTo>
                  <a:pt x="936244" y="512064"/>
                </a:lnTo>
                <a:lnTo>
                  <a:pt x="582295" y="512064"/>
                </a:lnTo>
                <a:lnTo>
                  <a:pt x="431673" y="512064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8" y="426720"/>
                </a:lnTo>
                <a:lnTo>
                  <a:pt x="346328" y="213360"/>
                </a:lnTo>
                <a:lnTo>
                  <a:pt x="0" y="198500"/>
                </a:lnTo>
                <a:lnTo>
                  <a:pt x="346328" y="85343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958841" y="4348860"/>
            <a:ext cx="40132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…….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6134" y="4166361"/>
            <a:ext cx="531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51192" y="3813047"/>
            <a:ext cx="1606296" cy="1069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767955" y="4906771"/>
            <a:ext cx="57531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Bad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21023" y="1821179"/>
            <a:ext cx="408431" cy="627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148709" y="1904238"/>
            <a:ext cx="1762125" cy="512445"/>
          </a:xfrm>
          <a:custGeom>
            <a:avLst/>
            <a:gdLst/>
            <a:ahLst/>
            <a:cxnLst/>
            <a:rect l="l" t="t" r="r" b="b"/>
            <a:pathLst>
              <a:path w="1762125" h="512444">
                <a:moveTo>
                  <a:pt x="346328" y="85344"/>
                </a:moveTo>
                <a:lnTo>
                  <a:pt x="353038" y="52131"/>
                </a:lnTo>
                <a:lnTo>
                  <a:pt x="371332" y="25003"/>
                </a:lnTo>
                <a:lnTo>
                  <a:pt x="398460" y="6709"/>
                </a:lnTo>
                <a:lnTo>
                  <a:pt x="431673" y="0"/>
                </a:lnTo>
                <a:lnTo>
                  <a:pt x="582294" y="0"/>
                </a:lnTo>
                <a:lnTo>
                  <a:pt x="936243" y="0"/>
                </a:lnTo>
                <a:lnTo>
                  <a:pt x="1676780" y="0"/>
                </a:lnTo>
                <a:lnTo>
                  <a:pt x="1709993" y="6709"/>
                </a:lnTo>
                <a:lnTo>
                  <a:pt x="1737121" y="25003"/>
                </a:lnTo>
                <a:lnTo>
                  <a:pt x="1755415" y="52131"/>
                </a:lnTo>
                <a:lnTo>
                  <a:pt x="1762125" y="85344"/>
                </a:lnTo>
                <a:lnTo>
                  <a:pt x="1762125" y="213360"/>
                </a:lnTo>
                <a:lnTo>
                  <a:pt x="1762125" y="426720"/>
                </a:lnTo>
                <a:lnTo>
                  <a:pt x="1755415" y="459932"/>
                </a:lnTo>
                <a:lnTo>
                  <a:pt x="1737121" y="487060"/>
                </a:lnTo>
                <a:lnTo>
                  <a:pt x="1709993" y="505354"/>
                </a:lnTo>
                <a:lnTo>
                  <a:pt x="1676780" y="512063"/>
                </a:lnTo>
                <a:lnTo>
                  <a:pt x="936243" y="512063"/>
                </a:lnTo>
                <a:lnTo>
                  <a:pt x="582294" y="512063"/>
                </a:lnTo>
                <a:lnTo>
                  <a:pt x="431673" y="512063"/>
                </a:lnTo>
                <a:lnTo>
                  <a:pt x="398460" y="505354"/>
                </a:lnTo>
                <a:lnTo>
                  <a:pt x="371332" y="487060"/>
                </a:lnTo>
                <a:lnTo>
                  <a:pt x="353038" y="459932"/>
                </a:lnTo>
                <a:lnTo>
                  <a:pt x="346328" y="426720"/>
                </a:lnTo>
                <a:lnTo>
                  <a:pt x="346328" y="213360"/>
                </a:lnTo>
                <a:lnTo>
                  <a:pt x="0" y="198500"/>
                </a:lnTo>
                <a:lnTo>
                  <a:pt x="346328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740402" y="1957070"/>
            <a:ext cx="9239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dirty="0">
                <a:latin typeface="Calibri" panose="020F0502020204030204"/>
                <a:cs typeface="Calibri" panose="020F0502020204030204"/>
              </a:rPr>
              <a:t>Hello”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2652" y="1992757"/>
            <a:ext cx="10312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Say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“Hi”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11879" y="2621279"/>
            <a:ext cx="408431" cy="627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141470" y="2704338"/>
            <a:ext cx="1760220" cy="512445"/>
          </a:xfrm>
          <a:custGeom>
            <a:avLst/>
            <a:gdLst/>
            <a:ahLst/>
            <a:cxnLst/>
            <a:rect l="l" t="t" r="r" b="b"/>
            <a:pathLst>
              <a:path w="1760220" h="512444">
                <a:moveTo>
                  <a:pt x="345947" y="85344"/>
                </a:moveTo>
                <a:lnTo>
                  <a:pt x="352657" y="52131"/>
                </a:lnTo>
                <a:lnTo>
                  <a:pt x="370951" y="25003"/>
                </a:lnTo>
                <a:lnTo>
                  <a:pt x="398079" y="6709"/>
                </a:lnTo>
                <a:lnTo>
                  <a:pt x="431291" y="0"/>
                </a:lnTo>
                <a:lnTo>
                  <a:pt x="581659" y="0"/>
                </a:lnTo>
                <a:lnTo>
                  <a:pt x="935227" y="0"/>
                </a:lnTo>
                <a:lnTo>
                  <a:pt x="1674876" y="0"/>
                </a:lnTo>
                <a:lnTo>
                  <a:pt x="1708088" y="6709"/>
                </a:lnTo>
                <a:lnTo>
                  <a:pt x="1735216" y="25003"/>
                </a:lnTo>
                <a:lnTo>
                  <a:pt x="1753510" y="52131"/>
                </a:lnTo>
                <a:lnTo>
                  <a:pt x="1760219" y="85344"/>
                </a:lnTo>
                <a:lnTo>
                  <a:pt x="1760219" y="213360"/>
                </a:lnTo>
                <a:lnTo>
                  <a:pt x="1760219" y="426720"/>
                </a:lnTo>
                <a:lnTo>
                  <a:pt x="1753510" y="459932"/>
                </a:lnTo>
                <a:lnTo>
                  <a:pt x="1735216" y="487060"/>
                </a:lnTo>
                <a:lnTo>
                  <a:pt x="1708088" y="505354"/>
                </a:lnTo>
                <a:lnTo>
                  <a:pt x="1674876" y="512063"/>
                </a:lnTo>
                <a:lnTo>
                  <a:pt x="935227" y="512063"/>
                </a:lnTo>
                <a:lnTo>
                  <a:pt x="581659" y="512063"/>
                </a:lnTo>
                <a:lnTo>
                  <a:pt x="431291" y="512063"/>
                </a:lnTo>
                <a:lnTo>
                  <a:pt x="398079" y="505354"/>
                </a:lnTo>
                <a:lnTo>
                  <a:pt x="370951" y="487060"/>
                </a:lnTo>
                <a:lnTo>
                  <a:pt x="352657" y="459932"/>
                </a:lnTo>
                <a:lnTo>
                  <a:pt x="345947" y="426720"/>
                </a:lnTo>
                <a:lnTo>
                  <a:pt x="345947" y="213360"/>
                </a:lnTo>
                <a:lnTo>
                  <a:pt x="0" y="198500"/>
                </a:lnTo>
                <a:lnTo>
                  <a:pt x="345947" y="8534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573270" y="2757170"/>
            <a:ext cx="12433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“Bye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bye”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35446" y="2766695"/>
            <a:ext cx="19481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Say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“Good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bye”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89787" y="2316479"/>
            <a:ext cx="2615184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15695" y="2253995"/>
            <a:ext cx="2647188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9223" y="2356104"/>
            <a:ext cx="2496312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75791" y="2378709"/>
            <a:ext cx="2044064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35"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teacher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8307" y="5468111"/>
            <a:ext cx="2613660" cy="107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2692" y="5405628"/>
            <a:ext cx="2647188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37743" y="5507735"/>
            <a:ext cx="2494788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463092" y="5531002"/>
            <a:ext cx="2047239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critics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Scenario </a:t>
            </a:r>
            <a:r>
              <a:rPr spc="-10" dirty="0"/>
              <a:t>of</a:t>
            </a:r>
            <a:r>
              <a:rPr spc="-50" dirty="0"/>
              <a:t> </a:t>
            </a:r>
            <a:r>
              <a:rPr spc="-30" dirty="0"/>
              <a:t>Reinforcement</a:t>
            </a:r>
            <a:endParaRPr spc="-30" dirty="0"/>
          </a:p>
        </p:txBody>
      </p:sp>
      <p:sp>
        <p:nvSpPr>
          <p:cNvPr id="3" name="object 3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72461" y="2443733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72461" y="5731002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89">
                <a:moveTo>
                  <a:pt x="168516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72461" y="238658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89" h="114300">
                <a:moveTo>
                  <a:pt x="1570863" y="0"/>
                </a:moveTo>
                <a:lnTo>
                  <a:pt x="1570863" y="114300"/>
                </a:lnTo>
                <a:lnTo>
                  <a:pt x="1647063" y="76200"/>
                </a:lnTo>
                <a:lnTo>
                  <a:pt x="1589913" y="76200"/>
                </a:lnTo>
                <a:lnTo>
                  <a:pt x="1589913" y="38100"/>
                </a:lnTo>
                <a:lnTo>
                  <a:pt x="1647063" y="38100"/>
                </a:lnTo>
                <a:lnTo>
                  <a:pt x="1570863" y="0"/>
                </a:lnTo>
                <a:close/>
              </a:path>
              <a:path w="1685289" h="114300">
                <a:moveTo>
                  <a:pt x="157086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570863" y="76200"/>
                </a:lnTo>
                <a:lnTo>
                  <a:pt x="1570863" y="38100"/>
                </a:lnTo>
                <a:close/>
              </a:path>
              <a:path w="1685289" h="114300">
                <a:moveTo>
                  <a:pt x="1647063" y="38100"/>
                </a:moveTo>
                <a:lnTo>
                  <a:pt x="1589913" y="38100"/>
                </a:lnTo>
                <a:lnTo>
                  <a:pt x="1589913" y="76200"/>
                </a:lnTo>
                <a:lnTo>
                  <a:pt x="1647063" y="76200"/>
                </a:lnTo>
                <a:lnTo>
                  <a:pt x="1685163" y="57150"/>
                </a:lnTo>
                <a:lnTo>
                  <a:pt x="16470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23232" y="3356609"/>
            <a:ext cx="114300" cy="1878964"/>
          </a:xfrm>
          <a:custGeom>
            <a:avLst/>
            <a:gdLst/>
            <a:ahLst/>
            <a:cxnLst/>
            <a:rect l="l" t="t" r="r" b="b"/>
            <a:pathLst>
              <a:path w="114300" h="1878964">
                <a:moveTo>
                  <a:pt x="76200" y="95250"/>
                </a:moveTo>
                <a:lnTo>
                  <a:pt x="38100" y="95250"/>
                </a:lnTo>
                <a:lnTo>
                  <a:pt x="38100" y="1878838"/>
                </a:lnTo>
                <a:lnTo>
                  <a:pt x="76200" y="1878838"/>
                </a:lnTo>
                <a:lnTo>
                  <a:pt x="76200" y="95250"/>
                </a:lnTo>
                <a:close/>
              </a:path>
              <a:path w="114300" h="18789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8789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07542" y="925321"/>
            <a:ext cx="3074035" cy="1511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dirty="0">
                <a:latin typeface="Calibri Light" panose="020F0302020204030204"/>
                <a:cs typeface="Calibri Light" panose="020F0302020204030204"/>
              </a:rPr>
              <a:t>Learning</a:t>
            </a:r>
            <a:endParaRPr sz="4400">
              <a:latin typeface="Calibri Light" panose="020F0302020204030204"/>
              <a:cs typeface="Calibri Light" panose="020F0302020204030204"/>
            </a:endParaRPr>
          </a:p>
          <a:p>
            <a:pPr marL="1551305">
              <a:lnSpc>
                <a:spcPct val="100000"/>
              </a:lnSpc>
              <a:spcBef>
                <a:spcPts val="352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Observation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47538" y="2443733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871464" y="2004948"/>
            <a:ext cx="8248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31557" y="2440685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407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14009" y="5670803"/>
            <a:ext cx="1685289" cy="114300"/>
          </a:xfrm>
          <a:custGeom>
            <a:avLst/>
            <a:gdLst/>
            <a:ahLst/>
            <a:cxnLst/>
            <a:rect l="l" t="t" r="r" b="b"/>
            <a:pathLst>
              <a:path w="168529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68529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685290" h="114300">
                <a:moveTo>
                  <a:pt x="168516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685163" y="76200"/>
                </a:lnTo>
                <a:lnTo>
                  <a:pt x="1685163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32782" y="3717290"/>
            <a:ext cx="96139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41364" y="3654552"/>
            <a:ext cx="1699260" cy="57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49923" y="3607308"/>
            <a:ext cx="1837944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00800" y="3694176"/>
            <a:ext cx="1580388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480428" y="3720972"/>
            <a:ext cx="13779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Next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Move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6363" y="3348228"/>
            <a:ext cx="1784604" cy="1185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64635" y="2631948"/>
            <a:ext cx="1972056" cy="72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97351" y="4367784"/>
            <a:ext cx="2862072" cy="5775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311652" y="4320540"/>
            <a:ext cx="2633472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256788" y="4407408"/>
            <a:ext cx="2743200" cy="4602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89732" y="4920996"/>
            <a:ext cx="2862072" cy="5791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246120" y="4875276"/>
            <a:ext cx="2747772" cy="7589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49167" y="4960620"/>
            <a:ext cx="2743200" cy="4617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61132" y="5460491"/>
            <a:ext cx="3336036" cy="5791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012948" y="5414771"/>
            <a:ext cx="3230879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020567" y="5500115"/>
            <a:ext cx="3217163" cy="4617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242817" y="4433570"/>
            <a:ext cx="3599815" cy="2016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35025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If win,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835025" algn="ctr">
              <a:lnSpc>
                <a:spcPct val="100000"/>
              </a:lnSpc>
              <a:spcBef>
                <a:spcPts val="1485"/>
              </a:spcBef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If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loss,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-1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819785" algn="ctr">
              <a:lnSpc>
                <a:spcPct val="100000"/>
              </a:lnSpc>
              <a:spcBef>
                <a:spcPts val="136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Otherwise,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reward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=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997075">
              <a:lnSpc>
                <a:spcPct val="100000"/>
              </a:lnSpc>
              <a:spcBef>
                <a:spcPts val="12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vi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me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405884" y="1086611"/>
            <a:ext cx="4169664" cy="947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314444" y="1039367"/>
            <a:ext cx="4305300" cy="11247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465320" y="1126236"/>
            <a:ext cx="4050791" cy="8305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544314" y="1152144"/>
            <a:ext cx="377888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Agent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learns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take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actions</a:t>
            </a:r>
            <a:r>
              <a:rPr sz="24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maximize expected</a:t>
            </a:r>
            <a:r>
              <a:rPr sz="24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reward.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Supervised </a:t>
            </a:r>
            <a:r>
              <a:rPr spc="-100" dirty="0"/>
              <a:t>v.s.</a:t>
            </a:r>
            <a:r>
              <a:rPr spc="-20" dirty="0"/>
              <a:t> </a:t>
            </a:r>
            <a:r>
              <a:rPr spc="-30" dirty="0"/>
              <a:t>Reinforcement</a:t>
            </a:r>
            <a:endParaRPr spc="-30" dirty="0"/>
          </a:p>
        </p:txBody>
      </p:sp>
      <p:sp>
        <p:nvSpPr>
          <p:cNvPr id="3" name="object 3"/>
          <p:cNvSpPr txBox="1"/>
          <p:nvPr/>
        </p:nvSpPr>
        <p:spPr>
          <a:xfrm>
            <a:off x="724611" y="1803272"/>
            <a:ext cx="1929764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Supe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v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sed: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611" y="4104894"/>
            <a:ext cx="370332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Reinforcement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6567" y="2601467"/>
            <a:ext cx="1630680" cy="122224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91684" y="2638044"/>
            <a:ext cx="1784604" cy="1185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302634" y="2882138"/>
            <a:ext cx="144272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Next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move: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“5-5”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52818" y="2882138"/>
            <a:ext cx="144272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0525" marR="5080" indent="-37846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Next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move: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“3-3”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0202" y="4883784"/>
            <a:ext cx="131000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First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move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04108" y="4883784"/>
            <a:ext cx="256476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……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many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moves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30067" y="4878323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203454" y="0"/>
                </a:moveTo>
                <a:lnTo>
                  <a:pt x="203454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3454" y="336042"/>
                </a:lnTo>
                <a:lnTo>
                  <a:pt x="203454" y="448056"/>
                </a:lnTo>
                <a:lnTo>
                  <a:pt x="406907" y="224027"/>
                </a:lnTo>
                <a:lnTo>
                  <a:pt x="20345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30067" y="4878323"/>
            <a:ext cx="407034" cy="448309"/>
          </a:xfrm>
          <a:custGeom>
            <a:avLst/>
            <a:gdLst/>
            <a:ahLst/>
            <a:cxnLst/>
            <a:rect l="l" t="t" r="r" b="b"/>
            <a:pathLst>
              <a:path w="407035" h="448310">
                <a:moveTo>
                  <a:pt x="0" y="112013"/>
                </a:moveTo>
                <a:lnTo>
                  <a:pt x="203454" y="112013"/>
                </a:lnTo>
                <a:lnTo>
                  <a:pt x="203454" y="0"/>
                </a:lnTo>
                <a:lnTo>
                  <a:pt x="406907" y="224027"/>
                </a:lnTo>
                <a:lnTo>
                  <a:pt x="203454" y="448056"/>
                </a:lnTo>
                <a:lnTo>
                  <a:pt x="203454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341364" y="4878323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202691" y="0"/>
                </a:moveTo>
                <a:lnTo>
                  <a:pt x="202691" y="112013"/>
                </a:lnTo>
                <a:lnTo>
                  <a:pt x="0" y="112013"/>
                </a:lnTo>
                <a:lnTo>
                  <a:pt x="0" y="336042"/>
                </a:lnTo>
                <a:lnTo>
                  <a:pt x="202691" y="336042"/>
                </a:lnTo>
                <a:lnTo>
                  <a:pt x="202691" y="448056"/>
                </a:lnTo>
                <a:lnTo>
                  <a:pt x="405384" y="224027"/>
                </a:lnTo>
                <a:lnTo>
                  <a:pt x="202691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41364" y="4878323"/>
            <a:ext cx="405765" cy="448309"/>
          </a:xfrm>
          <a:custGeom>
            <a:avLst/>
            <a:gdLst/>
            <a:ahLst/>
            <a:cxnLst/>
            <a:rect l="l" t="t" r="r" b="b"/>
            <a:pathLst>
              <a:path w="405765" h="448310">
                <a:moveTo>
                  <a:pt x="0" y="112013"/>
                </a:moveTo>
                <a:lnTo>
                  <a:pt x="202691" y="112013"/>
                </a:lnTo>
                <a:lnTo>
                  <a:pt x="202691" y="0"/>
                </a:lnTo>
                <a:lnTo>
                  <a:pt x="405384" y="224027"/>
                </a:lnTo>
                <a:lnTo>
                  <a:pt x="202691" y="448056"/>
                </a:lnTo>
                <a:lnTo>
                  <a:pt x="202691" y="336042"/>
                </a:lnTo>
                <a:lnTo>
                  <a:pt x="0" y="336042"/>
                </a:lnTo>
                <a:lnTo>
                  <a:pt x="0" y="112013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978777" y="4914010"/>
            <a:ext cx="6273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Win!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015" y="5864352"/>
            <a:ext cx="8912352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9831" y="5803391"/>
            <a:ext cx="8810244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87452" y="5903976"/>
            <a:ext cx="8793480" cy="522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39927" y="5928156"/>
            <a:ext cx="828738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Alpha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 is supervised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+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reinforcement</a:t>
            </a:r>
            <a:r>
              <a:rPr sz="2800" spc="1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15"/>
              </a:lnSpc>
            </a:pPr>
            <a:r>
              <a:rPr spc="-5" dirty="0"/>
              <a:t>Difficulties </a:t>
            </a:r>
            <a:r>
              <a:rPr dirty="0"/>
              <a:t>of</a:t>
            </a:r>
            <a:r>
              <a:rPr spc="-50" dirty="0"/>
              <a:t> </a:t>
            </a:r>
            <a:r>
              <a:rPr spc="-30" dirty="0"/>
              <a:t>Reinforcement</a:t>
            </a:r>
            <a:endParaRPr spc="-30" dirty="0"/>
          </a:p>
          <a:p>
            <a:pPr marL="12700">
              <a:lnSpc>
                <a:spcPts val="5015"/>
              </a:lnSpc>
            </a:pPr>
            <a:r>
              <a:rPr dirty="0"/>
              <a:t>Learning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331075" cy="2602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It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may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better to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sacrifice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immediate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reward</a:t>
            </a:r>
            <a:r>
              <a:rPr sz="280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gain more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long-term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reward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16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E.g.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Playing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Go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ts val="3195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Agent’s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actions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affect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subsequent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spc="1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receives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16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dirty="0">
                <a:latin typeface="Calibri" panose="020F0502020204030204"/>
                <a:cs typeface="Calibri" panose="020F0502020204030204"/>
              </a:rPr>
              <a:t>E.g.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Exploration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6111" y="4143755"/>
            <a:ext cx="3809999" cy="22951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Deep </a:t>
            </a:r>
            <a:r>
              <a:rPr spc="-30" dirty="0"/>
              <a:t>Reinforcement</a:t>
            </a:r>
            <a:r>
              <a:rPr spc="-40" dirty="0"/>
              <a:t> </a:t>
            </a:r>
            <a:r>
              <a:rPr dirty="0"/>
              <a:t>Learning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034028" y="5378196"/>
            <a:ext cx="1173479" cy="117195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227446" y="6055461"/>
            <a:ext cx="16154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vi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me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4350" y="2743961"/>
            <a:ext cx="0" cy="3220720"/>
          </a:xfrm>
          <a:custGeom>
            <a:avLst/>
            <a:gdLst/>
            <a:ahLst/>
            <a:cxnLst/>
            <a:rect l="l" t="t" r="r" b="b"/>
            <a:pathLst>
              <a:path h="3220720">
                <a:moveTo>
                  <a:pt x="0" y="0"/>
                </a:moveTo>
                <a:lnTo>
                  <a:pt x="0" y="322068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14350" y="5947409"/>
            <a:ext cx="3343275" cy="0"/>
          </a:xfrm>
          <a:custGeom>
            <a:avLst/>
            <a:gdLst/>
            <a:ahLst/>
            <a:cxnLst/>
            <a:rect l="l" t="t" r="r" b="b"/>
            <a:pathLst>
              <a:path w="3343275">
                <a:moveTo>
                  <a:pt x="3343148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9777" y="2695955"/>
            <a:ext cx="1967864" cy="114300"/>
          </a:xfrm>
          <a:custGeom>
            <a:avLst/>
            <a:gdLst/>
            <a:ahLst/>
            <a:cxnLst/>
            <a:rect l="l" t="t" r="r" b="b"/>
            <a:pathLst>
              <a:path w="1967864" h="114300">
                <a:moveTo>
                  <a:pt x="1853564" y="0"/>
                </a:moveTo>
                <a:lnTo>
                  <a:pt x="1853564" y="114300"/>
                </a:lnTo>
                <a:lnTo>
                  <a:pt x="1929764" y="76200"/>
                </a:lnTo>
                <a:lnTo>
                  <a:pt x="1872614" y="76200"/>
                </a:lnTo>
                <a:lnTo>
                  <a:pt x="1872614" y="38100"/>
                </a:lnTo>
                <a:lnTo>
                  <a:pt x="1929764" y="38100"/>
                </a:lnTo>
                <a:lnTo>
                  <a:pt x="1853564" y="0"/>
                </a:lnTo>
                <a:close/>
              </a:path>
              <a:path w="1967864" h="114300">
                <a:moveTo>
                  <a:pt x="185356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853564" y="76200"/>
                </a:lnTo>
                <a:lnTo>
                  <a:pt x="1853564" y="38100"/>
                </a:lnTo>
                <a:close/>
              </a:path>
              <a:path w="1967864" h="114300">
                <a:moveTo>
                  <a:pt x="1929764" y="38100"/>
                </a:moveTo>
                <a:lnTo>
                  <a:pt x="1872614" y="38100"/>
                </a:lnTo>
                <a:lnTo>
                  <a:pt x="1872614" y="76200"/>
                </a:lnTo>
                <a:lnTo>
                  <a:pt x="1929764" y="76200"/>
                </a:lnTo>
                <a:lnTo>
                  <a:pt x="1967864" y="57150"/>
                </a:lnTo>
                <a:lnTo>
                  <a:pt x="1929764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23232" y="4051553"/>
            <a:ext cx="114300" cy="1183640"/>
          </a:xfrm>
          <a:custGeom>
            <a:avLst/>
            <a:gdLst/>
            <a:ahLst/>
            <a:cxnLst/>
            <a:rect l="l" t="t" r="r" b="b"/>
            <a:pathLst>
              <a:path w="114300" h="1183639">
                <a:moveTo>
                  <a:pt x="76200" y="95250"/>
                </a:moveTo>
                <a:lnTo>
                  <a:pt x="38100" y="95250"/>
                </a:lnTo>
                <a:lnTo>
                  <a:pt x="38100" y="1183259"/>
                </a:lnTo>
                <a:lnTo>
                  <a:pt x="76200" y="1183259"/>
                </a:lnTo>
                <a:lnTo>
                  <a:pt x="76200" y="95250"/>
                </a:lnTo>
                <a:close/>
              </a:path>
              <a:path w="114300" h="11836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1836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75817" y="2265298"/>
            <a:ext cx="153479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Observation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7133" y="2743961"/>
            <a:ext cx="1685289" cy="0"/>
          </a:xfrm>
          <a:custGeom>
            <a:avLst/>
            <a:gdLst/>
            <a:ahLst/>
            <a:cxnLst/>
            <a:rect l="l" t="t" r="r" b="b"/>
            <a:pathLst>
              <a:path w="1685290">
                <a:moveTo>
                  <a:pt x="0" y="0"/>
                </a:moveTo>
                <a:lnTo>
                  <a:pt x="1685163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114413" y="2270505"/>
            <a:ext cx="8248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72678" y="2715005"/>
            <a:ext cx="0" cy="3287395"/>
          </a:xfrm>
          <a:custGeom>
            <a:avLst/>
            <a:gdLst/>
            <a:ahLst/>
            <a:cxnLst/>
            <a:rect l="l" t="t" r="r" b="b"/>
            <a:pathLst>
              <a:path h="3287395">
                <a:moveTo>
                  <a:pt x="0" y="0"/>
                </a:moveTo>
                <a:lnTo>
                  <a:pt x="0" y="328739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36285" y="5945123"/>
            <a:ext cx="3135630" cy="114300"/>
          </a:xfrm>
          <a:custGeom>
            <a:avLst/>
            <a:gdLst/>
            <a:ahLst/>
            <a:cxnLst/>
            <a:rect l="l" t="t" r="r" b="b"/>
            <a:pathLst>
              <a:path w="3135629" h="114300">
                <a:moveTo>
                  <a:pt x="114300" y="0"/>
                </a:moveTo>
                <a:lnTo>
                  <a:pt x="0" y="57150"/>
                </a:lnTo>
                <a:lnTo>
                  <a:pt x="114300" y="114299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13562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135629" h="114300">
                <a:moveTo>
                  <a:pt x="313512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135121" y="76200"/>
                </a:lnTo>
                <a:lnTo>
                  <a:pt x="3135121" y="381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733671" y="4618354"/>
            <a:ext cx="96139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20876" y="2894965"/>
            <a:ext cx="110807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155" marR="5080" indent="-21209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Fun</a:t>
            </a:r>
            <a:r>
              <a:rPr sz="2400" spc="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tion  Input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75423" y="2850769"/>
            <a:ext cx="11080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905" algn="ct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Output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6489" y="4358894"/>
            <a:ext cx="202755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Used </a:t>
            </a:r>
            <a:r>
              <a:rPr sz="24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pick</a:t>
            </a:r>
            <a:r>
              <a:rPr sz="2400" spc="-8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best</a:t>
            </a:r>
            <a:r>
              <a:rPr sz="2400" spc="-9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36264" y="1656588"/>
            <a:ext cx="1834895" cy="2369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291328" y="1776983"/>
            <a:ext cx="562355" cy="2017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91328" y="1776983"/>
            <a:ext cx="562610" cy="2018030"/>
          </a:xfrm>
          <a:custGeom>
            <a:avLst/>
            <a:gdLst/>
            <a:ahLst/>
            <a:cxnLst/>
            <a:rect l="l" t="t" r="r" b="b"/>
            <a:pathLst>
              <a:path w="562610" h="2018029">
                <a:moveTo>
                  <a:pt x="0" y="2017776"/>
                </a:moveTo>
                <a:lnTo>
                  <a:pt x="562355" y="2017776"/>
                </a:lnTo>
                <a:lnTo>
                  <a:pt x="562355" y="0"/>
                </a:lnTo>
                <a:lnTo>
                  <a:pt x="0" y="0"/>
                </a:lnTo>
                <a:lnTo>
                  <a:pt x="0" y="2017776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83173" y="2503932"/>
            <a:ext cx="768350" cy="129539"/>
          </a:xfrm>
          <a:custGeom>
            <a:avLst/>
            <a:gdLst/>
            <a:ahLst/>
            <a:cxnLst/>
            <a:rect l="l" t="t" r="r" b="b"/>
            <a:pathLst>
              <a:path w="768350" h="129539">
                <a:moveTo>
                  <a:pt x="638301" y="0"/>
                </a:moveTo>
                <a:lnTo>
                  <a:pt x="638301" y="129539"/>
                </a:lnTo>
                <a:lnTo>
                  <a:pt x="741934" y="77723"/>
                </a:lnTo>
                <a:lnTo>
                  <a:pt x="651255" y="77723"/>
                </a:lnTo>
                <a:lnTo>
                  <a:pt x="651255" y="51815"/>
                </a:lnTo>
                <a:lnTo>
                  <a:pt x="741934" y="51815"/>
                </a:lnTo>
                <a:lnTo>
                  <a:pt x="638301" y="0"/>
                </a:lnTo>
                <a:close/>
              </a:path>
              <a:path w="768350" h="129539">
                <a:moveTo>
                  <a:pt x="638301" y="51815"/>
                </a:moveTo>
                <a:lnTo>
                  <a:pt x="0" y="51815"/>
                </a:lnTo>
                <a:lnTo>
                  <a:pt x="0" y="77723"/>
                </a:lnTo>
                <a:lnTo>
                  <a:pt x="638301" y="77723"/>
                </a:lnTo>
                <a:lnTo>
                  <a:pt x="638301" y="51815"/>
                </a:lnTo>
                <a:close/>
              </a:path>
              <a:path w="768350" h="129539">
                <a:moveTo>
                  <a:pt x="741934" y="51815"/>
                </a:moveTo>
                <a:lnTo>
                  <a:pt x="651255" y="51815"/>
                </a:lnTo>
                <a:lnTo>
                  <a:pt x="651255" y="77723"/>
                </a:lnTo>
                <a:lnTo>
                  <a:pt x="741934" y="77723"/>
                </a:lnTo>
                <a:lnTo>
                  <a:pt x="767841" y="64769"/>
                </a:lnTo>
                <a:lnTo>
                  <a:pt x="741934" y="51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665470" y="3442715"/>
            <a:ext cx="683260" cy="129539"/>
          </a:xfrm>
          <a:custGeom>
            <a:avLst/>
            <a:gdLst/>
            <a:ahLst/>
            <a:cxnLst/>
            <a:rect l="l" t="t" r="r" b="b"/>
            <a:pathLst>
              <a:path w="683260" h="129539">
                <a:moveTo>
                  <a:pt x="553212" y="0"/>
                </a:moveTo>
                <a:lnTo>
                  <a:pt x="553212" y="129539"/>
                </a:lnTo>
                <a:lnTo>
                  <a:pt x="656844" y="77724"/>
                </a:lnTo>
                <a:lnTo>
                  <a:pt x="566165" y="77724"/>
                </a:lnTo>
                <a:lnTo>
                  <a:pt x="566165" y="51816"/>
                </a:lnTo>
                <a:lnTo>
                  <a:pt x="656844" y="51816"/>
                </a:lnTo>
                <a:lnTo>
                  <a:pt x="553212" y="0"/>
                </a:lnTo>
                <a:close/>
              </a:path>
              <a:path w="683260" h="129539">
                <a:moveTo>
                  <a:pt x="553212" y="51816"/>
                </a:moveTo>
                <a:lnTo>
                  <a:pt x="0" y="51816"/>
                </a:lnTo>
                <a:lnTo>
                  <a:pt x="0" y="77724"/>
                </a:lnTo>
                <a:lnTo>
                  <a:pt x="553212" y="77724"/>
                </a:lnTo>
                <a:lnTo>
                  <a:pt x="553212" y="51816"/>
                </a:lnTo>
                <a:close/>
              </a:path>
              <a:path w="683260" h="129539">
                <a:moveTo>
                  <a:pt x="656844" y="51816"/>
                </a:moveTo>
                <a:lnTo>
                  <a:pt x="566165" y="51816"/>
                </a:lnTo>
                <a:lnTo>
                  <a:pt x="566165" y="77724"/>
                </a:lnTo>
                <a:lnTo>
                  <a:pt x="656844" y="77724"/>
                </a:lnTo>
                <a:lnTo>
                  <a:pt x="682751" y="64770"/>
                </a:lnTo>
                <a:lnTo>
                  <a:pt x="656844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66409" y="1915667"/>
            <a:ext cx="791845" cy="129539"/>
          </a:xfrm>
          <a:custGeom>
            <a:avLst/>
            <a:gdLst/>
            <a:ahLst/>
            <a:cxnLst/>
            <a:rect l="l" t="t" r="r" b="b"/>
            <a:pathLst>
              <a:path w="791845" h="129539">
                <a:moveTo>
                  <a:pt x="662304" y="0"/>
                </a:moveTo>
                <a:lnTo>
                  <a:pt x="662304" y="129540"/>
                </a:lnTo>
                <a:lnTo>
                  <a:pt x="765937" y="77724"/>
                </a:lnTo>
                <a:lnTo>
                  <a:pt x="675259" y="77724"/>
                </a:lnTo>
                <a:lnTo>
                  <a:pt x="675259" y="51816"/>
                </a:lnTo>
                <a:lnTo>
                  <a:pt x="765937" y="51816"/>
                </a:lnTo>
                <a:lnTo>
                  <a:pt x="662304" y="0"/>
                </a:lnTo>
                <a:close/>
              </a:path>
              <a:path w="791845" h="129539">
                <a:moveTo>
                  <a:pt x="662304" y="51816"/>
                </a:moveTo>
                <a:lnTo>
                  <a:pt x="0" y="51816"/>
                </a:lnTo>
                <a:lnTo>
                  <a:pt x="0" y="77724"/>
                </a:lnTo>
                <a:lnTo>
                  <a:pt x="662304" y="77724"/>
                </a:lnTo>
                <a:lnTo>
                  <a:pt x="662304" y="51816"/>
                </a:lnTo>
                <a:close/>
              </a:path>
              <a:path w="791845" h="129539">
                <a:moveTo>
                  <a:pt x="765937" y="51816"/>
                </a:moveTo>
                <a:lnTo>
                  <a:pt x="675259" y="51816"/>
                </a:lnTo>
                <a:lnTo>
                  <a:pt x="675259" y="77724"/>
                </a:lnTo>
                <a:lnTo>
                  <a:pt x="765937" y="77724"/>
                </a:lnTo>
                <a:lnTo>
                  <a:pt x="791844" y="64770"/>
                </a:lnTo>
                <a:lnTo>
                  <a:pt x="765937" y="518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49240" y="1770888"/>
            <a:ext cx="432815" cy="432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49240" y="1770888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8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8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50764" y="2343911"/>
            <a:ext cx="432815" cy="432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50764" y="2343911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8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8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8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55335" y="3284220"/>
            <a:ext cx="432815" cy="4328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355335" y="3284220"/>
            <a:ext cx="433070" cy="433070"/>
          </a:xfrm>
          <a:custGeom>
            <a:avLst/>
            <a:gdLst/>
            <a:ahLst/>
            <a:cxnLst/>
            <a:rect l="l" t="t" r="r" b="b"/>
            <a:pathLst>
              <a:path w="433070" h="433070">
                <a:moveTo>
                  <a:pt x="0" y="216407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8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7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8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7"/>
                </a:lnTo>
                <a:close/>
              </a:path>
            </a:pathLst>
          </a:custGeom>
          <a:ln w="9144">
            <a:solidFill>
              <a:srgbClr val="F3B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370022" y="2852420"/>
            <a:ext cx="381000" cy="38100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925"/>
              </a:lnSpc>
            </a:pPr>
            <a:r>
              <a:rPr sz="2800" dirty="0">
                <a:latin typeface="Arial" panose="020B0604020202020204"/>
                <a:cs typeface="Arial" panose="020B0604020202020204"/>
              </a:rPr>
              <a:t>…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52188" y="1787651"/>
            <a:ext cx="301751" cy="2020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52188" y="1787651"/>
            <a:ext cx="302260" cy="2021205"/>
          </a:xfrm>
          <a:custGeom>
            <a:avLst/>
            <a:gdLst/>
            <a:ahLst/>
            <a:cxnLst/>
            <a:rect l="l" t="t" r="r" b="b"/>
            <a:pathLst>
              <a:path w="302260" h="2021204">
                <a:moveTo>
                  <a:pt x="0" y="2020824"/>
                </a:moveTo>
                <a:lnTo>
                  <a:pt x="301751" y="2020824"/>
                </a:lnTo>
                <a:lnTo>
                  <a:pt x="301751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92067" y="1766316"/>
            <a:ext cx="300227" cy="2020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592067" y="1766316"/>
            <a:ext cx="300355" cy="2021205"/>
          </a:xfrm>
          <a:custGeom>
            <a:avLst/>
            <a:gdLst/>
            <a:ahLst/>
            <a:cxnLst/>
            <a:rect l="l" t="t" r="r" b="b"/>
            <a:pathLst>
              <a:path w="300354" h="2021204">
                <a:moveTo>
                  <a:pt x="0" y="2020824"/>
                </a:moveTo>
                <a:lnTo>
                  <a:pt x="300227" y="2020824"/>
                </a:lnTo>
                <a:lnTo>
                  <a:pt x="300227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872739" y="1770888"/>
            <a:ext cx="300227" cy="20208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72739" y="1770888"/>
            <a:ext cx="300355" cy="2021205"/>
          </a:xfrm>
          <a:custGeom>
            <a:avLst/>
            <a:gdLst/>
            <a:ahLst/>
            <a:cxnLst/>
            <a:rect l="l" t="t" r="r" b="b"/>
            <a:pathLst>
              <a:path w="300355" h="2021204">
                <a:moveTo>
                  <a:pt x="0" y="2020824"/>
                </a:moveTo>
                <a:lnTo>
                  <a:pt x="300227" y="2020824"/>
                </a:lnTo>
                <a:lnTo>
                  <a:pt x="300227" y="0"/>
                </a:lnTo>
                <a:lnTo>
                  <a:pt x="0" y="0"/>
                </a:lnTo>
                <a:lnTo>
                  <a:pt x="0" y="202082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17947" y="2639567"/>
            <a:ext cx="297180" cy="365760"/>
          </a:xfrm>
          <a:custGeom>
            <a:avLst/>
            <a:gdLst/>
            <a:ahLst/>
            <a:cxnLst/>
            <a:rect l="l" t="t" r="r" b="b"/>
            <a:pathLst>
              <a:path w="297179" h="365760">
                <a:moveTo>
                  <a:pt x="148589" y="0"/>
                </a:moveTo>
                <a:lnTo>
                  <a:pt x="148589" y="91440"/>
                </a:lnTo>
                <a:lnTo>
                  <a:pt x="0" y="91440"/>
                </a:lnTo>
                <a:lnTo>
                  <a:pt x="0" y="274320"/>
                </a:lnTo>
                <a:lnTo>
                  <a:pt x="148589" y="274320"/>
                </a:lnTo>
                <a:lnTo>
                  <a:pt x="148589" y="365760"/>
                </a:lnTo>
                <a:lnTo>
                  <a:pt x="297179" y="182880"/>
                </a:lnTo>
                <a:lnTo>
                  <a:pt x="148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917947" y="2639567"/>
            <a:ext cx="297180" cy="365760"/>
          </a:xfrm>
          <a:custGeom>
            <a:avLst/>
            <a:gdLst/>
            <a:ahLst/>
            <a:cxnLst/>
            <a:rect l="l" t="t" r="r" b="b"/>
            <a:pathLst>
              <a:path w="297179" h="365760">
                <a:moveTo>
                  <a:pt x="297179" y="182880"/>
                </a:moveTo>
                <a:lnTo>
                  <a:pt x="148589" y="0"/>
                </a:lnTo>
                <a:lnTo>
                  <a:pt x="148589" y="91440"/>
                </a:lnTo>
                <a:lnTo>
                  <a:pt x="0" y="91440"/>
                </a:lnTo>
                <a:lnTo>
                  <a:pt x="0" y="274320"/>
                </a:lnTo>
                <a:lnTo>
                  <a:pt x="148589" y="274320"/>
                </a:lnTo>
                <a:lnTo>
                  <a:pt x="148589" y="365760"/>
                </a:lnTo>
                <a:lnTo>
                  <a:pt x="297179" y="18288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26307" y="2647188"/>
            <a:ext cx="297180" cy="364490"/>
          </a:xfrm>
          <a:custGeom>
            <a:avLst/>
            <a:gdLst/>
            <a:ahLst/>
            <a:cxnLst/>
            <a:rect l="l" t="t" r="r" b="b"/>
            <a:pathLst>
              <a:path w="297179" h="364489">
                <a:moveTo>
                  <a:pt x="148590" y="0"/>
                </a:moveTo>
                <a:lnTo>
                  <a:pt x="148590" y="91059"/>
                </a:lnTo>
                <a:lnTo>
                  <a:pt x="0" y="91059"/>
                </a:lnTo>
                <a:lnTo>
                  <a:pt x="0" y="273176"/>
                </a:lnTo>
                <a:lnTo>
                  <a:pt x="148590" y="273176"/>
                </a:lnTo>
                <a:lnTo>
                  <a:pt x="148590" y="364236"/>
                </a:lnTo>
                <a:lnTo>
                  <a:pt x="297180" y="182117"/>
                </a:lnTo>
                <a:lnTo>
                  <a:pt x="1485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226307" y="2647188"/>
            <a:ext cx="297180" cy="364490"/>
          </a:xfrm>
          <a:custGeom>
            <a:avLst/>
            <a:gdLst/>
            <a:ahLst/>
            <a:cxnLst/>
            <a:rect l="l" t="t" r="r" b="b"/>
            <a:pathLst>
              <a:path w="297179" h="364489">
                <a:moveTo>
                  <a:pt x="297180" y="182117"/>
                </a:moveTo>
                <a:lnTo>
                  <a:pt x="148590" y="0"/>
                </a:lnTo>
                <a:lnTo>
                  <a:pt x="148590" y="91059"/>
                </a:lnTo>
                <a:lnTo>
                  <a:pt x="0" y="91059"/>
                </a:lnTo>
                <a:lnTo>
                  <a:pt x="0" y="273176"/>
                </a:lnTo>
                <a:lnTo>
                  <a:pt x="148590" y="273176"/>
                </a:lnTo>
                <a:lnTo>
                  <a:pt x="148590" y="364236"/>
                </a:lnTo>
                <a:lnTo>
                  <a:pt x="297180" y="1821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677411" y="1872995"/>
            <a:ext cx="1092708" cy="6416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555491" y="1812035"/>
            <a:ext cx="1235964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736847" y="1912620"/>
            <a:ext cx="973836" cy="524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2720339" y="1684020"/>
            <a:ext cx="3834765" cy="2222500"/>
          </a:xfrm>
          <a:prstGeom prst="rect">
            <a:avLst/>
          </a:prstGeom>
          <a:ln w="57912">
            <a:solidFill>
              <a:srgbClr val="FF0000"/>
            </a:solidFill>
          </a:ln>
        </p:spPr>
        <p:txBody>
          <a:bodyPr vert="horz" wrap="square" lIns="0" tIns="222885" rIns="0" bIns="0" rtlCol="0">
            <a:spAutoFit/>
          </a:bodyPr>
          <a:lstStyle/>
          <a:p>
            <a:pPr marR="920115" algn="ctr">
              <a:lnSpc>
                <a:spcPct val="100000"/>
              </a:lnSpc>
              <a:spcBef>
                <a:spcPts val="1755"/>
              </a:spcBef>
            </a:pPr>
            <a:r>
              <a:rPr sz="2800" b="1" i="1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DNN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794385" algn="ctr">
              <a:lnSpc>
                <a:spcPct val="100000"/>
              </a:lnSpc>
              <a:spcBef>
                <a:spcPts val="97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27653" y="2380107"/>
            <a:ext cx="690880" cy="0"/>
          </a:xfrm>
          <a:custGeom>
            <a:avLst/>
            <a:gdLst/>
            <a:ahLst/>
            <a:cxnLst/>
            <a:rect l="l" t="t" r="r" b="b"/>
            <a:pathLst>
              <a:path w="690879">
                <a:moveTo>
                  <a:pt x="0" y="0"/>
                </a:moveTo>
                <a:lnTo>
                  <a:pt x="690372" y="0"/>
                </a:lnTo>
              </a:path>
            </a:pathLst>
          </a:custGeom>
          <a:ln w="10667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0170" y="2107184"/>
            <a:ext cx="10229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</a:t>
            </a:r>
            <a:r>
              <a:rPr sz="28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42715" y="1901951"/>
            <a:ext cx="2258695" cy="168719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10820" rIns="0" bIns="0" rtlCol="0">
            <a:spAutoFit/>
          </a:bodyPr>
          <a:lstStyle/>
          <a:p>
            <a:pPr marL="219075" marR="209550" indent="-1270" algn="ctr">
              <a:lnSpc>
                <a:spcPts val="3070"/>
              </a:lnSpc>
              <a:spcBef>
                <a:spcPts val="166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 of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31305" y="2150872"/>
            <a:ext cx="168338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marR="5080" indent="-227330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 Learning</a:t>
            </a:r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3955" y="3779266"/>
            <a:ext cx="378967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Deep Learning is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simple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20318" y="2541016"/>
            <a:ext cx="1703705" cy="946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4200" spc="-2595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spc="-12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254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12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4200" spc="-30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4200" spc="-832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8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7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750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  </a:t>
            </a:r>
            <a:r>
              <a:rPr sz="2800" spc="-6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4200" spc="-914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6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                      </a:t>
            </a:r>
            <a:r>
              <a:rPr sz="2800" spc="-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io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Application: </a:t>
            </a:r>
            <a:r>
              <a:rPr spc="-20" dirty="0"/>
              <a:t>Interactive</a:t>
            </a:r>
            <a:r>
              <a:rPr spc="-30" dirty="0"/>
              <a:t> </a:t>
            </a:r>
            <a:r>
              <a:rPr spc="-20" dirty="0"/>
              <a:t>Retrieval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45402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Interactive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retrieval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helpful.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67171" y="3392423"/>
            <a:ext cx="3006852" cy="12176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89075" y="3700271"/>
            <a:ext cx="438912" cy="899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62855" y="2782823"/>
            <a:ext cx="1403603" cy="2081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87602" y="2627376"/>
            <a:ext cx="2731770" cy="1306830"/>
          </a:xfrm>
          <a:custGeom>
            <a:avLst/>
            <a:gdLst/>
            <a:ahLst/>
            <a:cxnLst/>
            <a:rect l="l" t="t" r="r" b="b"/>
            <a:pathLst>
              <a:path w="2731770" h="1306829">
                <a:moveTo>
                  <a:pt x="305561" y="152400"/>
                </a:moveTo>
                <a:lnTo>
                  <a:pt x="313328" y="104217"/>
                </a:lnTo>
                <a:lnTo>
                  <a:pt x="334956" y="62380"/>
                </a:lnTo>
                <a:lnTo>
                  <a:pt x="367942" y="29394"/>
                </a:lnTo>
                <a:lnTo>
                  <a:pt x="409779" y="7766"/>
                </a:lnTo>
                <a:lnTo>
                  <a:pt x="457961" y="0"/>
                </a:lnTo>
                <a:lnTo>
                  <a:pt x="709929" y="0"/>
                </a:lnTo>
                <a:lnTo>
                  <a:pt x="1316481" y="0"/>
                </a:lnTo>
                <a:lnTo>
                  <a:pt x="2579370" y="0"/>
                </a:lnTo>
                <a:lnTo>
                  <a:pt x="2627552" y="7766"/>
                </a:lnTo>
                <a:lnTo>
                  <a:pt x="2669389" y="29394"/>
                </a:lnTo>
                <a:lnTo>
                  <a:pt x="2702375" y="62380"/>
                </a:lnTo>
                <a:lnTo>
                  <a:pt x="2724003" y="104217"/>
                </a:lnTo>
                <a:lnTo>
                  <a:pt x="2731770" y="152400"/>
                </a:lnTo>
                <a:lnTo>
                  <a:pt x="2731770" y="533400"/>
                </a:lnTo>
                <a:lnTo>
                  <a:pt x="2731770" y="762000"/>
                </a:lnTo>
                <a:lnTo>
                  <a:pt x="2724003" y="810182"/>
                </a:lnTo>
                <a:lnTo>
                  <a:pt x="2702375" y="852019"/>
                </a:lnTo>
                <a:lnTo>
                  <a:pt x="2669389" y="885005"/>
                </a:lnTo>
                <a:lnTo>
                  <a:pt x="2627552" y="906633"/>
                </a:lnTo>
                <a:lnTo>
                  <a:pt x="2579370" y="914400"/>
                </a:lnTo>
                <a:lnTo>
                  <a:pt x="1316481" y="914400"/>
                </a:lnTo>
                <a:lnTo>
                  <a:pt x="0" y="1306703"/>
                </a:lnTo>
                <a:lnTo>
                  <a:pt x="709929" y="914400"/>
                </a:lnTo>
                <a:lnTo>
                  <a:pt x="457961" y="914400"/>
                </a:lnTo>
                <a:lnTo>
                  <a:pt x="409779" y="906633"/>
                </a:lnTo>
                <a:lnTo>
                  <a:pt x="367942" y="885005"/>
                </a:lnTo>
                <a:lnTo>
                  <a:pt x="334956" y="852019"/>
                </a:lnTo>
                <a:lnTo>
                  <a:pt x="313328" y="810182"/>
                </a:lnTo>
                <a:lnTo>
                  <a:pt x="305561" y="762000"/>
                </a:lnTo>
                <a:lnTo>
                  <a:pt x="305561" y="533400"/>
                </a:lnTo>
                <a:lnTo>
                  <a:pt x="305561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49373" y="2891282"/>
            <a:ext cx="211645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Deep</a:t>
            </a:r>
            <a:r>
              <a:rPr sz="24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Learning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”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93164" y="4634738"/>
            <a:ext cx="6167755" cy="1833245"/>
          </a:xfrm>
          <a:custGeom>
            <a:avLst/>
            <a:gdLst/>
            <a:ahLst/>
            <a:cxnLst/>
            <a:rect l="l" t="t" r="r" b="b"/>
            <a:pathLst>
              <a:path w="6167755" h="1833245">
                <a:moveTo>
                  <a:pt x="0" y="699008"/>
                </a:moveTo>
                <a:lnTo>
                  <a:pt x="4610" y="653309"/>
                </a:lnTo>
                <a:lnTo>
                  <a:pt x="17831" y="610739"/>
                </a:lnTo>
                <a:lnTo>
                  <a:pt x="38750" y="572210"/>
                </a:lnTo>
                <a:lnTo>
                  <a:pt x="66452" y="538638"/>
                </a:lnTo>
                <a:lnTo>
                  <a:pt x="100024" y="510936"/>
                </a:lnTo>
                <a:lnTo>
                  <a:pt x="138553" y="490017"/>
                </a:lnTo>
                <a:lnTo>
                  <a:pt x="181123" y="476796"/>
                </a:lnTo>
                <a:lnTo>
                  <a:pt x="226822" y="472186"/>
                </a:lnTo>
                <a:lnTo>
                  <a:pt x="3597783" y="472186"/>
                </a:lnTo>
                <a:lnTo>
                  <a:pt x="3477133" y="0"/>
                </a:lnTo>
                <a:lnTo>
                  <a:pt x="5139690" y="472186"/>
                </a:lnTo>
                <a:lnTo>
                  <a:pt x="5940806" y="472186"/>
                </a:lnTo>
                <a:lnTo>
                  <a:pt x="5986504" y="476796"/>
                </a:lnTo>
                <a:lnTo>
                  <a:pt x="6029074" y="490017"/>
                </a:lnTo>
                <a:lnTo>
                  <a:pt x="6067603" y="510936"/>
                </a:lnTo>
                <a:lnTo>
                  <a:pt x="6101175" y="538638"/>
                </a:lnTo>
                <a:lnTo>
                  <a:pt x="6128877" y="572210"/>
                </a:lnTo>
                <a:lnTo>
                  <a:pt x="6149796" y="610739"/>
                </a:lnTo>
                <a:lnTo>
                  <a:pt x="6163017" y="653309"/>
                </a:lnTo>
                <a:lnTo>
                  <a:pt x="6167628" y="699008"/>
                </a:lnTo>
                <a:lnTo>
                  <a:pt x="6167628" y="1039241"/>
                </a:lnTo>
                <a:lnTo>
                  <a:pt x="6167628" y="1606296"/>
                </a:lnTo>
                <a:lnTo>
                  <a:pt x="6163017" y="1652009"/>
                </a:lnTo>
                <a:lnTo>
                  <a:pt x="6149796" y="1694586"/>
                </a:lnTo>
                <a:lnTo>
                  <a:pt x="6128877" y="1733115"/>
                </a:lnTo>
                <a:lnTo>
                  <a:pt x="6101175" y="1766684"/>
                </a:lnTo>
                <a:lnTo>
                  <a:pt x="6067603" y="1794381"/>
                </a:lnTo>
                <a:lnTo>
                  <a:pt x="6029074" y="1815293"/>
                </a:lnTo>
                <a:lnTo>
                  <a:pt x="5986504" y="1828509"/>
                </a:lnTo>
                <a:lnTo>
                  <a:pt x="5940806" y="1833118"/>
                </a:lnTo>
                <a:lnTo>
                  <a:pt x="5139690" y="1833118"/>
                </a:lnTo>
                <a:lnTo>
                  <a:pt x="3597783" y="1833118"/>
                </a:lnTo>
                <a:lnTo>
                  <a:pt x="226822" y="1833118"/>
                </a:lnTo>
                <a:lnTo>
                  <a:pt x="181123" y="1828509"/>
                </a:lnTo>
                <a:lnTo>
                  <a:pt x="138553" y="1815293"/>
                </a:lnTo>
                <a:lnTo>
                  <a:pt x="100024" y="1794381"/>
                </a:lnTo>
                <a:lnTo>
                  <a:pt x="66452" y="1766684"/>
                </a:lnTo>
                <a:lnTo>
                  <a:pt x="38750" y="1733115"/>
                </a:lnTo>
                <a:lnTo>
                  <a:pt x="17831" y="1694586"/>
                </a:lnTo>
                <a:lnTo>
                  <a:pt x="4610" y="1652009"/>
                </a:lnTo>
                <a:lnTo>
                  <a:pt x="0" y="1606296"/>
                </a:lnTo>
                <a:lnTo>
                  <a:pt x="0" y="1039241"/>
                </a:lnTo>
                <a:lnTo>
                  <a:pt x="0" y="6990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93749" y="4530852"/>
            <a:ext cx="6677025" cy="1624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Times New Roman" panose="02020603050405020304"/>
                <a:cs typeface="Times New Roman" panose="02020603050405020304"/>
              </a:rPr>
              <a:t>user</a:t>
            </a: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407160" marR="5080" indent="-503555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Deep Learning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” related to </a:t>
            </a:r>
            <a:r>
              <a:rPr sz="24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Machine</a:t>
            </a:r>
            <a:r>
              <a:rPr sz="2400" spc="-15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Learning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?  “</a:t>
            </a:r>
            <a:r>
              <a:rPr sz="24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Deep Learning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” related to</a:t>
            </a:r>
            <a:r>
              <a:rPr sz="2400" spc="-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Education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?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6089" y="1946783"/>
            <a:ext cx="271653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[Wu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&amp;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Lee, </a:t>
            </a: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INTERSPEECH</a:t>
            </a:r>
            <a:r>
              <a:rPr sz="1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16]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Deep </a:t>
            </a:r>
            <a:r>
              <a:rPr spc="-30" dirty="0"/>
              <a:t>Reinforcement</a:t>
            </a:r>
            <a:r>
              <a:rPr spc="-40" dirty="0"/>
              <a:t> </a:t>
            </a:r>
            <a:r>
              <a:rPr dirty="0"/>
              <a:t>Learning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821179" y="3147060"/>
            <a:ext cx="173990" cy="1615440"/>
          </a:xfrm>
          <a:custGeom>
            <a:avLst/>
            <a:gdLst/>
            <a:ahLst/>
            <a:cxnLst/>
            <a:rect l="l" t="t" r="r" b="b"/>
            <a:pathLst>
              <a:path w="173989" h="1615439">
                <a:moveTo>
                  <a:pt x="115824" y="144779"/>
                </a:moveTo>
                <a:lnTo>
                  <a:pt x="57912" y="144779"/>
                </a:lnTo>
                <a:lnTo>
                  <a:pt x="57912" y="1614932"/>
                </a:lnTo>
                <a:lnTo>
                  <a:pt x="115824" y="1614932"/>
                </a:lnTo>
                <a:lnTo>
                  <a:pt x="115824" y="144779"/>
                </a:lnTo>
                <a:close/>
              </a:path>
              <a:path w="173989" h="1615439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89" h="1615439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146" y="3504438"/>
            <a:ext cx="1586865" cy="940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10" dirty="0">
                <a:latin typeface="Calibri" panose="020F0502020204030204"/>
                <a:cs typeface="Calibri" panose="020F0502020204030204"/>
              </a:rPr>
              <a:t>Better</a:t>
            </a:r>
            <a:r>
              <a:rPr sz="20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retrieval 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performance,  Less user</a:t>
            </a:r>
            <a:r>
              <a:rPr sz="20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labor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75104" y="2417064"/>
            <a:ext cx="7168896" cy="42489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248783" y="3584194"/>
            <a:ext cx="370014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task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cannot be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addressed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by </a:t>
            </a:r>
            <a:r>
              <a:rPr sz="2400" dirty="0">
                <a:latin typeface="Calibri" panose="020F0502020204030204"/>
                <a:cs typeface="Calibri" panose="020F0502020204030204"/>
              </a:rPr>
              <a:t>linear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model.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542" y="1805685"/>
            <a:ext cx="5791200" cy="108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Different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depth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942590">
              <a:lnSpc>
                <a:spcPct val="100000"/>
              </a:lnSpc>
              <a:spcBef>
                <a:spcPts val="234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Some depth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needed.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5473" y="4001389"/>
            <a:ext cx="325120" cy="387985"/>
          </a:xfrm>
          <a:custGeom>
            <a:avLst/>
            <a:gdLst/>
            <a:ahLst/>
            <a:cxnLst/>
            <a:rect l="l" t="t" r="r" b="b"/>
            <a:pathLst>
              <a:path w="325120" h="387985">
                <a:moveTo>
                  <a:pt x="28701" y="263525"/>
                </a:moveTo>
                <a:lnTo>
                  <a:pt x="0" y="387985"/>
                </a:lnTo>
                <a:lnTo>
                  <a:pt x="116839" y="336296"/>
                </a:lnTo>
                <a:lnTo>
                  <a:pt x="105149" y="326644"/>
                </a:lnTo>
                <a:lnTo>
                  <a:pt x="75311" y="326644"/>
                </a:lnTo>
                <a:lnTo>
                  <a:pt x="45974" y="302387"/>
                </a:lnTo>
                <a:lnTo>
                  <a:pt x="58049" y="287755"/>
                </a:lnTo>
                <a:lnTo>
                  <a:pt x="28701" y="263525"/>
                </a:lnTo>
                <a:close/>
              </a:path>
              <a:path w="325120" h="387985">
                <a:moveTo>
                  <a:pt x="58049" y="287755"/>
                </a:moveTo>
                <a:lnTo>
                  <a:pt x="45974" y="302387"/>
                </a:lnTo>
                <a:lnTo>
                  <a:pt x="75311" y="326644"/>
                </a:lnTo>
                <a:lnTo>
                  <a:pt x="87403" y="311992"/>
                </a:lnTo>
                <a:lnTo>
                  <a:pt x="58049" y="287755"/>
                </a:lnTo>
                <a:close/>
              </a:path>
              <a:path w="325120" h="387985">
                <a:moveTo>
                  <a:pt x="87403" y="311992"/>
                </a:moveTo>
                <a:lnTo>
                  <a:pt x="75311" y="326644"/>
                </a:lnTo>
                <a:lnTo>
                  <a:pt x="105149" y="326644"/>
                </a:lnTo>
                <a:lnTo>
                  <a:pt x="87403" y="311992"/>
                </a:lnTo>
                <a:close/>
              </a:path>
              <a:path w="325120" h="387985">
                <a:moveTo>
                  <a:pt x="295528" y="0"/>
                </a:moveTo>
                <a:lnTo>
                  <a:pt x="58049" y="287755"/>
                </a:lnTo>
                <a:lnTo>
                  <a:pt x="87403" y="311992"/>
                </a:lnTo>
                <a:lnTo>
                  <a:pt x="324992" y="24130"/>
                </a:lnTo>
                <a:lnTo>
                  <a:pt x="2955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69303" y="2717419"/>
            <a:ext cx="650240" cy="307975"/>
          </a:xfrm>
          <a:custGeom>
            <a:avLst/>
            <a:gdLst/>
            <a:ahLst/>
            <a:cxnLst/>
            <a:rect l="l" t="t" r="r" b="b"/>
            <a:pathLst>
              <a:path w="650240" h="307975">
                <a:moveTo>
                  <a:pt x="537542" y="273063"/>
                </a:moveTo>
                <a:lnTo>
                  <a:pt x="522097" y="307847"/>
                </a:lnTo>
                <a:lnTo>
                  <a:pt x="649731" y="302005"/>
                </a:lnTo>
                <a:lnTo>
                  <a:pt x="632240" y="280796"/>
                </a:lnTo>
                <a:lnTo>
                  <a:pt x="554990" y="280796"/>
                </a:lnTo>
                <a:lnTo>
                  <a:pt x="537542" y="273063"/>
                </a:lnTo>
                <a:close/>
              </a:path>
              <a:path w="650240" h="307975">
                <a:moveTo>
                  <a:pt x="552981" y="238295"/>
                </a:moveTo>
                <a:lnTo>
                  <a:pt x="537542" y="273063"/>
                </a:lnTo>
                <a:lnTo>
                  <a:pt x="554990" y="280796"/>
                </a:lnTo>
                <a:lnTo>
                  <a:pt x="570356" y="245998"/>
                </a:lnTo>
                <a:lnTo>
                  <a:pt x="552981" y="238295"/>
                </a:lnTo>
                <a:close/>
              </a:path>
              <a:path w="650240" h="307975">
                <a:moveTo>
                  <a:pt x="568451" y="203453"/>
                </a:moveTo>
                <a:lnTo>
                  <a:pt x="552981" y="238295"/>
                </a:lnTo>
                <a:lnTo>
                  <a:pt x="570356" y="245998"/>
                </a:lnTo>
                <a:lnTo>
                  <a:pt x="554990" y="280796"/>
                </a:lnTo>
                <a:lnTo>
                  <a:pt x="632240" y="280796"/>
                </a:lnTo>
                <a:lnTo>
                  <a:pt x="568451" y="203453"/>
                </a:lnTo>
                <a:close/>
              </a:path>
              <a:path w="650240" h="307975">
                <a:moveTo>
                  <a:pt x="15494" y="0"/>
                </a:moveTo>
                <a:lnTo>
                  <a:pt x="0" y="34797"/>
                </a:lnTo>
                <a:lnTo>
                  <a:pt x="537542" y="273063"/>
                </a:lnTo>
                <a:lnTo>
                  <a:pt x="552981" y="238295"/>
                </a:lnTo>
                <a:lnTo>
                  <a:pt x="15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63588" y="2855467"/>
            <a:ext cx="471805" cy="474345"/>
          </a:xfrm>
          <a:custGeom>
            <a:avLst/>
            <a:gdLst/>
            <a:ahLst/>
            <a:cxnLst/>
            <a:rect l="l" t="t" r="r" b="b"/>
            <a:pathLst>
              <a:path w="471804" h="474345">
                <a:moveTo>
                  <a:pt x="377587" y="406595"/>
                </a:moveTo>
                <a:lnTo>
                  <a:pt x="350519" y="433451"/>
                </a:lnTo>
                <a:lnTo>
                  <a:pt x="471677" y="474218"/>
                </a:lnTo>
                <a:lnTo>
                  <a:pt x="453832" y="420116"/>
                </a:lnTo>
                <a:lnTo>
                  <a:pt x="391032" y="420116"/>
                </a:lnTo>
                <a:lnTo>
                  <a:pt x="377587" y="406595"/>
                </a:lnTo>
                <a:close/>
              </a:path>
              <a:path w="471804" h="474345">
                <a:moveTo>
                  <a:pt x="404678" y="379716"/>
                </a:moveTo>
                <a:lnTo>
                  <a:pt x="377587" y="406595"/>
                </a:lnTo>
                <a:lnTo>
                  <a:pt x="391032" y="420116"/>
                </a:lnTo>
                <a:lnTo>
                  <a:pt x="418083" y="393192"/>
                </a:lnTo>
                <a:lnTo>
                  <a:pt x="404678" y="379716"/>
                </a:lnTo>
                <a:close/>
              </a:path>
              <a:path w="471804" h="474345">
                <a:moveTo>
                  <a:pt x="431672" y="352933"/>
                </a:moveTo>
                <a:lnTo>
                  <a:pt x="404678" y="379716"/>
                </a:lnTo>
                <a:lnTo>
                  <a:pt x="418083" y="393192"/>
                </a:lnTo>
                <a:lnTo>
                  <a:pt x="391032" y="420116"/>
                </a:lnTo>
                <a:lnTo>
                  <a:pt x="453832" y="420116"/>
                </a:lnTo>
                <a:lnTo>
                  <a:pt x="431672" y="352933"/>
                </a:lnTo>
                <a:close/>
              </a:path>
              <a:path w="471804" h="474345">
                <a:moveTo>
                  <a:pt x="26923" y="0"/>
                </a:moveTo>
                <a:lnTo>
                  <a:pt x="0" y="26924"/>
                </a:lnTo>
                <a:lnTo>
                  <a:pt x="377587" y="406595"/>
                </a:lnTo>
                <a:lnTo>
                  <a:pt x="404678" y="379716"/>
                </a:lnTo>
                <a:lnTo>
                  <a:pt x="26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707891" y="5824728"/>
            <a:ext cx="1615440" cy="173990"/>
          </a:xfrm>
          <a:custGeom>
            <a:avLst/>
            <a:gdLst/>
            <a:ahLst/>
            <a:cxnLst/>
            <a:rect l="l" t="t" r="r" b="b"/>
            <a:pathLst>
              <a:path w="1615439" h="173989">
                <a:moveTo>
                  <a:pt x="1441196" y="0"/>
                </a:moveTo>
                <a:lnTo>
                  <a:pt x="1441196" y="173736"/>
                </a:lnTo>
                <a:lnTo>
                  <a:pt x="1557020" y="115824"/>
                </a:lnTo>
                <a:lnTo>
                  <a:pt x="1470152" y="115824"/>
                </a:lnTo>
                <a:lnTo>
                  <a:pt x="1470152" y="57912"/>
                </a:lnTo>
                <a:lnTo>
                  <a:pt x="1557020" y="57912"/>
                </a:lnTo>
                <a:lnTo>
                  <a:pt x="1441196" y="0"/>
                </a:lnTo>
                <a:close/>
              </a:path>
              <a:path w="1615439" h="173989">
                <a:moveTo>
                  <a:pt x="1441196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441196" y="115824"/>
                </a:lnTo>
                <a:lnTo>
                  <a:pt x="1441196" y="57912"/>
                </a:lnTo>
                <a:close/>
              </a:path>
              <a:path w="1615439" h="173989">
                <a:moveTo>
                  <a:pt x="1557020" y="57912"/>
                </a:moveTo>
                <a:lnTo>
                  <a:pt x="1470152" y="57912"/>
                </a:lnTo>
                <a:lnTo>
                  <a:pt x="1470152" y="115824"/>
                </a:lnTo>
                <a:lnTo>
                  <a:pt x="1557020" y="115824"/>
                </a:lnTo>
                <a:lnTo>
                  <a:pt x="1614932" y="86868"/>
                </a:lnTo>
                <a:lnTo>
                  <a:pt x="1557020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806067" y="5715203"/>
            <a:ext cx="177482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latin typeface="Calibri" panose="020F0502020204030204"/>
                <a:cs typeface="Calibri" panose="020F0502020204030204"/>
              </a:rPr>
              <a:t>More</a:t>
            </a:r>
            <a:r>
              <a:rPr sz="20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Interaction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More</a:t>
            </a:r>
            <a:r>
              <a:rPr spc="-65" dirty="0"/>
              <a:t> </a:t>
            </a:r>
            <a:r>
              <a:rPr spc="-10" dirty="0"/>
              <a:t>applications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660640" cy="4679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Alpha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Go,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Playing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Video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Games,</a:t>
            </a:r>
            <a:r>
              <a:rPr sz="2800" spc="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Dialogue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7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Flying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Helicopter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15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http</a:t>
            </a:r>
            <a:r>
              <a:rPr sz="2800" spc="-15" dirty="0">
                <a:latin typeface="Calibri" panose="020F0502020204030204"/>
                <a:cs typeface="Calibri" panose="020F0502020204030204"/>
                <a:hlinkClick r:id="rId1"/>
              </a:rPr>
              <a:t>s://w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ww.y</a:t>
            </a:r>
            <a:r>
              <a:rPr sz="2800" spc="-15" dirty="0">
                <a:latin typeface="Calibri" panose="020F0502020204030204"/>
                <a:cs typeface="Calibri" panose="020F0502020204030204"/>
                <a:hlinkClick r:id="rId1"/>
              </a:rPr>
              <a:t>outube.com/watch?v=0JL04JJjocc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Driving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ts val="3190"/>
              </a:lnSpc>
              <a:spcBef>
                <a:spcPts val="15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http</a:t>
            </a:r>
            <a:r>
              <a:rPr sz="2800" spc="-20" dirty="0">
                <a:latin typeface="Calibri" panose="020F0502020204030204"/>
                <a:cs typeface="Calibri" panose="020F0502020204030204"/>
                <a:hlinkClick r:id="rId2"/>
              </a:rPr>
              <a:t>s://w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ww.y</a:t>
            </a:r>
            <a:r>
              <a:rPr sz="2800" spc="-20" dirty="0">
                <a:latin typeface="Calibri" panose="020F0502020204030204"/>
                <a:cs typeface="Calibri" panose="020F0502020204030204"/>
                <a:hlinkClick r:id="rId2"/>
              </a:rPr>
              <a:t>outube.com/watch?v=0xo1Ldx3L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>
              <a:lnSpc>
                <a:spcPts val="319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5Q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marR="1589405" indent="-228600" defTabSz="-635">
              <a:lnSpc>
                <a:spcPts val="3020"/>
              </a:lnSpc>
              <a:spcBef>
                <a:spcPts val="10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Google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Cuts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Giant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Electricity Bill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With 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DeepMind-Powered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AI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marR="138430" lvl="1" indent="-227965" defTabSz="-635">
              <a:lnSpc>
                <a:spcPct val="90000"/>
              </a:lnSpc>
              <a:spcBef>
                <a:spcPts val="47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  <a:hlinkClick r:id="rId3"/>
              </a:rPr>
              <a:t>http://www.bloomberg.com/news/articles/2016-07-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19/google-cuts-its-giant-electricity-bill-with-deepmind-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powered-ai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15"/>
              </a:lnSpc>
            </a:pPr>
            <a:r>
              <a:rPr spc="-200" dirty="0"/>
              <a:t>To </a:t>
            </a:r>
            <a:r>
              <a:rPr dirty="0"/>
              <a:t>learn </a:t>
            </a:r>
            <a:r>
              <a:rPr spc="-5" dirty="0"/>
              <a:t>deep</a:t>
            </a:r>
            <a:r>
              <a:rPr spc="114" dirty="0"/>
              <a:t> </a:t>
            </a:r>
            <a:r>
              <a:rPr spc="-25" dirty="0"/>
              <a:t>reinforcement</a:t>
            </a:r>
            <a:endParaRPr spc="-25" dirty="0"/>
          </a:p>
          <a:p>
            <a:pPr marL="12700">
              <a:lnSpc>
                <a:spcPts val="5015"/>
              </a:lnSpc>
            </a:pPr>
            <a:r>
              <a:rPr dirty="0"/>
              <a:t>learning</a:t>
            </a:r>
            <a:r>
              <a:rPr spc="-75" dirty="0"/>
              <a:t> </a:t>
            </a:r>
            <a:r>
              <a:rPr dirty="0"/>
              <a:t>……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69175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Lectures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David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Silver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marR="139700" lvl="1" indent="-227965" defTabSz="-635">
              <a:lnSpc>
                <a:spcPts val="3020"/>
              </a:lnSpc>
              <a:spcBef>
                <a:spcPts val="55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20" dirty="0">
                <a:latin typeface="Calibri" panose="020F0502020204030204"/>
                <a:cs typeface="Calibri" panose="020F0502020204030204"/>
                <a:hlinkClick r:id="rId1"/>
              </a:rPr>
              <a:t>http://www0.cs.ucl.ac.uk/staff/D.Silver/web/Te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aching.html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12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10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lectures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(1:30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each)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Deep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Reinforcement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ts val="3190"/>
              </a:lnSpc>
              <a:spcBef>
                <a:spcPts val="16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  <a:hlinkClick r:id="rId2"/>
              </a:rPr>
              <a:t>http://videolectures.net/rldm2015_silver_reinfo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>
              <a:lnSpc>
                <a:spcPts val="319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rcement_learning/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Outline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8444" y="1941067"/>
            <a:ext cx="29330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58444" y="2540253"/>
            <a:ext cx="3474720" cy="139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indent="-228600" defTabSz="-635">
              <a:lnSpc>
                <a:spcPct val="100000"/>
              </a:lnSpc>
              <a:buChar char="•"/>
              <a:tabLst>
                <a:tab pos="349885" algn="l"/>
              </a:tabLst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Ultra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Deep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Attention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Model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Reinforcement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8444" y="4321555"/>
            <a:ext cx="332295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Unsupervised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2103" y="4966715"/>
            <a:ext cx="5631815" cy="367665"/>
          </a:xfrm>
          <a:prstGeom prst="rect">
            <a:avLst/>
          </a:prstGeom>
          <a:ln w="57912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6380" indent="-228600" defTabSz="-635">
              <a:lnSpc>
                <a:spcPts val="2290"/>
              </a:lnSpc>
              <a:buChar char="•"/>
              <a:tabLst>
                <a:tab pos="247015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Image: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Realizing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World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Looks</a:t>
            </a:r>
            <a:r>
              <a:rPr sz="24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Like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647" y="5330647"/>
            <a:ext cx="6853555" cy="802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50" dirty="0">
                <a:latin typeface="Calibri" panose="020F0502020204030204"/>
                <a:cs typeface="Calibri" panose="020F0502020204030204"/>
              </a:rPr>
              <a:t>Text: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Understanding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dirty="0">
                <a:latin typeface="Calibri" panose="020F0502020204030204"/>
                <a:cs typeface="Calibri" panose="020F0502020204030204"/>
              </a:rPr>
              <a:t>Meaning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Words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335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Audio: Learning human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language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24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supervision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2685" y="2707894"/>
            <a:ext cx="33667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New network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15"/>
              </a:lnSpc>
            </a:pPr>
            <a:r>
              <a:rPr dirty="0"/>
              <a:t>Does </a:t>
            </a:r>
            <a:r>
              <a:rPr spc="-5" dirty="0"/>
              <a:t>machine </a:t>
            </a:r>
            <a:r>
              <a:rPr spc="-10" dirty="0"/>
              <a:t>know </a:t>
            </a:r>
            <a:r>
              <a:rPr spc="-15" dirty="0"/>
              <a:t>what</a:t>
            </a:r>
            <a:r>
              <a:rPr spc="-10" dirty="0"/>
              <a:t> </a:t>
            </a:r>
            <a:r>
              <a:rPr dirty="0"/>
              <a:t>the</a:t>
            </a:r>
            <a:endParaRPr dirty="0"/>
          </a:p>
          <a:p>
            <a:pPr marL="12700">
              <a:lnSpc>
                <a:spcPts val="4990"/>
              </a:lnSpc>
            </a:pPr>
            <a:r>
              <a:rPr spc="-15" dirty="0"/>
              <a:t>world </a:t>
            </a:r>
            <a:r>
              <a:rPr dirty="0"/>
              <a:t>look</a:t>
            </a:r>
            <a:r>
              <a:rPr spc="-35" dirty="0"/>
              <a:t> like?</a:t>
            </a:r>
            <a:endParaRPr spc="-35" dirty="0"/>
          </a:p>
        </p:txBody>
      </p:sp>
      <p:sp>
        <p:nvSpPr>
          <p:cNvPr id="3" name="object 3"/>
          <p:cNvSpPr/>
          <p:nvPr/>
        </p:nvSpPr>
        <p:spPr>
          <a:xfrm>
            <a:off x="845819" y="2731007"/>
            <a:ext cx="1970532" cy="25405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86911" y="2020823"/>
            <a:ext cx="5219699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51505" y="3070860"/>
            <a:ext cx="737235" cy="584200"/>
          </a:xfrm>
          <a:custGeom>
            <a:avLst/>
            <a:gdLst/>
            <a:ahLst/>
            <a:cxnLst/>
            <a:rect l="l" t="t" r="r" b="b"/>
            <a:pathLst>
              <a:path w="737235" h="584200">
                <a:moveTo>
                  <a:pt x="123317" y="90931"/>
                </a:moveTo>
                <a:lnTo>
                  <a:pt x="0" y="460882"/>
                </a:lnTo>
                <a:lnTo>
                  <a:pt x="369950" y="584200"/>
                </a:lnTo>
                <a:lnTo>
                  <a:pt x="308229" y="460882"/>
                </a:lnTo>
                <a:lnTo>
                  <a:pt x="736727" y="246634"/>
                </a:lnTo>
                <a:lnTo>
                  <a:pt x="720534" y="214249"/>
                </a:lnTo>
                <a:lnTo>
                  <a:pt x="184912" y="214249"/>
                </a:lnTo>
                <a:lnTo>
                  <a:pt x="123317" y="90931"/>
                </a:lnTo>
                <a:close/>
              </a:path>
              <a:path w="737235" h="584200">
                <a:moveTo>
                  <a:pt x="613409" y="0"/>
                </a:moveTo>
                <a:lnTo>
                  <a:pt x="184912" y="214249"/>
                </a:lnTo>
                <a:lnTo>
                  <a:pt x="720534" y="214249"/>
                </a:lnTo>
                <a:lnTo>
                  <a:pt x="61340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51505" y="3070860"/>
            <a:ext cx="737235" cy="584200"/>
          </a:xfrm>
          <a:custGeom>
            <a:avLst/>
            <a:gdLst/>
            <a:ahLst/>
            <a:cxnLst/>
            <a:rect l="l" t="t" r="r" b="b"/>
            <a:pathLst>
              <a:path w="737235" h="584200">
                <a:moveTo>
                  <a:pt x="736727" y="246634"/>
                </a:moveTo>
                <a:lnTo>
                  <a:pt x="308229" y="460882"/>
                </a:lnTo>
                <a:lnTo>
                  <a:pt x="369950" y="584200"/>
                </a:lnTo>
                <a:lnTo>
                  <a:pt x="0" y="460882"/>
                </a:lnTo>
                <a:lnTo>
                  <a:pt x="123317" y="90931"/>
                </a:lnTo>
                <a:lnTo>
                  <a:pt x="184912" y="214249"/>
                </a:lnTo>
                <a:lnTo>
                  <a:pt x="613409" y="0"/>
                </a:lnTo>
                <a:lnTo>
                  <a:pt x="736727" y="246634"/>
                </a:lnTo>
                <a:close/>
              </a:path>
            </a:pathLst>
          </a:custGeom>
          <a:ln w="12699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36138" y="4721986"/>
            <a:ext cx="751205" cy="563880"/>
          </a:xfrm>
          <a:custGeom>
            <a:avLst/>
            <a:gdLst/>
            <a:ahLst/>
            <a:cxnLst/>
            <a:rect l="l" t="t" r="r" b="b"/>
            <a:pathLst>
              <a:path w="751204" h="563879">
                <a:moveTo>
                  <a:pt x="103631" y="0"/>
                </a:moveTo>
                <a:lnTo>
                  <a:pt x="0" y="255524"/>
                </a:lnTo>
                <a:lnTo>
                  <a:pt x="443864" y="435610"/>
                </a:lnTo>
                <a:lnTo>
                  <a:pt x="392049" y="563372"/>
                </a:lnTo>
                <a:lnTo>
                  <a:pt x="751204" y="411480"/>
                </a:lnTo>
                <a:lnTo>
                  <a:pt x="653326" y="179958"/>
                </a:lnTo>
                <a:lnTo>
                  <a:pt x="547497" y="179958"/>
                </a:lnTo>
                <a:lnTo>
                  <a:pt x="103631" y="0"/>
                </a:lnTo>
                <a:close/>
              </a:path>
              <a:path w="751204" h="563879">
                <a:moveTo>
                  <a:pt x="599313" y="52196"/>
                </a:moveTo>
                <a:lnTo>
                  <a:pt x="547497" y="179958"/>
                </a:lnTo>
                <a:lnTo>
                  <a:pt x="653326" y="179958"/>
                </a:lnTo>
                <a:lnTo>
                  <a:pt x="599313" y="5219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36138" y="4721986"/>
            <a:ext cx="751205" cy="563880"/>
          </a:xfrm>
          <a:custGeom>
            <a:avLst/>
            <a:gdLst/>
            <a:ahLst/>
            <a:cxnLst/>
            <a:rect l="l" t="t" r="r" b="b"/>
            <a:pathLst>
              <a:path w="751204" h="563879">
                <a:moveTo>
                  <a:pt x="103631" y="0"/>
                </a:moveTo>
                <a:lnTo>
                  <a:pt x="547497" y="179958"/>
                </a:lnTo>
                <a:lnTo>
                  <a:pt x="599313" y="52196"/>
                </a:lnTo>
                <a:lnTo>
                  <a:pt x="751204" y="411480"/>
                </a:lnTo>
                <a:lnTo>
                  <a:pt x="392049" y="563372"/>
                </a:lnTo>
                <a:lnTo>
                  <a:pt x="443864" y="435610"/>
                </a:lnTo>
                <a:lnTo>
                  <a:pt x="0" y="255524"/>
                </a:lnTo>
                <a:lnTo>
                  <a:pt x="103631" y="0"/>
                </a:lnTo>
                <a:close/>
              </a:path>
            </a:pathLst>
          </a:custGeom>
          <a:ln w="12700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11167" y="4255008"/>
            <a:ext cx="4504944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77951" y="5383783"/>
            <a:ext cx="250253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Draw</a:t>
            </a:r>
            <a:r>
              <a:rPr sz="2800" spc="-5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something!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07310" y="1592262"/>
            <a:ext cx="6178550" cy="362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5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Ref: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https://openai.com/blog/generative-models/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Deep</a:t>
            </a:r>
            <a:r>
              <a:rPr spc="-75" dirty="0"/>
              <a:t> </a:t>
            </a:r>
            <a:r>
              <a:rPr spc="-15" dirty="0"/>
              <a:t>Dream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681355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Given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photo,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machine adds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800" dirty="0">
                <a:latin typeface="Calibri" panose="020F0502020204030204"/>
                <a:cs typeface="Calibri" panose="020F0502020204030204"/>
              </a:rPr>
              <a:t>it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sees</a:t>
            </a:r>
            <a:r>
              <a:rPr sz="2800" spc="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47444" y="2410967"/>
            <a:ext cx="5849111" cy="39014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061461" y="6343497"/>
            <a:ext cx="315785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  <a:hlinkClick r:id="rId2"/>
              </a:rPr>
              <a:t>http://deepdreamgenerator.com/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Deep</a:t>
            </a:r>
            <a:r>
              <a:rPr spc="-75" dirty="0"/>
              <a:t> </a:t>
            </a:r>
            <a:r>
              <a:rPr spc="-15" dirty="0"/>
              <a:t>Dream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681672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Given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photo,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machine adds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sees</a:t>
            </a:r>
            <a:r>
              <a:rPr sz="2800" spc="1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61461" y="6343497"/>
            <a:ext cx="315785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  <a:hlinkClick r:id="rId1"/>
              </a:rPr>
              <a:t>http://deepdreamgenerator.com/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7444" y="2410967"/>
            <a:ext cx="5849111" cy="3901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Deep</a:t>
            </a:r>
            <a:r>
              <a:rPr spc="-75" dirty="0"/>
              <a:t> </a:t>
            </a:r>
            <a:r>
              <a:rPr dirty="0"/>
              <a:t>Style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506334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Given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photo,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make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style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like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famous</a:t>
            </a:r>
            <a:r>
              <a:rPr sz="2800" spc="1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paintings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97379" y="2441448"/>
            <a:ext cx="4954524" cy="330403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75603" y="3860291"/>
            <a:ext cx="1752600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327019" y="6344107"/>
            <a:ext cx="277622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https://dreamscopeapp.com/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Deep</a:t>
            </a:r>
            <a:r>
              <a:rPr spc="-75" dirty="0"/>
              <a:t> </a:t>
            </a:r>
            <a:r>
              <a:rPr dirty="0"/>
              <a:t>Style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506334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Given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photo,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make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style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like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famous</a:t>
            </a:r>
            <a:r>
              <a:rPr sz="2800" spc="1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paintings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7019" y="6344107"/>
            <a:ext cx="277622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https://dreamscopeapp.com/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92807" y="2488692"/>
            <a:ext cx="5358384" cy="35722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/>
              <a:t>Training</a:t>
            </a:r>
            <a:r>
              <a:rPr spc="-90" dirty="0"/>
              <a:t> </a:t>
            </a:r>
            <a:r>
              <a:rPr spc="-25" dirty="0"/>
              <a:t>Data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05739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Preparing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training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data: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images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and their</a:t>
            </a:r>
            <a:r>
              <a:rPr sz="2800" spc="1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labels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6732" y="5414771"/>
            <a:ext cx="5050790" cy="9055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8255" marR="168910" indent="-1094740">
              <a:lnSpc>
                <a:spcPts val="336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learning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target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defined on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6380" y="2814827"/>
            <a:ext cx="719328" cy="72085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97330" y="2795777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1"/>
                </a:moveTo>
                <a:lnTo>
                  <a:pt x="757428" y="758951"/>
                </a:lnTo>
                <a:lnTo>
                  <a:pt x="757428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40964" y="2814827"/>
            <a:ext cx="719327" cy="720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21914" y="2795777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4" h="759460">
                <a:moveTo>
                  <a:pt x="0" y="758951"/>
                </a:moveTo>
                <a:lnTo>
                  <a:pt x="757427" y="758951"/>
                </a:lnTo>
                <a:lnTo>
                  <a:pt x="757427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65547" y="2814827"/>
            <a:ext cx="720851" cy="720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746497" y="2795777"/>
            <a:ext cx="759460" cy="759460"/>
          </a:xfrm>
          <a:custGeom>
            <a:avLst/>
            <a:gdLst/>
            <a:ahLst/>
            <a:cxnLst/>
            <a:rect l="l" t="t" r="r" b="b"/>
            <a:pathLst>
              <a:path w="759460" h="759460">
                <a:moveTo>
                  <a:pt x="0" y="758951"/>
                </a:moveTo>
                <a:lnTo>
                  <a:pt x="758951" y="758951"/>
                </a:lnTo>
                <a:lnTo>
                  <a:pt x="758951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90132" y="2814827"/>
            <a:ext cx="720852" cy="720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71082" y="2795777"/>
            <a:ext cx="759460" cy="759460"/>
          </a:xfrm>
          <a:custGeom>
            <a:avLst/>
            <a:gdLst/>
            <a:ahLst/>
            <a:cxnLst/>
            <a:rect l="l" t="t" r="r" b="b"/>
            <a:pathLst>
              <a:path w="759459" h="759460">
                <a:moveTo>
                  <a:pt x="0" y="758951"/>
                </a:moveTo>
                <a:lnTo>
                  <a:pt x="758952" y="758951"/>
                </a:lnTo>
                <a:lnTo>
                  <a:pt x="758952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14855" y="4169664"/>
            <a:ext cx="720851" cy="719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95805" y="4150614"/>
            <a:ext cx="759460" cy="757555"/>
          </a:xfrm>
          <a:custGeom>
            <a:avLst/>
            <a:gdLst/>
            <a:ahLst/>
            <a:cxnLst/>
            <a:rect l="l" t="t" r="r" b="b"/>
            <a:pathLst>
              <a:path w="759460" h="757554">
                <a:moveTo>
                  <a:pt x="0" y="757428"/>
                </a:moveTo>
                <a:lnTo>
                  <a:pt x="758951" y="757428"/>
                </a:lnTo>
                <a:lnTo>
                  <a:pt x="758951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40964" y="4169664"/>
            <a:ext cx="719327" cy="719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21914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767071" y="4169664"/>
            <a:ext cx="719327" cy="7193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748021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393179" y="4169664"/>
            <a:ext cx="719327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374129" y="4150614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4">
                <a:moveTo>
                  <a:pt x="0" y="757428"/>
                </a:moveTo>
                <a:lnTo>
                  <a:pt x="757427" y="757428"/>
                </a:lnTo>
                <a:lnTo>
                  <a:pt x="757427" y="0"/>
                </a:lnTo>
                <a:lnTo>
                  <a:pt x="0" y="0"/>
                </a:lnTo>
                <a:lnTo>
                  <a:pt x="0" y="7574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312035" y="2997834"/>
            <a:ext cx="50292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“5”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38396" y="2986278"/>
            <a:ext cx="50292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“0”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88889" y="2986278"/>
            <a:ext cx="5035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“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4”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206488" y="2983738"/>
            <a:ext cx="50228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“1”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08646" y="4347464"/>
            <a:ext cx="50292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“3”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91047" y="4374007"/>
            <a:ext cx="50228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“1”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40302" y="4352670"/>
            <a:ext cx="5035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“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2”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14194" y="4374007"/>
            <a:ext cx="50228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“9”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242" y="100203"/>
            <a:ext cx="1702435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u="sng" spc="-30" dirty="0">
                <a:latin typeface="Calibri Light" panose="020F0302020204030204"/>
                <a:cs typeface="Calibri Light" panose="020F0302020204030204"/>
              </a:rPr>
              <a:t>Deep</a:t>
            </a:r>
            <a:r>
              <a:rPr sz="3200" i="1" u="sng" spc="-12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3200" i="1" u="sng" spc="-10" dirty="0">
                <a:latin typeface="Calibri Light" panose="020F0302020204030204"/>
                <a:cs typeface="Calibri Light" panose="020F0302020204030204"/>
              </a:rPr>
              <a:t>Style</a:t>
            </a:r>
            <a:endParaRPr sz="32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19755" y="400811"/>
            <a:ext cx="2476499" cy="16504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40652" y="315468"/>
            <a:ext cx="1370076" cy="1726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33116" y="2357627"/>
            <a:ext cx="2049780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262884" y="2295144"/>
            <a:ext cx="1191767" cy="865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92551" y="2397251"/>
            <a:ext cx="1930907" cy="522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523615" y="2419858"/>
            <a:ext cx="6724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00800" y="2342388"/>
            <a:ext cx="2049779" cy="6416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830568" y="2281427"/>
            <a:ext cx="1191768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60235" y="2382011"/>
            <a:ext cx="1930908" cy="524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091298" y="2405634"/>
            <a:ext cx="6724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8000" y="3214116"/>
            <a:ext cx="1621536" cy="6400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29711" y="3151632"/>
            <a:ext cx="1658112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07435" y="3253740"/>
            <a:ext cx="1502664" cy="5227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289553" y="3276727"/>
            <a:ext cx="114046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content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15683" y="3206495"/>
            <a:ext cx="1620012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16852" y="3144011"/>
            <a:ext cx="1216152" cy="865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75119" y="3246120"/>
            <a:ext cx="1501140" cy="52273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078471" y="3269360"/>
            <a:ext cx="6965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ty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4424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827532" y="195833"/>
                </a:moveTo>
                <a:lnTo>
                  <a:pt x="0" y="195833"/>
                </a:lnTo>
                <a:lnTo>
                  <a:pt x="413765" y="391667"/>
                </a:lnTo>
                <a:lnTo>
                  <a:pt x="827532" y="195833"/>
                </a:lnTo>
                <a:close/>
              </a:path>
              <a:path w="828039" h="391794">
                <a:moveTo>
                  <a:pt x="620649" y="0"/>
                </a:moveTo>
                <a:lnTo>
                  <a:pt x="206883" y="0"/>
                </a:lnTo>
                <a:lnTo>
                  <a:pt x="206883" y="195833"/>
                </a:lnTo>
                <a:lnTo>
                  <a:pt x="620649" y="195833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4424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4">
                <a:moveTo>
                  <a:pt x="0" y="195833"/>
                </a:moveTo>
                <a:lnTo>
                  <a:pt x="206883" y="195833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3"/>
                </a:lnTo>
                <a:lnTo>
                  <a:pt x="827532" y="195833"/>
                </a:lnTo>
                <a:lnTo>
                  <a:pt x="413765" y="391667"/>
                </a:lnTo>
                <a:lnTo>
                  <a:pt x="0" y="19583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4424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827532" y="195834"/>
                </a:moveTo>
                <a:lnTo>
                  <a:pt x="0" y="195834"/>
                </a:lnTo>
                <a:lnTo>
                  <a:pt x="413765" y="391668"/>
                </a:lnTo>
                <a:lnTo>
                  <a:pt x="827532" y="195834"/>
                </a:lnTo>
                <a:close/>
              </a:path>
              <a:path w="828039" h="391795">
                <a:moveTo>
                  <a:pt x="620649" y="0"/>
                </a:moveTo>
                <a:lnTo>
                  <a:pt x="206883" y="0"/>
                </a:lnTo>
                <a:lnTo>
                  <a:pt x="206883" y="195834"/>
                </a:lnTo>
                <a:lnTo>
                  <a:pt x="620649" y="195834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4424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0" y="195834"/>
                </a:moveTo>
                <a:lnTo>
                  <a:pt x="206883" y="195834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4"/>
                </a:lnTo>
                <a:lnTo>
                  <a:pt x="827532" y="195834"/>
                </a:lnTo>
                <a:lnTo>
                  <a:pt x="413765" y="391668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4088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4">
                <a:moveTo>
                  <a:pt x="827531" y="195833"/>
                </a:moveTo>
                <a:lnTo>
                  <a:pt x="0" y="195833"/>
                </a:lnTo>
                <a:lnTo>
                  <a:pt x="413766" y="391667"/>
                </a:lnTo>
                <a:lnTo>
                  <a:pt x="827531" y="195833"/>
                </a:lnTo>
                <a:close/>
              </a:path>
              <a:path w="828040" h="391794">
                <a:moveTo>
                  <a:pt x="620649" y="0"/>
                </a:moveTo>
                <a:lnTo>
                  <a:pt x="206883" y="0"/>
                </a:lnTo>
                <a:lnTo>
                  <a:pt x="206883" y="195833"/>
                </a:lnTo>
                <a:lnTo>
                  <a:pt x="620649" y="195833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40880" y="1990344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4">
                <a:moveTo>
                  <a:pt x="0" y="195833"/>
                </a:moveTo>
                <a:lnTo>
                  <a:pt x="206883" y="195833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3"/>
                </a:lnTo>
                <a:lnTo>
                  <a:pt x="827531" y="195833"/>
                </a:lnTo>
                <a:lnTo>
                  <a:pt x="413766" y="391667"/>
                </a:lnTo>
                <a:lnTo>
                  <a:pt x="0" y="19583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4088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5">
                <a:moveTo>
                  <a:pt x="827531" y="195834"/>
                </a:moveTo>
                <a:lnTo>
                  <a:pt x="0" y="195834"/>
                </a:lnTo>
                <a:lnTo>
                  <a:pt x="413766" y="391668"/>
                </a:lnTo>
                <a:lnTo>
                  <a:pt x="827531" y="195834"/>
                </a:lnTo>
                <a:close/>
              </a:path>
              <a:path w="828040" h="391795">
                <a:moveTo>
                  <a:pt x="620649" y="0"/>
                </a:moveTo>
                <a:lnTo>
                  <a:pt x="206883" y="0"/>
                </a:lnTo>
                <a:lnTo>
                  <a:pt x="206883" y="195834"/>
                </a:lnTo>
                <a:lnTo>
                  <a:pt x="620649" y="195834"/>
                </a:lnTo>
                <a:lnTo>
                  <a:pt x="6206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40880" y="2910839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40" h="391795">
                <a:moveTo>
                  <a:pt x="0" y="195834"/>
                </a:moveTo>
                <a:lnTo>
                  <a:pt x="206883" y="195834"/>
                </a:lnTo>
                <a:lnTo>
                  <a:pt x="206883" y="0"/>
                </a:lnTo>
                <a:lnTo>
                  <a:pt x="620649" y="0"/>
                </a:lnTo>
                <a:lnTo>
                  <a:pt x="620649" y="195834"/>
                </a:lnTo>
                <a:lnTo>
                  <a:pt x="827531" y="195834"/>
                </a:lnTo>
                <a:lnTo>
                  <a:pt x="413766" y="391668"/>
                </a:lnTo>
                <a:lnTo>
                  <a:pt x="0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808988" y="4911852"/>
            <a:ext cx="2596895" cy="17297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750308" y="4892040"/>
            <a:ext cx="2049780" cy="641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180076" y="4831079"/>
            <a:ext cx="1191768" cy="8656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809744" y="4931664"/>
            <a:ext cx="1930907" cy="5242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5440807" y="4956175"/>
            <a:ext cx="6731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CNN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45022" y="5974892"/>
            <a:ext cx="213995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361432" y="5506211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620648" y="195834"/>
                </a:moveTo>
                <a:lnTo>
                  <a:pt x="206882" y="195834"/>
                </a:lnTo>
                <a:lnTo>
                  <a:pt x="206882" y="391668"/>
                </a:lnTo>
                <a:lnTo>
                  <a:pt x="620648" y="391668"/>
                </a:lnTo>
                <a:lnTo>
                  <a:pt x="620648" y="195834"/>
                </a:lnTo>
                <a:close/>
              </a:path>
              <a:path w="828039" h="391795">
                <a:moveTo>
                  <a:pt x="413765" y="0"/>
                </a:moveTo>
                <a:lnTo>
                  <a:pt x="0" y="195834"/>
                </a:lnTo>
                <a:lnTo>
                  <a:pt x="827531" y="195834"/>
                </a:lnTo>
                <a:lnTo>
                  <a:pt x="4137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61432" y="5506211"/>
            <a:ext cx="828040" cy="391795"/>
          </a:xfrm>
          <a:custGeom>
            <a:avLst/>
            <a:gdLst/>
            <a:ahLst/>
            <a:cxnLst/>
            <a:rect l="l" t="t" r="r" b="b"/>
            <a:pathLst>
              <a:path w="828039" h="391795">
                <a:moveTo>
                  <a:pt x="827531" y="195834"/>
                </a:moveTo>
                <a:lnTo>
                  <a:pt x="620648" y="195834"/>
                </a:lnTo>
                <a:lnTo>
                  <a:pt x="620648" y="391668"/>
                </a:lnTo>
                <a:lnTo>
                  <a:pt x="206882" y="391668"/>
                </a:lnTo>
                <a:lnTo>
                  <a:pt x="206882" y="195834"/>
                </a:lnTo>
                <a:lnTo>
                  <a:pt x="0" y="195834"/>
                </a:lnTo>
                <a:lnTo>
                  <a:pt x="413765" y="0"/>
                </a:lnTo>
                <a:lnTo>
                  <a:pt x="827531" y="19583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858767" y="3776471"/>
            <a:ext cx="1936750" cy="1188720"/>
          </a:xfrm>
          <a:custGeom>
            <a:avLst/>
            <a:gdLst/>
            <a:ahLst/>
            <a:cxnLst/>
            <a:rect l="l" t="t" r="r" b="b"/>
            <a:pathLst>
              <a:path w="1936750" h="1188720">
                <a:moveTo>
                  <a:pt x="215460" y="85301"/>
                </a:moveTo>
                <a:lnTo>
                  <a:pt x="176122" y="150595"/>
                </a:lnTo>
                <a:lnTo>
                  <a:pt x="1897507" y="1188211"/>
                </a:lnTo>
                <a:lnTo>
                  <a:pt x="1936750" y="1123060"/>
                </a:lnTo>
                <a:lnTo>
                  <a:pt x="215460" y="85301"/>
                </a:lnTo>
                <a:close/>
              </a:path>
              <a:path w="1936750" h="1188720">
                <a:moveTo>
                  <a:pt x="0" y="0"/>
                </a:moveTo>
                <a:lnTo>
                  <a:pt x="136779" y="215900"/>
                </a:lnTo>
                <a:lnTo>
                  <a:pt x="176122" y="150595"/>
                </a:lnTo>
                <a:lnTo>
                  <a:pt x="143510" y="130936"/>
                </a:lnTo>
                <a:lnTo>
                  <a:pt x="182880" y="65658"/>
                </a:lnTo>
                <a:lnTo>
                  <a:pt x="227293" y="65658"/>
                </a:lnTo>
                <a:lnTo>
                  <a:pt x="254762" y="20065"/>
                </a:lnTo>
                <a:lnTo>
                  <a:pt x="0" y="0"/>
                </a:lnTo>
                <a:close/>
              </a:path>
              <a:path w="1936750" h="1188720">
                <a:moveTo>
                  <a:pt x="182880" y="65658"/>
                </a:moveTo>
                <a:lnTo>
                  <a:pt x="143510" y="130936"/>
                </a:lnTo>
                <a:lnTo>
                  <a:pt x="176122" y="150595"/>
                </a:lnTo>
                <a:lnTo>
                  <a:pt x="215460" y="85301"/>
                </a:lnTo>
                <a:lnTo>
                  <a:pt x="182880" y="65658"/>
                </a:lnTo>
                <a:close/>
              </a:path>
              <a:path w="1936750" h="1188720">
                <a:moveTo>
                  <a:pt x="227293" y="65658"/>
                </a:moveTo>
                <a:lnTo>
                  <a:pt x="182880" y="65658"/>
                </a:lnTo>
                <a:lnTo>
                  <a:pt x="215460" y="85301"/>
                </a:lnTo>
                <a:lnTo>
                  <a:pt x="227293" y="6565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754496" y="3784091"/>
            <a:ext cx="1699895" cy="1180465"/>
          </a:xfrm>
          <a:custGeom>
            <a:avLst/>
            <a:gdLst/>
            <a:ahLst/>
            <a:cxnLst/>
            <a:rect l="l" t="t" r="r" b="b"/>
            <a:pathLst>
              <a:path w="1699895" h="1180464">
                <a:moveTo>
                  <a:pt x="1489716" y="97672"/>
                </a:moveTo>
                <a:lnTo>
                  <a:pt x="0" y="1117599"/>
                </a:lnTo>
                <a:lnTo>
                  <a:pt x="42925" y="1180464"/>
                </a:lnTo>
                <a:lnTo>
                  <a:pt x="1532768" y="160536"/>
                </a:lnTo>
                <a:lnTo>
                  <a:pt x="1489716" y="97672"/>
                </a:lnTo>
                <a:close/>
              </a:path>
              <a:path w="1699895" h="1180464">
                <a:moveTo>
                  <a:pt x="1657487" y="76199"/>
                </a:moveTo>
                <a:lnTo>
                  <a:pt x="1521078" y="76199"/>
                </a:lnTo>
                <a:lnTo>
                  <a:pt x="1564131" y="139064"/>
                </a:lnTo>
                <a:lnTo>
                  <a:pt x="1532768" y="160536"/>
                </a:lnTo>
                <a:lnTo>
                  <a:pt x="1575816" y="223392"/>
                </a:lnTo>
                <a:lnTo>
                  <a:pt x="1657487" y="76199"/>
                </a:lnTo>
                <a:close/>
              </a:path>
              <a:path w="1699895" h="1180464">
                <a:moveTo>
                  <a:pt x="1521078" y="76199"/>
                </a:moveTo>
                <a:lnTo>
                  <a:pt x="1489716" y="97672"/>
                </a:lnTo>
                <a:lnTo>
                  <a:pt x="1532768" y="160536"/>
                </a:lnTo>
                <a:lnTo>
                  <a:pt x="1564131" y="139064"/>
                </a:lnTo>
                <a:lnTo>
                  <a:pt x="1521078" y="76199"/>
                </a:lnTo>
                <a:close/>
              </a:path>
              <a:path w="1699895" h="1180464">
                <a:moveTo>
                  <a:pt x="1699768" y="0"/>
                </a:moveTo>
                <a:lnTo>
                  <a:pt x="1446656" y="34797"/>
                </a:lnTo>
                <a:lnTo>
                  <a:pt x="1489716" y="97672"/>
                </a:lnTo>
                <a:lnTo>
                  <a:pt x="1521078" y="76199"/>
                </a:lnTo>
                <a:lnTo>
                  <a:pt x="1657487" y="76199"/>
                </a:lnTo>
                <a:lnTo>
                  <a:pt x="169976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Generating </a:t>
            </a:r>
            <a:r>
              <a:rPr spc="-10" dirty="0"/>
              <a:t>Images </a:t>
            </a:r>
            <a:r>
              <a:rPr spc="-15" dirty="0"/>
              <a:t>by</a:t>
            </a:r>
            <a:r>
              <a:rPr spc="-40" dirty="0"/>
              <a:t> </a:t>
            </a:r>
            <a:r>
              <a:rPr spc="-5" dirty="0"/>
              <a:t>RNN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973323" y="3035807"/>
            <a:ext cx="4754880" cy="19232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14044" y="3518915"/>
            <a:ext cx="931163" cy="1051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6611" y="2281427"/>
            <a:ext cx="899160" cy="1074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58239" y="4710684"/>
            <a:ext cx="886968" cy="1051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877439" y="4977129"/>
            <a:ext cx="97091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color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15" baseline="24000" dirty="0">
                <a:latin typeface="Calibri" panose="020F0502020204030204"/>
                <a:cs typeface="Calibri" panose="020F0502020204030204"/>
              </a:rPr>
              <a:t>st</a:t>
            </a:r>
            <a:r>
              <a:rPr sz="2400" spc="120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pixel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3910" y="2231135"/>
            <a:ext cx="103759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color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nd</a:t>
            </a:r>
            <a:r>
              <a:rPr sz="2400" spc="112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pixel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17490" y="4991100"/>
            <a:ext cx="103695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color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2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nd</a:t>
            </a:r>
            <a:r>
              <a:rPr sz="2400" spc="120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pixel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8346" y="2240026"/>
            <a:ext cx="108712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785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color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3rd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pixel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6306" y="4977129"/>
            <a:ext cx="108775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color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3rd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pixel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0502" y="2163826"/>
            <a:ext cx="99885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3335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color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4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th</a:t>
            </a:r>
            <a:r>
              <a:rPr sz="2400" spc="127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pixel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1645" y="4526627"/>
            <a:ext cx="6283960" cy="2207895"/>
          </a:xfrm>
          <a:custGeom>
            <a:avLst/>
            <a:gdLst/>
            <a:ahLst/>
            <a:cxnLst/>
            <a:rect l="l" t="t" r="r" b="b"/>
            <a:pathLst>
              <a:path w="6283959" h="2207895">
                <a:moveTo>
                  <a:pt x="571871" y="726854"/>
                </a:moveTo>
                <a:lnTo>
                  <a:pt x="565245" y="696133"/>
                </a:lnTo>
                <a:lnTo>
                  <a:pt x="562820" y="665676"/>
                </a:lnTo>
                <a:lnTo>
                  <a:pt x="564484" y="635554"/>
                </a:lnTo>
                <a:lnTo>
                  <a:pt x="579638" y="576591"/>
                </a:lnTo>
                <a:lnTo>
                  <a:pt x="609823" y="519801"/>
                </a:lnTo>
                <a:lnTo>
                  <a:pt x="654153" y="465742"/>
                </a:lnTo>
                <a:lnTo>
                  <a:pt x="711741" y="414969"/>
                </a:lnTo>
                <a:lnTo>
                  <a:pt x="745231" y="390990"/>
                </a:lnTo>
                <a:lnTo>
                  <a:pt x="781703" y="368041"/>
                </a:lnTo>
                <a:lnTo>
                  <a:pt x="821048" y="346193"/>
                </a:lnTo>
                <a:lnTo>
                  <a:pt x="863153" y="325515"/>
                </a:lnTo>
                <a:lnTo>
                  <a:pt x="907909" y="306077"/>
                </a:lnTo>
                <a:lnTo>
                  <a:pt x="955205" y="287948"/>
                </a:lnTo>
                <a:lnTo>
                  <a:pt x="1004930" y="271197"/>
                </a:lnTo>
                <a:lnTo>
                  <a:pt x="1056974" y="255896"/>
                </a:lnTo>
                <a:lnTo>
                  <a:pt x="1111225" y="242113"/>
                </a:lnTo>
                <a:lnTo>
                  <a:pt x="1167573" y="229917"/>
                </a:lnTo>
                <a:lnTo>
                  <a:pt x="1225908" y="219379"/>
                </a:lnTo>
                <a:lnTo>
                  <a:pt x="1286118" y="210569"/>
                </a:lnTo>
                <a:lnTo>
                  <a:pt x="1348093" y="203555"/>
                </a:lnTo>
                <a:lnTo>
                  <a:pt x="1411722" y="198407"/>
                </a:lnTo>
                <a:lnTo>
                  <a:pt x="1461975" y="195777"/>
                </a:lnTo>
                <a:lnTo>
                  <a:pt x="1512262" y="194387"/>
                </a:lnTo>
                <a:lnTo>
                  <a:pt x="1562486" y="194229"/>
                </a:lnTo>
                <a:lnTo>
                  <a:pt x="1612549" y="195294"/>
                </a:lnTo>
                <a:lnTo>
                  <a:pt x="1662354" y="197573"/>
                </a:lnTo>
                <a:lnTo>
                  <a:pt x="1711804" y="201058"/>
                </a:lnTo>
                <a:lnTo>
                  <a:pt x="1760802" y="205739"/>
                </a:lnTo>
                <a:lnTo>
                  <a:pt x="1809252" y="211609"/>
                </a:lnTo>
                <a:lnTo>
                  <a:pt x="1857055" y="218658"/>
                </a:lnTo>
                <a:lnTo>
                  <a:pt x="1904115" y="226879"/>
                </a:lnTo>
                <a:lnTo>
                  <a:pt x="1950335" y="236261"/>
                </a:lnTo>
                <a:lnTo>
                  <a:pt x="1995617" y="246797"/>
                </a:lnTo>
                <a:lnTo>
                  <a:pt x="2039864" y="258478"/>
                </a:lnTo>
                <a:lnTo>
                  <a:pt x="2068873" y="234500"/>
                </a:lnTo>
                <a:lnTo>
                  <a:pt x="2101004" y="211942"/>
                </a:lnTo>
                <a:lnTo>
                  <a:pt x="2136056" y="190833"/>
                </a:lnTo>
                <a:lnTo>
                  <a:pt x="2173826" y="171204"/>
                </a:lnTo>
                <a:lnTo>
                  <a:pt x="2214110" y="153084"/>
                </a:lnTo>
                <a:lnTo>
                  <a:pt x="2256708" y="136503"/>
                </a:lnTo>
                <a:lnTo>
                  <a:pt x="2301416" y="121491"/>
                </a:lnTo>
                <a:lnTo>
                  <a:pt x="2348032" y="108077"/>
                </a:lnTo>
                <a:lnTo>
                  <a:pt x="2396353" y="96292"/>
                </a:lnTo>
                <a:lnTo>
                  <a:pt x="2446177" y="86165"/>
                </a:lnTo>
                <a:lnTo>
                  <a:pt x="2497302" y="77726"/>
                </a:lnTo>
                <a:lnTo>
                  <a:pt x="2549525" y="71004"/>
                </a:lnTo>
                <a:lnTo>
                  <a:pt x="2602644" y="66030"/>
                </a:lnTo>
                <a:lnTo>
                  <a:pt x="2656456" y="62833"/>
                </a:lnTo>
                <a:lnTo>
                  <a:pt x="2710759" y="61443"/>
                </a:lnTo>
                <a:lnTo>
                  <a:pt x="2765350" y="61890"/>
                </a:lnTo>
                <a:lnTo>
                  <a:pt x="2820027" y="64203"/>
                </a:lnTo>
                <a:lnTo>
                  <a:pt x="2874587" y="68412"/>
                </a:lnTo>
                <a:lnTo>
                  <a:pt x="2928829" y="74548"/>
                </a:lnTo>
                <a:lnTo>
                  <a:pt x="2982549" y="82639"/>
                </a:lnTo>
                <a:lnTo>
                  <a:pt x="3035545" y="92716"/>
                </a:lnTo>
                <a:lnTo>
                  <a:pt x="3087614" y="104808"/>
                </a:lnTo>
                <a:lnTo>
                  <a:pt x="3136092" y="118280"/>
                </a:lnTo>
                <a:lnTo>
                  <a:pt x="3182356" y="133336"/>
                </a:lnTo>
                <a:lnTo>
                  <a:pt x="3226239" y="149939"/>
                </a:lnTo>
                <a:lnTo>
                  <a:pt x="3267573" y="168054"/>
                </a:lnTo>
                <a:lnTo>
                  <a:pt x="3295657" y="143889"/>
                </a:lnTo>
                <a:lnTo>
                  <a:pt x="3327597" y="121420"/>
                </a:lnTo>
                <a:lnTo>
                  <a:pt x="3363092" y="100696"/>
                </a:lnTo>
                <a:lnTo>
                  <a:pt x="3401842" y="81765"/>
                </a:lnTo>
                <a:lnTo>
                  <a:pt x="3443548" y="64675"/>
                </a:lnTo>
                <a:lnTo>
                  <a:pt x="3487909" y="49474"/>
                </a:lnTo>
                <a:lnTo>
                  <a:pt x="3534624" y="36210"/>
                </a:lnTo>
                <a:lnTo>
                  <a:pt x="3583395" y="24932"/>
                </a:lnTo>
                <a:lnTo>
                  <a:pt x="3633920" y="15686"/>
                </a:lnTo>
                <a:lnTo>
                  <a:pt x="3685900" y="8522"/>
                </a:lnTo>
                <a:lnTo>
                  <a:pt x="3739035" y="3488"/>
                </a:lnTo>
                <a:lnTo>
                  <a:pt x="3793024" y="631"/>
                </a:lnTo>
                <a:lnTo>
                  <a:pt x="3847567" y="0"/>
                </a:lnTo>
                <a:lnTo>
                  <a:pt x="3902364" y="1642"/>
                </a:lnTo>
                <a:lnTo>
                  <a:pt x="3957115" y="5606"/>
                </a:lnTo>
                <a:lnTo>
                  <a:pt x="4011521" y="11940"/>
                </a:lnTo>
                <a:lnTo>
                  <a:pt x="4065280" y="20692"/>
                </a:lnTo>
                <a:lnTo>
                  <a:pt x="4118092" y="31910"/>
                </a:lnTo>
                <a:lnTo>
                  <a:pt x="4168764" y="45425"/>
                </a:lnTo>
                <a:lnTo>
                  <a:pt x="4216504" y="61055"/>
                </a:lnTo>
                <a:lnTo>
                  <a:pt x="4261031" y="78691"/>
                </a:lnTo>
                <a:lnTo>
                  <a:pt x="4302065" y="98223"/>
                </a:lnTo>
                <a:lnTo>
                  <a:pt x="4339326" y="119540"/>
                </a:lnTo>
                <a:lnTo>
                  <a:pt x="4376599" y="100105"/>
                </a:lnTo>
                <a:lnTo>
                  <a:pt x="4416279" y="82371"/>
                </a:lnTo>
                <a:lnTo>
                  <a:pt x="4458145" y="66349"/>
                </a:lnTo>
                <a:lnTo>
                  <a:pt x="4501976" y="52045"/>
                </a:lnTo>
                <a:lnTo>
                  <a:pt x="4547552" y="39470"/>
                </a:lnTo>
                <a:lnTo>
                  <a:pt x="4594652" y="28632"/>
                </a:lnTo>
                <a:lnTo>
                  <a:pt x="4643054" y="19540"/>
                </a:lnTo>
                <a:lnTo>
                  <a:pt x="4692537" y="12202"/>
                </a:lnTo>
                <a:lnTo>
                  <a:pt x="4742882" y="6627"/>
                </a:lnTo>
                <a:lnTo>
                  <a:pt x="4793866" y="2824"/>
                </a:lnTo>
                <a:lnTo>
                  <a:pt x="4845269" y="801"/>
                </a:lnTo>
                <a:lnTo>
                  <a:pt x="4896870" y="568"/>
                </a:lnTo>
                <a:lnTo>
                  <a:pt x="4948448" y="2132"/>
                </a:lnTo>
                <a:lnTo>
                  <a:pt x="4999783" y="5504"/>
                </a:lnTo>
                <a:lnTo>
                  <a:pt x="5050652" y="10691"/>
                </a:lnTo>
                <a:lnTo>
                  <a:pt x="5100836" y="17702"/>
                </a:lnTo>
                <a:lnTo>
                  <a:pt x="5150113" y="26546"/>
                </a:lnTo>
                <a:lnTo>
                  <a:pt x="5198262" y="37231"/>
                </a:lnTo>
                <a:lnTo>
                  <a:pt x="5245063" y="49767"/>
                </a:lnTo>
                <a:lnTo>
                  <a:pt x="5290295" y="64162"/>
                </a:lnTo>
                <a:lnTo>
                  <a:pt x="5333736" y="80424"/>
                </a:lnTo>
                <a:lnTo>
                  <a:pt x="5392756" y="107240"/>
                </a:lnTo>
                <a:lnTo>
                  <a:pt x="5444584" y="136921"/>
                </a:lnTo>
                <a:lnTo>
                  <a:pt x="5488819" y="169134"/>
                </a:lnTo>
                <a:lnTo>
                  <a:pt x="5525064" y="203549"/>
                </a:lnTo>
                <a:lnTo>
                  <a:pt x="5552920" y="239833"/>
                </a:lnTo>
                <a:lnTo>
                  <a:pt x="5571988" y="277655"/>
                </a:lnTo>
                <a:lnTo>
                  <a:pt x="5635726" y="287385"/>
                </a:lnTo>
                <a:lnTo>
                  <a:pt x="5696489" y="299476"/>
                </a:lnTo>
                <a:lnTo>
                  <a:pt x="5754114" y="313792"/>
                </a:lnTo>
                <a:lnTo>
                  <a:pt x="5808436" y="330197"/>
                </a:lnTo>
                <a:lnTo>
                  <a:pt x="5859294" y="348553"/>
                </a:lnTo>
                <a:lnTo>
                  <a:pt x="5906523" y="368723"/>
                </a:lnTo>
                <a:lnTo>
                  <a:pt x="5949959" y="390571"/>
                </a:lnTo>
                <a:lnTo>
                  <a:pt x="5989440" y="413959"/>
                </a:lnTo>
                <a:lnTo>
                  <a:pt x="6024803" y="438750"/>
                </a:lnTo>
                <a:lnTo>
                  <a:pt x="6055882" y="464808"/>
                </a:lnTo>
                <a:lnTo>
                  <a:pt x="6104541" y="520175"/>
                </a:lnTo>
                <a:lnTo>
                  <a:pt x="6134109" y="578963"/>
                </a:lnTo>
                <a:lnTo>
                  <a:pt x="6143280" y="640077"/>
                </a:lnTo>
                <a:lnTo>
                  <a:pt x="6139807" y="671164"/>
                </a:lnTo>
                <a:lnTo>
                  <a:pt x="6115929" y="733712"/>
                </a:lnTo>
                <a:lnTo>
                  <a:pt x="6090658" y="770503"/>
                </a:lnTo>
                <a:lnTo>
                  <a:pt x="6080496" y="782480"/>
                </a:lnTo>
                <a:lnTo>
                  <a:pt x="6121349" y="809886"/>
                </a:lnTo>
                <a:lnTo>
                  <a:pt x="6157557" y="838193"/>
                </a:lnTo>
                <a:lnTo>
                  <a:pt x="6189150" y="867288"/>
                </a:lnTo>
                <a:lnTo>
                  <a:pt x="6216160" y="897061"/>
                </a:lnTo>
                <a:lnTo>
                  <a:pt x="6256553" y="958191"/>
                </a:lnTo>
                <a:lnTo>
                  <a:pt x="6278982" y="1020691"/>
                </a:lnTo>
                <a:lnTo>
                  <a:pt x="6283691" y="1083667"/>
                </a:lnTo>
                <a:lnTo>
                  <a:pt x="6279478" y="1115054"/>
                </a:lnTo>
                <a:lnTo>
                  <a:pt x="6258070" y="1177068"/>
                </a:lnTo>
                <a:lnTo>
                  <a:pt x="6219558" y="1237326"/>
                </a:lnTo>
                <a:lnTo>
                  <a:pt x="6193966" y="1266516"/>
                </a:lnTo>
                <a:lnTo>
                  <a:pt x="6164189" y="1294932"/>
                </a:lnTo>
                <a:lnTo>
                  <a:pt x="6130260" y="1322463"/>
                </a:lnTo>
                <a:lnTo>
                  <a:pt x="6092208" y="1348996"/>
                </a:lnTo>
                <a:lnTo>
                  <a:pt x="6050065" y="1374419"/>
                </a:lnTo>
                <a:lnTo>
                  <a:pt x="6003861" y="1398622"/>
                </a:lnTo>
                <a:lnTo>
                  <a:pt x="5953627" y="1421492"/>
                </a:lnTo>
                <a:lnTo>
                  <a:pt x="5899394" y="1442919"/>
                </a:lnTo>
                <a:lnTo>
                  <a:pt x="5853770" y="1458709"/>
                </a:lnTo>
                <a:lnTo>
                  <a:pt x="5806475" y="1473187"/>
                </a:lnTo>
                <a:lnTo>
                  <a:pt x="5757634" y="1486326"/>
                </a:lnTo>
                <a:lnTo>
                  <a:pt x="5707372" y="1498102"/>
                </a:lnTo>
                <a:lnTo>
                  <a:pt x="5655815" y="1508489"/>
                </a:lnTo>
                <a:lnTo>
                  <a:pt x="5603089" y="1517460"/>
                </a:lnTo>
                <a:lnTo>
                  <a:pt x="5549318" y="1524991"/>
                </a:lnTo>
                <a:lnTo>
                  <a:pt x="5494629" y="1531056"/>
                </a:lnTo>
                <a:lnTo>
                  <a:pt x="5439146" y="1535629"/>
                </a:lnTo>
                <a:lnTo>
                  <a:pt x="5436343" y="1565611"/>
                </a:lnTo>
                <a:lnTo>
                  <a:pt x="5417427" y="1623652"/>
                </a:lnTo>
                <a:lnTo>
                  <a:pt x="5381853" y="1678613"/>
                </a:lnTo>
                <a:lnTo>
                  <a:pt x="5330932" y="1729876"/>
                </a:lnTo>
                <a:lnTo>
                  <a:pt x="5300126" y="1753928"/>
                </a:lnTo>
                <a:lnTo>
                  <a:pt x="5265975" y="1776825"/>
                </a:lnTo>
                <a:lnTo>
                  <a:pt x="5228641" y="1798489"/>
                </a:lnTo>
                <a:lnTo>
                  <a:pt x="5188289" y="1818843"/>
                </a:lnTo>
                <a:lnTo>
                  <a:pt x="5145083" y="1837811"/>
                </a:lnTo>
                <a:lnTo>
                  <a:pt x="5099187" y="1855315"/>
                </a:lnTo>
                <a:lnTo>
                  <a:pt x="5050763" y="1871278"/>
                </a:lnTo>
                <a:lnTo>
                  <a:pt x="4999977" y="1885622"/>
                </a:lnTo>
                <a:lnTo>
                  <a:pt x="4946991" y="1898272"/>
                </a:lnTo>
                <a:lnTo>
                  <a:pt x="4891969" y="1909149"/>
                </a:lnTo>
                <a:lnTo>
                  <a:pt x="4835075" y="1918178"/>
                </a:lnTo>
                <a:lnTo>
                  <a:pt x="4776473" y="1925280"/>
                </a:lnTo>
                <a:lnTo>
                  <a:pt x="4716327" y="1930378"/>
                </a:lnTo>
                <a:lnTo>
                  <a:pt x="4654800" y="1933396"/>
                </a:lnTo>
                <a:lnTo>
                  <a:pt x="4592056" y="1934256"/>
                </a:lnTo>
                <a:lnTo>
                  <a:pt x="4540517" y="1933301"/>
                </a:lnTo>
                <a:lnTo>
                  <a:pt x="4489369" y="1930847"/>
                </a:lnTo>
                <a:lnTo>
                  <a:pt x="4438748" y="1926913"/>
                </a:lnTo>
                <a:lnTo>
                  <a:pt x="4388793" y="1921517"/>
                </a:lnTo>
                <a:lnTo>
                  <a:pt x="4339639" y="1914680"/>
                </a:lnTo>
                <a:lnTo>
                  <a:pt x="4291424" y="1906421"/>
                </a:lnTo>
                <a:lnTo>
                  <a:pt x="4244284" y="1896757"/>
                </a:lnTo>
                <a:lnTo>
                  <a:pt x="4198357" y="1885709"/>
                </a:lnTo>
                <a:lnTo>
                  <a:pt x="4153779" y="1873296"/>
                </a:lnTo>
                <a:lnTo>
                  <a:pt x="4134751" y="1900492"/>
                </a:lnTo>
                <a:lnTo>
                  <a:pt x="4087562" y="1952081"/>
                </a:lnTo>
                <a:lnTo>
                  <a:pt x="4029048" y="1999714"/>
                </a:lnTo>
                <a:lnTo>
                  <a:pt x="3995864" y="2021965"/>
                </a:lnTo>
                <a:lnTo>
                  <a:pt x="3960233" y="2043129"/>
                </a:lnTo>
                <a:lnTo>
                  <a:pt x="3922282" y="2063172"/>
                </a:lnTo>
                <a:lnTo>
                  <a:pt x="3882140" y="2082062"/>
                </a:lnTo>
                <a:lnTo>
                  <a:pt x="3839935" y="2099765"/>
                </a:lnTo>
                <a:lnTo>
                  <a:pt x="3795794" y="2116250"/>
                </a:lnTo>
                <a:lnTo>
                  <a:pt x="3749846" y="2131483"/>
                </a:lnTo>
                <a:lnTo>
                  <a:pt x="3702218" y="2145432"/>
                </a:lnTo>
                <a:lnTo>
                  <a:pt x="3653039" y="2158062"/>
                </a:lnTo>
                <a:lnTo>
                  <a:pt x="3602437" y="2169343"/>
                </a:lnTo>
                <a:lnTo>
                  <a:pt x="3550539" y="2179240"/>
                </a:lnTo>
                <a:lnTo>
                  <a:pt x="3497474" y="2187721"/>
                </a:lnTo>
                <a:lnTo>
                  <a:pt x="3443369" y="2194753"/>
                </a:lnTo>
                <a:lnTo>
                  <a:pt x="3388353" y="2200303"/>
                </a:lnTo>
                <a:lnTo>
                  <a:pt x="3332553" y="2204339"/>
                </a:lnTo>
                <a:lnTo>
                  <a:pt x="3276098" y="2206827"/>
                </a:lnTo>
                <a:lnTo>
                  <a:pt x="3219116" y="2207735"/>
                </a:lnTo>
                <a:lnTo>
                  <a:pt x="3161733" y="2207029"/>
                </a:lnTo>
                <a:lnTo>
                  <a:pt x="3104080" y="2204678"/>
                </a:lnTo>
                <a:lnTo>
                  <a:pt x="3046282" y="2200647"/>
                </a:lnTo>
                <a:lnTo>
                  <a:pt x="2988470" y="2194905"/>
                </a:lnTo>
                <a:lnTo>
                  <a:pt x="2930769" y="2187418"/>
                </a:lnTo>
                <a:lnTo>
                  <a:pt x="2872261" y="2177943"/>
                </a:lnTo>
                <a:lnTo>
                  <a:pt x="2815359" y="2166774"/>
                </a:lnTo>
                <a:lnTo>
                  <a:pt x="2760210" y="2153962"/>
                </a:lnTo>
                <a:lnTo>
                  <a:pt x="2706957" y="2139559"/>
                </a:lnTo>
                <a:lnTo>
                  <a:pt x="2655747" y="2123615"/>
                </a:lnTo>
                <a:lnTo>
                  <a:pt x="2606726" y="2106183"/>
                </a:lnTo>
                <a:lnTo>
                  <a:pt x="2560037" y="2087314"/>
                </a:lnTo>
                <a:lnTo>
                  <a:pt x="2515828" y="2067059"/>
                </a:lnTo>
                <a:lnTo>
                  <a:pt x="2474243" y="2045469"/>
                </a:lnTo>
                <a:lnTo>
                  <a:pt x="2435428" y="2022597"/>
                </a:lnTo>
                <a:lnTo>
                  <a:pt x="2399528" y="1998493"/>
                </a:lnTo>
                <a:lnTo>
                  <a:pt x="2350847" y="2011776"/>
                </a:lnTo>
                <a:lnTo>
                  <a:pt x="2301382" y="2023771"/>
                </a:lnTo>
                <a:lnTo>
                  <a:pt x="2251222" y="2034490"/>
                </a:lnTo>
                <a:lnTo>
                  <a:pt x="2200454" y="2043941"/>
                </a:lnTo>
                <a:lnTo>
                  <a:pt x="2149168" y="2052136"/>
                </a:lnTo>
                <a:lnTo>
                  <a:pt x="2097450" y="2059085"/>
                </a:lnTo>
                <a:lnTo>
                  <a:pt x="2045390" y="2064800"/>
                </a:lnTo>
                <a:lnTo>
                  <a:pt x="1993076" y="2069289"/>
                </a:lnTo>
                <a:lnTo>
                  <a:pt x="1940595" y="2072565"/>
                </a:lnTo>
                <a:lnTo>
                  <a:pt x="1888037" y="2074637"/>
                </a:lnTo>
                <a:lnTo>
                  <a:pt x="1835488" y="2075516"/>
                </a:lnTo>
                <a:lnTo>
                  <a:pt x="1783038" y="2075213"/>
                </a:lnTo>
                <a:lnTo>
                  <a:pt x="1730775" y="2073738"/>
                </a:lnTo>
                <a:lnTo>
                  <a:pt x="1678786" y="2071102"/>
                </a:lnTo>
                <a:lnTo>
                  <a:pt x="1627161" y="2067314"/>
                </a:lnTo>
                <a:lnTo>
                  <a:pt x="1575987" y="2062387"/>
                </a:lnTo>
                <a:lnTo>
                  <a:pt x="1525352" y="2056330"/>
                </a:lnTo>
                <a:lnTo>
                  <a:pt x="1475345" y="2049153"/>
                </a:lnTo>
                <a:lnTo>
                  <a:pt x="1426054" y="2040868"/>
                </a:lnTo>
                <a:lnTo>
                  <a:pt x="1377567" y="2031485"/>
                </a:lnTo>
                <a:lnTo>
                  <a:pt x="1329972" y="2021015"/>
                </a:lnTo>
                <a:lnTo>
                  <a:pt x="1283358" y="2009467"/>
                </a:lnTo>
                <a:lnTo>
                  <a:pt x="1237812" y="1996854"/>
                </a:lnTo>
                <a:lnTo>
                  <a:pt x="1193424" y="1983184"/>
                </a:lnTo>
                <a:lnTo>
                  <a:pt x="1150280" y="1968469"/>
                </a:lnTo>
                <a:lnTo>
                  <a:pt x="1108470" y="1952719"/>
                </a:lnTo>
                <a:lnTo>
                  <a:pt x="1068082" y="1935945"/>
                </a:lnTo>
                <a:lnTo>
                  <a:pt x="1029203" y="1918157"/>
                </a:lnTo>
                <a:lnTo>
                  <a:pt x="991922" y="1899366"/>
                </a:lnTo>
                <a:lnTo>
                  <a:pt x="956327" y="1879582"/>
                </a:lnTo>
                <a:lnTo>
                  <a:pt x="922507" y="1858816"/>
                </a:lnTo>
                <a:lnTo>
                  <a:pt x="890549" y="1837079"/>
                </a:lnTo>
                <a:lnTo>
                  <a:pt x="856478" y="1811168"/>
                </a:lnTo>
                <a:lnTo>
                  <a:pt x="848604" y="1804678"/>
                </a:lnTo>
                <a:lnTo>
                  <a:pt x="787696" y="1806699"/>
                </a:lnTo>
                <a:lnTo>
                  <a:pt x="727760" y="1805963"/>
                </a:lnTo>
                <a:lnTo>
                  <a:pt x="669090" y="1802582"/>
                </a:lnTo>
                <a:lnTo>
                  <a:pt x="611982" y="1796666"/>
                </a:lnTo>
                <a:lnTo>
                  <a:pt x="556730" y="1788328"/>
                </a:lnTo>
                <a:lnTo>
                  <a:pt x="503627" y="1777677"/>
                </a:lnTo>
                <a:lnTo>
                  <a:pt x="452970" y="1764825"/>
                </a:lnTo>
                <a:lnTo>
                  <a:pt x="405052" y="1749884"/>
                </a:lnTo>
                <a:lnTo>
                  <a:pt x="360168" y="1732963"/>
                </a:lnTo>
                <a:lnTo>
                  <a:pt x="318612" y="1714174"/>
                </a:lnTo>
                <a:lnTo>
                  <a:pt x="280680" y="1693629"/>
                </a:lnTo>
                <a:lnTo>
                  <a:pt x="246664" y="1671437"/>
                </a:lnTo>
                <a:lnTo>
                  <a:pt x="191565" y="1622561"/>
                </a:lnTo>
                <a:lnTo>
                  <a:pt x="155669" y="1568435"/>
                </a:lnTo>
                <a:lnTo>
                  <a:pt x="141367" y="1501862"/>
                </a:lnTo>
                <a:lnTo>
                  <a:pt x="146916" y="1464449"/>
                </a:lnTo>
                <a:lnTo>
                  <a:pt x="162024" y="1427851"/>
                </a:lnTo>
                <a:lnTo>
                  <a:pt x="186410" y="1392482"/>
                </a:lnTo>
                <a:lnTo>
                  <a:pt x="219791" y="1358752"/>
                </a:lnTo>
                <a:lnTo>
                  <a:pt x="261885" y="1327074"/>
                </a:lnTo>
                <a:lnTo>
                  <a:pt x="312410" y="1297859"/>
                </a:lnTo>
                <a:lnTo>
                  <a:pt x="254924" y="1279599"/>
                </a:lnTo>
                <a:lnTo>
                  <a:pt x="202903" y="1258893"/>
                </a:lnTo>
                <a:lnTo>
                  <a:pt x="156485" y="1235992"/>
                </a:lnTo>
                <a:lnTo>
                  <a:pt x="115807" y="1211152"/>
                </a:lnTo>
                <a:lnTo>
                  <a:pt x="81007" y="1184625"/>
                </a:lnTo>
                <a:lnTo>
                  <a:pt x="52223" y="1156664"/>
                </a:lnTo>
                <a:lnTo>
                  <a:pt x="13253" y="1097454"/>
                </a:lnTo>
                <a:lnTo>
                  <a:pt x="0" y="1035551"/>
                </a:lnTo>
                <a:lnTo>
                  <a:pt x="3361" y="1004222"/>
                </a:lnTo>
                <a:lnTo>
                  <a:pt x="30747" y="942076"/>
                </a:lnTo>
                <a:lnTo>
                  <a:pt x="55048" y="911766"/>
                </a:lnTo>
                <a:lnTo>
                  <a:pt x="86604" y="882302"/>
                </a:lnTo>
                <a:lnTo>
                  <a:pt x="119361" y="858134"/>
                </a:lnTo>
                <a:lnTo>
                  <a:pt x="156379" y="835759"/>
                </a:lnTo>
                <a:lnTo>
                  <a:pt x="197330" y="815283"/>
                </a:lnTo>
                <a:lnTo>
                  <a:pt x="241888" y="796806"/>
                </a:lnTo>
                <a:lnTo>
                  <a:pt x="289725" y="780433"/>
                </a:lnTo>
                <a:lnTo>
                  <a:pt x="340515" y="766265"/>
                </a:lnTo>
                <a:lnTo>
                  <a:pt x="393931" y="754406"/>
                </a:lnTo>
                <a:lnTo>
                  <a:pt x="449645" y="744960"/>
                </a:lnTo>
                <a:lnTo>
                  <a:pt x="507332" y="738027"/>
                </a:lnTo>
                <a:lnTo>
                  <a:pt x="566664" y="733712"/>
                </a:lnTo>
                <a:lnTo>
                  <a:pt x="571871" y="72685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31407" y="4041140"/>
            <a:ext cx="122555" cy="122555"/>
          </a:xfrm>
          <a:custGeom>
            <a:avLst/>
            <a:gdLst/>
            <a:ahLst/>
            <a:cxnLst/>
            <a:rect l="l" t="t" r="r" b="b"/>
            <a:pathLst>
              <a:path w="122554" h="122554">
                <a:moveTo>
                  <a:pt x="122554" y="61341"/>
                </a:moveTo>
                <a:lnTo>
                  <a:pt x="117740" y="85157"/>
                </a:lnTo>
                <a:lnTo>
                  <a:pt x="104616" y="104616"/>
                </a:lnTo>
                <a:lnTo>
                  <a:pt x="85157" y="117740"/>
                </a:lnTo>
                <a:lnTo>
                  <a:pt x="61340" y="122555"/>
                </a:lnTo>
                <a:lnTo>
                  <a:pt x="37451" y="117740"/>
                </a:lnTo>
                <a:lnTo>
                  <a:pt x="17954" y="104616"/>
                </a:lnTo>
                <a:lnTo>
                  <a:pt x="4816" y="85157"/>
                </a:lnTo>
                <a:lnTo>
                  <a:pt x="0" y="61341"/>
                </a:lnTo>
                <a:lnTo>
                  <a:pt x="4816" y="37451"/>
                </a:lnTo>
                <a:lnTo>
                  <a:pt x="17954" y="17954"/>
                </a:lnTo>
                <a:lnTo>
                  <a:pt x="37451" y="4816"/>
                </a:lnTo>
                <a:lnTo>
                  <a:pt x="61340" y="0"/>
                </a:lnTo>
                <a:lnTo>
                  <a:pt x="85157" y="4816"/>
                </a:lnTo>
                <a:lnTo>
                  <a:pt x="104616" y="17954"/>
                </a:lnTo>
                <a:lnTo>
                  <a:pt x="117740" y="37451"/>
                </a:lnTo>
                <a:lnTo>
                  <a:pt x="122554" y="6134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01613" y="4092066"/>
            <a:ext cx="245110" cy="245745"/>
          </a:xfrm>
          <a:custGeom>
            <a:avLst/>
            <a:gdLst/>
            <a:ahLst/>
            <a:cxnLst/>
            <a:rect l="l" t="t" r="r" b="b"/>
            <a:pathLst>
              <a:path w="245109" h="245745">
                <a:moveTo>
                  <a:pt x="245110" y="122681"/>
                </a:moveTo>
                <a:lnTo>
                  <a:pt x="235479" y="170388"/>
                </a:lnTo>
                <a:lnTo>
                  <a:pt x="209216" y="209343"/>
                </a:lnTo>
                <a:lnTo>
                  <a:pt x="170261" y="235606"/>
                </a:lnTo>
                <a:lnTo>
                  <a:pt x="122554" y="245236"/>
                </a:lnTo>
                <a:lnTo>
                  <a:pt x="74848" y="235606"/>
                </a:lnTo>
                <a:lnTo>
                  <a:pt x="35893" y="209343"/>
                </a:lnTo>
                <a:lnTo>
                  <a:pt x="9630" y="170388"/>
                </a:lnTo>
                <a:lnTo>
                  <a:pt x="0" y="122681"/>
                </a:lnTo>
                <a:lnTo>
                  <a:pt x="9630" y="74955"/>
                </a:lnTo>
                <a:lnTo>
                  <a:pt x="35893" y="35956"/>
                </a:lnTo>
                <a:lnTo>
                  <a:pt x="74848" y="9650"/>
                </a:lnTo>
                <a:lnTo>
                  <a:pt x="122554" y="0"/>
                </a:lnTo>
                <a:lnTo>
                  <a:pt x="170261" y="9650"/>
                </a:lnTo>
                <a:lnTo>
                  <a:pt x="209216" y="35956"/>
                </a:lnTo>
                <a:lnTo>
                  <a:pt x="235479" y="74955"/>
                </a:lnTo>
                <a:lnTo>
                  <a:pt x="245110" y="122681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07938" y="4247769"/>
            <a:ext cx="368300" cy="368300"/>
          </a:xfrm>
          <a:custGeom>
            <a:avLst/>
            <a:gdLst/>
            <a:ahLst/>
            <a:cxnLst/>
            <a:rect l="l" t="t" r="r" b="b"/>
            <a:pathLst>
              <a:path w="368300" h="368300">
                <a:moveTo>
                  <a:pt x="367791" y="183895"/>
                </a:moveTo>
                <a:lnTo>
                  <a:pt x="361216" y="232795"/>
                </a:lnTo>
                <a:lnTo>
                  <a:pt x="342664" y="276728"/>
                </a:lnTo>
                <a:lnTo>
                  <a:pt x="313896" y="313943"/>
                </a:lnTo>
                <a:lnTo>
                  <a:pt x="276671" y="342693"/>
                </a:lnTo>
                <a:lnTo>
                  <a:pt x="232751" y="361225"/>
                </a:lnTo>
                <a:lnTo>
                  <a:pt x="183896" y="367791"/>
                </a:lnTo>
                <a:lnTo>
                  <a:pt x="134996" y="361225"/>
                </a:lnTo>
                <a:lnTo>
                  <a:pt x="91063" y="342693"/>
                </a:lnTo>
                <a:lnTo>
                  <a:pt x="53847" y="313944"/>
                </a:lnTo>
                <a:lnTo>
                  <a:pt x="25098" y="276728"/>
                </a:lnTo>
                <a:lnTo>
                  <a:pt x="6566" y="232795"/>
                </a:lnTo>
                <a:lnTo>
                  <a:pt x="0" y="183895"/>
                </a:lnTo>
                <a:lnTo>
                  <a:pt x="6566" y="134996"/>
                </a:lnTo>
                <a:lnTo>
                  <a:pt x="25098" y="91063"/>
                </a:lnTo>
                <a:lnTo>
                  <a:pt x="53848" y="53847"/>
                </a:lnTo>
                <a:lnTo>
                  <a:pt x="91063" y="25098"/>
                </a:lnTo>
                <a:lnTo>
                  <a:pt x="134996" y="6566"/>
                </a:lnTo>
                <a:lnTo>
                  <a:pt x="183896" y="0"/>
                </a:lnTo>
                <a:lnTo>
                  <a:pt x="232751" y="6566"/>
                </a:lnTo>
                <a:lnTo>
                  <a:pt x="276671" y="25098"/>
                </a:lnTo>
                <a:lnTo>
                  <a:pt x="313896" y="53847"/>
                </a:lnTo>
                <a:lnTo>
                  <a:pt x="342664" y="91063"/>
                </a:lnTo>
                <a:lnTo>
                  <a:pt x="361216" y="134996"/>
                </a:lnTo>
                <a:lnTo>
                  <a:pt x="367791" y="18389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40786" y="5815888"/>
            <a:ext cx="368300" cy="41910"/>
          </a:xfrm>
          <a:custGeom>
            <a:avLst/>
            <a:gdLst/>
            <a:ahLst/>
            <a:cxnLst/>
            <a:rect l="l" t="t" r="r" b="b"/>
            <a:pathLst>
              <a:path w="368300" h="41910">
                <a:moveTo>
                  <a:pt x="367919" y="40716"/>
                </a:moveTo>
                <a:lnTo>
                  <a:pt x="312942" y="41619"/>
                </a:lnTo>
                <a:lnTo>
                  <a:pt x="258267" y="40227"/>
                </a:lnTo>
                <a:lnTo>
                  <a:pt x="204196" y="36572"/>
                </a:lnTo>
                <a:lnTo>
                  <a:pt x="151032" y="30689"/>
                </a:lnTo>
                <a:lnTo>
                  <a:pt x="99077" y="22609"/>
                </a:lnTo>
                <a:lnTo>
                  <a:pt x="48632" y="12369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72409" y="6302146"/>
            <a:ext cx="161290" cy="19685"/>
          </a:xfrm>
          <a:custGeom>
            <a:avLst/>
            <a:gdLst/>
            <a:ahLst/>
            <a:cxnLst/>
            <a:rect l="l" t="t" r="r" b="b"/>
            <a:pathLst>
              <a:path w="161289" h="19685">
                <a:moveTo>
                  <a:pt x="161036" y="0"/>
                </a:moveTo>
                <a:lnTo>
                  <a:pt x="121836" y="6755"/>
                </a:lnTo>
                <a:lnTo>
                  <a:pt x="81851" y="12265"/>
                </a:lnTo>
                <a:lnTo>
                  <a:pt x="41199" y="16512"/>
                </a:lnTo>
                <a:lnTo>
                  <a:pt x="0" y="1948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23765" y="6427342"/>
            <a:ext cx="97155" cy="88900"/>
          </a:xfrm>
          <a:custGeom>
            <a:avLst/>
            <a:gdLst/>
            <a:ahLst/>
            <a:cxnLst/>
            <a:rect l="l" t="t" r="r" b="b"/>
            <a:pathLst>
              <a:path w="97154" h="88900">
                <a:moveTo>
                  <a:pt x="97027" y="88887"/>
                </a:moveTo>
                <a:lnTo>
                  <a:pt x="69080" y="67620"/>
                </a:lnTo>
                <a:lnTo>
                  <a:pt x="43561" y="45686"/>
                </a:lnTo>
                <a:lnTo>
                  <a:pt x="20518" y="23130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76059" y="6294577"/>
            <a:ext cx="38735" cy="97790"/>
          </a:xfrm>
          <a:custGeom>
            <a:avLst/>
            <a:gdLst/>
            <a:ahLst/>
            <a:cxnLst/>
            <a:rect l="l" t="t" r="r" b="b"/>
            <a:pathLst>
              <a:path w="38734" h="97789">
                <a:moveTo>
                  <a:pt x="38735" y="0"/>
                </a:moveTo>
                <a:lnTo>
                  <a:pt x="33093" y="24730"/>
                </a:lnTo>
                <a:lnTo>
                  <a:pt x="24749" y="49263"/>
                </a:lnTo>
                <a:lnTo>
                  <a:pt x="13714" y="73548"/>
                </a:lnTo>
                <a:lnTo>
                  <a:pt x="0" y="97535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85050" y="5691962"/>
            <a:ext cx="472440" cy="364490"/>
          </a:xfrm>
          <a:custGeom>
            <a:avLst/>
            <a:gdLst/>
            <a:ahLst/>
            <a:cxnLst/>
            <a:rect l="l" t="t" r="r" b="b"/>
            <a:pathLst>
              <a:path w="472440" h="364489">
                <a:moveTo>
                  <a:pt x="0" y="0"/>
                </a:moveTo>
                <a:lnTo>
                  <a:pt x="60729" y="15645"/>
                </a:lnTo>
                <a:lnTo>
                  <a:pt x="117996" y="33421"/>
                </a:lnTo>
                <a:lnTo>
                  <a:pt x="171629" y="53195"/>
                </a:lnTo>
                <a:lnTo>
                  <a:pt x="221454" y="74834"/>
                </a:lnTo>
                <a:lnTo>
                  <a:pt x="267300" y="98205"/>
                </a:lnTo>
                <a:lnTo>
                  <a:pt x="308993" y="123174"/>
                </a:lnTo>
                <a:lnTo>
                  <a:pt x="346360" y="149609"/>
                </a:lnTo>
                <a:lnTo>
                  <a:pt x="379230" y="177376"/>
                </a:lnTo>
                <a:lnTo>
                  <a:pt x="407428" y="206342"/>
                </a:lnTo>
                <a:lnTo>
                  <a:pt x="449122" y="267340"/>
                </a:lnTo>
                <a:lnTo>
                  <a:pt x="470059" y="331537"/>
                </a:lnTo>
                <a:lnTo>
                  <a:pt x="472313" y="364502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288781" y="5303773"/>
            <a:ext cx="210820" cy="137160"/>
          </a:xfrm>
          <a:custGeom>
            <a:avLst/>
            <a:gdLst/>
            <a:ahLst/>
            <a:cxnLst/>
            <a:rect l="l" t="t" r="r" b="b"/>
            <a:pathLst>
              <a:path w="210820" h="137160">
                <a:moveTo>
                  <a:pt x="210312" y="0"/>
                </a:moveTo>
                <a:lnTo>
                  <a:pt x="179100" y="30878"/>
                </a:lnTo>
                <a:lnTo>
                  <a:pt x="142189" y="60153"/>
                </a:lnTo>
                <a:lnTo>
                  <a:pt x="99852" y="87654"/>
                </a:lnTo>
                <a:lnTo>
                  <a:pt x="52364" y="113210"/>
                </a:lnTo>
                <a:lnTo>
                  <a:pt x="0" y="13665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994395" y="4796535"/>
            <a:ext cx="11430" cy="64769"/>
          </a:xfrm>
          <a:custGeom>
            <a:avLst/>
            <a:gdLst/>
            <a:ahLst/>
            <a:cxnLst/>
            <a:rect l="l" t="t" r="r" b="b"/>
            <a:pathLst>
              <a:path w="11429" h="64770">
                <a:moveTo>
                  <a:pt x="0" y="0"/>
                </a:moveTo>
                <a:lnTo>
                  <a:pt x="5264" y="16047"/>
                </a:lnTo>
                <a:lnTo>
                  <a:pt x="8874" y="32178"/>
                </a:lnTo>
                <a:lnTo>
                  <a:pt x="10840" y="48381"/>
                </a:lnTo>
                <a:lnTo>
                  <a:pt x="11175" y="64643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51243" y="4638928"/>
            <a:ext cx="107950" cy="82550"/>
          </a:xfrm>
          <a:custGeom>
            <a:avLst/>
            <a:gdLst/>
            <a:ahLst/>
            <a:cxnLst/>
            <a:rect l="l" t="t" r="r" b="b"/>
            <a:pathLst>
              <a:path w="107950" h="82550">
                <a:moveTo>
                  <a:pt x="0" y="82423"/>
                </a:moveTo>
                <a:lnTo>
                  <a:pt x="22221" y="60453"/>
                </a:lnTo>
                <a:lnTo>
                  <a:pt x="47656" y="39354"/>
                </a:lnTo>
                <a:lnTo>
                  <a:pt x="76188" y="19182"/>
                </a:lnTo>
                <a:lnTo>
                  <a:pt x="107696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43498" y="4689475"/>
            <a:ext cx="52705" cy="71120"/>
          </a:xfrm>
          <a:custGeom>
            <a:avLst/>
            <a:gdLst/>
            <a:ahLst/>
            <a:cxnLst/>
            <a:rect l="l" t="t" r="r" b="b"/>
            <a:pathLst>
              <a:path w="52704" h="71120">
                <a:moveTo>
                  <a:pt x="0" y="70993"/>
                </a:moveTo>
                <a:lnTo>
                  <a:pt x="9566" y="52738"/>
                </a:lnTo>
                <a:lnTo>
                  <a:pt x="21478" y="34782"/>
                </a:lnTo>
                <a:lnTo>
                  <a:pt x="35700" y="17182"/>
                </a:lnTo>
                <a:lnTo>
                  <a:pt x="52197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60747" y="4784597"/>
            <a:ext cx="189230" cy="69215"/>
          </a:xfrm>
          <a:custGeom>
            <a:avLst/>
            <a:gdLst/>
            <a:ahLst/>
            <a:cxnLst/>
            <a:rect l="l" t="t" r="r" b="b"/>
            <a:pathLst>
              <a:path w="189229" h="69214">
                <a:moveTo>
                  <a:pt x="0" y="0"/>
                </a:moveTo>
                <a:lnTo>
                  <a:pt x="50438" y="15186"/>
                </a:lnTo>
                <a:lnTo>
                  <a:pt x="98806" y="31765"/>
                </a:lnTo>
                <a:lnTo>
                  <a:pt x="144982" y="49702"/>
                </a:lnTo>
                <a:lnTo>
                  <a:pt x="188849" y="6896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93517" y="5253482"/>
            <a:ext cx="33020" cy="73025"/>
          </a:xfrm>
          <a:custGeom>
            <a:avLst/>
            <a:gdLst/>
            <a:ahLst/>
            <a:cxnLst/>
            <a:rect l="l" t="t" r="r" b="b"/>
            <a:pathLst>
              <a:path w="33019" h="73025">
                <a:moveTo>
                  <a:pt x="33019" y="72517"/>
                </a:moveTo>
                <a:lnTo>
                  <a:pt x="22520" y="54613"/>
                </a:lnTo>
                <a:lnTo>
                  <a:pt x="13509" y="36544"/>
                </a:lnTo>
                <a:lnTo>
                  <a:pt x="5998" y="18331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Generating </a:t>
            </a:r>
            <a:r>
              <a:rPr spc="-10" dirty="0"/>
              <a:t>Images </a:t>
            </a:r>
            <a:r>
              <a:rPr spc="-15" dirty="0"/>
              <a:t>by</a:t>
            </a:r>
            <a:r>
              <a:rPr spc="-40" dirty="0"/>
              <a:t> </a:t>
            </a:r>
            <a:r>
              <a:rPr spc="-5" dirty="0"/>
              <a:t>RNN</a:t>
            </a:r>
            <a:endParaRPr spc="-5" dirty="0"/>
          </a:p>
        </p:txBody>
      </p:sp>
      <p:sp>
        <p:nvSpPr>
          <p:cNvPr id="18" name="object 18"/>
          <p:cNvSpPr/>
          <p:nvPr/>
        </p:nvSpPr>
        <p:spPr>
          <a:xfrm>
            <a:off x="1176527" y="2865120"/>
            <a:ext cx="1709927" cy="17266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629911" y="4823459"/>
            <a:ext cx="1636776" cy="1572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98648" y="4803647"/>
            <a:ext cx="1571244" cy="1572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23659" y="4788408"/>
            <a:ext cx="1620012" cy="1621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07542" y="1805685"/>
            <a:ext cx="5056505" cy="240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b="1" spc="-20" dirty="0">
                <a:latin typeface="Calibri" panose="020F0502020204030204"/>
                <a:cs typeface="Calibri" panose="020F0502020204030204"/>
              </a:rPr>
              <a:t>Pixel Recurrent 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Neural</a:t>
            </a:r>
            <a:r>
              <a:rPr sz="2800" b="1" spc="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Networks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24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https://arxiv.org/abs/1601.06759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 panose="02020603050405020304"/>
              <a:cs typeface="Times New Roman" panose="02020603050405020304"/>
            </a:endParaRPr>
          </a:p>
          <a:p>
            <a:pPr marL="517525" algn="ctr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Real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779780" algn="ctr">
              <a:lnSpc>
                <a:spcPct val="100000"/>
              </a:lnSpc>
            </a:pPr>
            <a:r>
              <a:rPr sz="2800" spc="-30" dirty="0">
                <a:latin typeface="Calibri" panose="020F0502020204030204"/>
                <a:cs typeface="Calibri" panose="020F0502020204030204"/>
              </a:rPr>
              <a:t>World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385559" y="2557272"/>
            <a:ext cx="1161288" cy="1499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35963" y="2910839"/>
            <a:ext cx="1743456" cy="16931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Generating</a:t>
            </a:r>
            <a:r>
              <a:rPr spc="-85" dirty="0"/>
              <a:t> </a:t>
            </a:r>
            <a:r>
              <a:rPr spc="-10" dirty="0"/>
              <a:t>Images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6052185" cy="81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35" dirty="0">
                <a:latin typeface="Calibri" panose="020F0502020204030204"/>
                <a:cs typeface="Calibri" panose="020F0502020204030204"/>
              </a:rPr>
              <a:t>Training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decoder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generate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images</a:t>
            </a:r>
            <a:r>
              <a:rPr sz="28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unsupervised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3188" y="3857244"/>
            <a:ext cx="2292350" cy="9436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63525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207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86711" y="3386328"/>
            <a:ext cx="765048" cy="4709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86711" y="3386328"/>
            <a:ext cx="765175" cy="471170"/>
          </a:xfrm>
          <a:custGeom>
            <a:avLst/>
            <a:gdLst/>
            <a:ahLst/>
            <a:cxnLst/>
            <a:rect l="l" t="t" r="r" b="b"/>
            <a:pathLst>
              <a:path w="765175" h="471170">
                <a:moveTo>
                  <a:pt x="0" y="235458"/>
                </a:moveTo>
                <a:lnTo>
                  <a:pt x="191262" y="235458"/>
                </a:lnTo>
                <a:lnTo>
                  <a:pt x="191262" y="0"/>
                </a:lnTo>
                <a:lnTo>
                  <a:pt x="573786" y="0"/>
                </a:lnTo>
                <a:lnTo>
                  <a:pt x="573786" y="235458"/>
                </a:lnTo>
                <a:lnTo>
                  <a:pt x="765048" y="235458"/>
                </a:lnTo>
                <a:lnTo>
                  <a:pt x="382524" y="470916"/>
                </a:lnTo>
                <a:lnTo>
                  <a:pt x="0" y="235458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05000" y="4872228"/>
            <a:ext cx="763524" cy="470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05000" y="4872228"/>
            <a:ext cx="763905" cy="471170"/>
          </a:xfrm>
          <a:custGeom>
            <a:avLst/>
            <a:gdLst/>
            <a:ahLst/>
            <a:cxnLst/>
            <a:rect l="l" t="t" r="r" b="b"/>
            <a:pathLst>
              <a:path w="763905" h="471170">
                <a:moveTo>
                  <a:pt x="0" y="235458"/>
                </a:moveTo>
                <a:lnTo>
                  <a:pt x="190881" y="235458"/>
                </a:lnTo>
                <a:lnTo>
                  <a:pt x="190881" y="0"/>
                </a:lnTo>
                <a:lnTo>
                  <a:pt x="572643" y="0"/>
                </a:lnTo>
                <a:lnTo>
                  <a:pt x="572643" y="235458"/>
                </a:lnTo>
                <a:lnTo>
                  <a:pt x="763524" y="235458"/>
                </a:lnTo>
                <a:lnTo>
                  <a:pt x="381762" y="470916"/>
                </a:lnTo>
                <a:lnTo>
                  <a:pt x="0" y="235458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00734" y="2858642"/>
            <a:ext cx="214629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7923" y="5414771"/>
            <a:ext cx="1181100" cy="1162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02663" y="2979420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5"/>
                </a:moveTo>
                <a:lnTo>
                  <a:pt x="1566672" y="318515"/>
                </a:lnTo>
                <a:lnTo>
                  <a:pt x="1566672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02663" y="2979420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80" h="318770">
                <a:moveTo>
                  <a:pt x="0" y="318515"/>
                </a:moveTo>
                <a:lnTo>
                  <a:pt x="1566672" y="318515"/>
                </a:lnTo>
                <a:lnTo>
                  <a:pt x="1566672" y="0"/>
                </a:lnTo>
                <a:lnTo>
                  <a:pt x="0" y="0"/>
                </a:lnTo>
                <a:lnTo>
                  <a:pt x="0" y="31851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77339" y="3048000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89915" y="0"/>
                </a:moveTo>
                <a:lnTo>
                  <a:pt x="54917" y="7131"/>
                </a:lnTo>
                <a:lnTo>
                  <a:pt x="26336" y="26574"/>
                </a:lnTo>
                <a:lnTo>
                  <a:pt x="7066" y="55399"/>
                </a:lnTo>
                <a:lnTo>
                  <a:pt x="0" y="90677"/>
                </a:lnTo>
                <a:lnTo>
                  <a:pt x="7066" y="125956"/>
                </a:lnTo>
                <a:lnTo>
                  <a:pt x="26336" y="154781"/>
                </a:lnTo>
                <a:lnTo>
                  <a:pt x="54917" y="174224"/>
                </a:lnTo>
                <a:lnTo>
                  <a:pt x="89915" y="181355"/>
                </a:lnTo>
                <a:lnTo>
                  <a:pt x="124914" y="174224"/>
                </a:lnTo>
                <a:lnTo>
                  <a:pt x="153495" y="154781"/>
                </a:lnTo>
                <a:lnTo>
                  <a:pt x="172765" y="125956"/>
                </a:lnTo>
                <a:lnTo>
                  <a:pt x="179832" y="90677"/>
                </a:lnTo>
                <a:lnTo>
                  <a:pt x="172765" y="55399"/>
                </a:lnTo>
                <a:lnTo>
                  <a:pt x="153495" y="26574"/>
                </a:lnTo>
                <a:lnTo>
                  <a:pt x="124914" y="7131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77339" y="3048000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7"/>
                </a:moveTo>
                <a:lnTo>
                  <a:pt x="7066" y="55399"/>
                </a:lnTo>
                <a:lnTo>
                  <a:pt x="26336" y="26574"/>
                </a:lnTo>
                <a:lnTo>
                  <a:pt x="54917" y="7131"/>
                </a:lnTo>
                <a:lnTo>
                  <a:pt x="89915" y="0"/>
                </a:lnTo>
                <a:lnTo>
                  <a:pt x="124914" y="7131"/>
                </a:lnTo>
                <a:lnTo>
                  <a:pt x="153495" y="26574"/>
                </a:lnTo>
                <a:lnTo>
                  <a:pt x="172765" y="55399"/>
                </a:lnTo>
                <a:lnTo>
                  <a:pt x="179832" y="90677"/>
                </a:lnTo>
                <a:lnTo>
                  <a:pt x="172765" y="125956"/>
                </a:lnTo>
                <a:lnTo>
                  <a:pt x="153495" y="154781"/>
                </a:lnTo>
                <a:lnTo>
                  <a:pt x="124914" y="174224"/>
                </a:lnTo>
                <a:lnTo>
                  <a:pt x="89915" y="181355"/>
                </a:lnTo>
                <a:lnTo>
                  <a:pt x="54917" y="174224"/>
                </a:lnTo>
                <a:lnTo>
                  <a:pt x="26336" y="154781"/>
                </a:lnTo>
                <a:lnTo>
                  <a:pt x="7066" y="125956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24227" y="3048000"/>
            <a:ext cx="181610" cy="180340"/>
          </a:xfrm>
          <a:custGeom>
            <a:avLst/>
            <a:gdLst/>
            <a:ahLst/>
            <a:cxnLst/>
            <a:rect l="l" t="t" r="r" b="b"/>
            <a:pathLst>
              <a:path w="181610" h="180339">
                <a:moveTo>
                  <a:pt x="90678" y="0"/>
                </a:moveTo>
                <a:lnTo>
                  <a:pt x="55399" y="7066"/>
                </a:lnTo>
                <a:lnTo>
                  <a:pt x="26574" y="26336"/>
                </a:lnTo>
                <a:lnTo>
                  <a:pt x="7131" y="54917"/>
                </a:lnTo>
                <a:lnTo>
                  <a:pt x="0" y="89915"/>
                </a:lnTo>
                <a:lnTo>
                  <a:pt x="7131" y="124914"/>
                </a:lnTo>
                <a:lnTo>
                  <a:pt x="26574" y="153495"/>
                </a:lnTo>
                <a:lnTo>
                  <a:pt x="55399" y="172765"/>
                </a:lnTo>
                <a:lnTo>
                  <a:pt x="90678" y="179832"/>
                </a:lnTo>
                <a:lnTo>
                  <a:pt x="125956" y="172765"/>
                </a:lnTo>
                <a:lnTo>
                  <a:pt x="154781" y="153495"/>
                </a:lnTo>
                <a:lnTo>
                  <a:pt x="174224" y="124914"/>
                </a:lnTo>
                <a:lnTo>
                  <a:pt x="181356" y="89915"/>
                </a:lnTo>
                <a:lnTo>
                  <a:pt x="174224" y="54917"/>
                </a:lnTo>
                <a:lnTo>
                  <a:pt x="154781" y="26336"/>
                </a:lnTo>
                <a:lnTo>
                  <a:pt x="125956" y="7066"/>
                </a:lnTo>
                <a:lnTo>
                  <a:pt x="9067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24227" y="3048000"/>
            <a:ext cx="181610" cy="180340"/>
          </a:xfrm>
          <a:custGeom>
            <a:avLst/>
            <a:gdLst/>
            <a:ahLst/>
            <a:cxnLst/>
            <a:rect l="l" t="t" r="r" b="b"/>
            <a:pathLst>
              <a:path w="181610" h="180339">
                <a:moveTo>
                  <a:pt x="0" y="89915"/>
                </a:moveTo>
                <a:lnTo>
                  <a:pt x="7131" y="54917"/>
                </a:lnTo>
                <a:lnTo>
                  <a:pt x="26574" y="26336"/>
                </a:lnTo>
                <a:lnTo>
                  <a:pt x="55399" y="7066"/>
                </a:lnTo>
                <a:lnTo>
                  <a:pt x="90678" y="0"/>
                </a:lnTo>
                <a:lnTo>
                  <a:pt x="125956" y="7066"/>
                </a:lnTo>
                <a:lnTo>
                  <a:pt x="154781" y="26336"/>
                </a:lnTo>
                <a:lnTo>
                  <a:pt x="174224" y="54917"/>
                </a:lnTo>
                <a:lnTo>
                  <a:pt x="181356" y="89915"/>
                </a:lnTo>
                <a:lnTo>
                  <a:pt x="174224" y="124914"/>
                </a:lnTo>
                <a:lnTo>
                  <a:pt x="154781" y="153495"/>
                </a:lnTo>
                <a:lnTo>
                  <a:pt x="125956" y="172765"/>
                </a:lnTo>
                <a:lnTo>
                  <a:pt x="90678" y="179832"/>
                </a:lnTo>
                <a:lnTo>
                  <a:pt x="55399" y="172765"/>
                </a:lnTo>
                <a:lnTo>
                  <a:pt x="26574" y="153495"/>
                </a:lnTo>
                <a:lnTo>
                  <a:pt x="7131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80260" y="3048000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80260" y="3048000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19527" y="305104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1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19527" y="3051048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1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61844" y="3048000"/>
            <a:ext cx="181610" cy="180340"/>
          </a:xfrm>
          <a:custGeom>
            <a:avLst/>
            <a:gdLst/>
            <a:ahLst/>
            <a:cxnLst/>
            <a:rect l="l" t="t" r="r" b="b"/>
            <a:pathLst>
              <a:path w="181610" h="180339">
                <a:moveTo>
                  <a:pt x="90678" y="0"/>
                </a:moveTo>
                <a:lnTo>
                  <a:pt x="55399" y="7066"/>
                </a:lnTo>
                <a:lnTo>
                  <a:pt x="26574" y="26336"/>
                </a:lnTo>
                <a:lnTo>
                  <a:pt x="7131" y="54917"/>
                </a:lnTo>
                <a:lnTo>
                  <a:pt x="0" y="89915"/>
                </a:lnTo>
                <a:lnTo>
                  <a:pt x="7131" y="124914"/>
                </a:lnTo>
                <a:lnTo>
                  <a:pt x="26574" y="153495"/>
                </a:lnTo>
                <a:lnTo>
                  <a:pt x="55399" y="172765"/>
                </a:lnTo>
                <a:lnTo>
                  <a:pt x="90678" y="179832"/>
                </a:lnTo>
                <a:lnTo>
                  <a:pt x="125956" y="172765"/>
                </a:lnTo>
                <a:lnTo>
                  <a:pt x="154781" y="153495"/>
                </a:lnTo>
                <a:lnTo>
                  <a:pt x="174224" y="124914"/>
                </a:lnTo>
                <a:lnTo>
                  <a:pt x="181356" y="89915"/>
                </a:lnTo>
                <a:lnTo>
                  <a:pt x="174224" y="54917"/>
                </a:lnTo>
                <a:lnTo>
                  <a:pt x="154781" y="26336"/>
                </a:lnTo>
                <a:lnTo>
                  <a:pt x="125956" y="7066"/>
                </a:lnTo>
                <a:lnTo>
                  <a:pt x="9067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61844" y="3048000"/>
            <a:ext cx="181610" cy="180340"/>
          </a:xfrm>
          <a:custGeom>
            <a:avLst/>
            <a:gdLst/>
            <a:ahLst/>
            <a:cxnLst/>
            <a:rect l="l" t="t" r="r" b="b"/>
            <a:pathLst>
              <a:path w="181610" h="180339">
                <a:moveTo>
                  <a:pt x="0" y="89915"/>
                </a:moveTo>
                <a:lnTo>
                  <a:pt x="7131" y="54917"/>
                </a:lnTo>
                <a:lnTo>
                  <a:pt x="26574" y="26336"/>
                </a:lnTo>
                <a:lnTo>
                  <a:pt x="55399" y="7066"/>
                </a:lnTo>
                <a:lnTo>
                  <a:pt x="90678" y="0"/>
                </a:lnTo>
                <a:lnTo>
                  <a:pt x="125956" y="7066"/>
                </a:lnTo>
                <a:lnTo>
                  <a:pt x="154781" y="26336"/>
                </a:lnTo>
                <a:lnTo>
                  <a:pt x="174224" y="54917"/>
                </a:lnTo>
                <a:lnTo>
                  <a:pt x="181356" y="89915"/>
                </a:lnTo>
                <a:lnTo>
                  <a:pt x="174224" y="124914"/>
                </a:lnTo>
                <a:lnTo>
                  <a:pt x="154781" y="153495"/>
                </a:lnTo>
                <a:lnTo>
                  <a:pt x="125956" y="172765"/>
                </a:lnTo>
                <a:lnTo>
                  <a:pt x="90678" y="179832"/>
                </a:lnTo>
                <a:lnTo>
                  <a:pt x="55399" y="172765"/>
                </a:lnTo>
                <a:lnTo>
                  <a:pt x="26574" y="153495"/>
                </a:lnTo>
                <a:lnTo>
                  <a:pt x="7131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22448" y="3048000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5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5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822448" y="3048000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5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5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58184" y="3439667"/>
            <a:ext cx="5385816" cy="3044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159758" y="2974213"/>
            <a:ext cx="3754754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 panose="020F0502020204030204"/>
                <a:cs typeface="Calibri" panose="020F0502020204030204"/>
              </a:rPr>
              <a:t>Training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data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 a lot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83485" y="2933953"/>
            <a:ext cx="6337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24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ode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876" y="185165"/>
            <a:ext cx="2190750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i="1" u="sng" spc="-30" dirty="0">
                <a:latin typeface="Calibri Light" panose="020F0302020204030204"/>
                <a:cs typeface="Calibri Light" panose="020F0302020204030204"/>
              </a:rPr>
              <a:t>Auto-encoder</a:t>
            </a:r>
            <a:endParaRPr sz="32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90159" y="2119883"/>
            <a:ext cx="1309115" cy="10012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90159" y="2119883"/>
            <a:ext cx="1309370" cy="1001394"/>
          </a:xfrm>
          <a:custGeom>
            <a:avLst/>
            <a:gdLst/>
            <a:ahLst/>
            <a:cxnLst/>
            <a:rect l="l" t="t" r="r" b="b"/>
            <a:pathLst>
              <a:path w="1309370" h="1001394">
                <a:moveTo>
                  <a:pt x="0" y="1001268"/>
                </a:moveTo>
                <a:lnTo>
                  <a:pt x="1309115" y="1001268"/>
                </a:lnTo>
                <a:lnTo>
                  <a:pt x="1309115" y="0"/>
                </a:lnTo>
                <a:lnTo>
                  <a:pt x="0" y="0"/>
                </a:lnTo>
                <a:lnTo>
                  <a:pt x="0" y="100126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25922" y="2235708"/>
            <a:ext cx="104013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Encoder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09388" y="385572"/>
            <a:ext cx="1307591" cy="981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09388" y="385572"/>
            <a:ext cx="1308100" cy="981710"/>
          </a:xfrm>
          <a:custGeom>
            <a:avLst/>
            <a:gdLst/>
            <a:ahLst/>
            <a:cxnLst/>
            <a:rect l="l" t="t" r="r" b="b"/>
            <a:pathLst>
              <a:path w="1308100" h="981710">
                <a:moveTo>
                  <a:pt x="0" y="981455"/>
                </a:moveTo>
                <a:lnTo>
                  <a:pt x="1307591" y="981455"/>
                </a:lnTo>
                <a:lnTo>
                  <a:pt x="1307591" y="0"/>
                </a:lnTo>
                <a:lnTo>
                  <a:pt x="0" y="0"/>
                </a:lnTo>
                <a:lnTo>
                  <a:pt x="0" y="98145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129529" y="491616"/>
            <a:ext cx="107061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Decoder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4783" y="2185416"/>
            <a:ext cx="320040" cy="766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034783" y="2185416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40" h="767080">
                <a:moveTo>
                  <a:pt x="0" y="766572"/>
                </a:moveTo>
                <a:lnTo>
                  <a:pt x="320040" y="766572"/>
                </a:lnTo>
                <a:lnTo>
                  <a:pt x="320040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471029" y="2364359"/>
            <a:ext cx="6191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sng" spc="-3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ode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87367" y="458723"/>
            <a:ext cx="320039" cy="766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87367" y="458723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39" h="767080">
                <a:moveTo>
                  <a:pt x="0" y="766572"/>
                </a:moveTo>
                <a:lnTo>
                  <a:pt x="320039" y="766572"/>
                </a:lnTo>
                <a:lnTo>
                  <a:pt x="320039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287014" y="637285"/>
            <a:ext cx="61912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sng" spc="-3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ode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0476" y="2377439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241553" y="0"/>
                </a:moveTo>
                <a:lnTo>
                  <a:pt x="241553" y="115443"/>
                </a:lnTo>
                <a:lnTo>
                  <a:pt x="0" y="115443"/>
                </a:lnTo>
                <a:lnTo>
                  <a:pt x="0" y="346329"/>
                </a:lnTo>
                <a:lnTo>
                  <a:pt x="241553" y="346329"/>
                </a:lnTo>
                <a:lnTo>
                  <a:pt x="241553" y="461772"/>
                </a:lnTo>
                <a:lnTo>
                  <a:pt x="472439" y="230886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70476" y="2377439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0" y="115443"/>
                </a:moveTo>
                <a:lnTo>
                  <a:pt x="241553" y="115443"/>
                </a:lnTo>
                <a:lnTo>
                  <a:pt x="241553" y="0"/>
                </a:lnTo>
                <a:lnTo>
                  <a:pt x="472439" y="230886"/>
                </a:lnTo>
                <a:lnTo>
                  <a:pt x="241553" y="461772"/>
                </a:lnTo>
                <a:lnTo>
                  <a:pt x="241553" y="346329"/>
                </a:lnTo>
                <a:lnTo>
                  <a:pt x="0" y="346329"/>
                </a:lnTo>
                <a:lnTo>
                  <a:pt x="0" y="115443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80047" y="2389632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5" h="462280">
                <a:moveTo>
                  <a:pt x="243077" y="0"/>
                </a:moveTo>
                <a:lnTo>
                  <a:pt x="243077" y="115442"/>
                </a:lnTo>
                <a:lnTo>
                  <a:pt x="0" y="115442"/>
                </a:lnTo>
                <a:lnTo>
                  <a:pt x="0" y="346328"/>
                </a:lnTo>
                <a:lnTo>
                  <a:pt x="243077" y="346328"/>
                </a:lnTo>
                <a:lnTo>
                  <a:pt x="243077" y="461771"/>
                </a:lnTo>
                <a:lnTo>
                  <a:pt x="473963" y="230885"/>
                </a:lnTo>
                <a:lnTo>
                  <a:pt x="2430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480047" y="2389632"/>
            <a:ext cx="474345" cy="462280"/>
          </a:xfrm>
          <a:custGeom>
            <a:avLst/>
            <a:gdLst/>
            <a:ahLst/>
            <a:cxnLst/>
            <a:rect l="l" t="t" r="r" b="b"/>
            <a:pathLst>
              <a:path w="474345" h="462280">
                <a:moveTo>
                  <a:pt x="0" y="115442"/>
                </a:moveTo>
                <a:lnTo>
                  <a:pt x="243077" y="115442"/>
                </a:lnTo>
                <a:lnTo>
                  <a:pt x="243077" y="0"/>
                </a:lnTo>
                <a:lnTo>
                  <a:pt x="473963" y="230885"/>
                </a:lnTo>
                <a:lnTo>
                  <a:pt x="243077" y="461771"/>
                </a:lnTo>
                <a:lnTo>
                  <a:pt x="243077" y="346328"/>
                </a:lnTo>
                <a:lnTo>
                  <a:pt x="0" y="346328"/>
                </a:lnTo>
                <a:lnTo>
                  <a:pt x="0" y="1154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489703" y="606551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241554" y="0"/>
                </a:moveTo>
                <a:lnTo>
                  <a:pt x="241554" y="115443"/>
                </a:lnTo>
                <a:lnTo>
                  <a:pt x="0" y="115443"/>
                </a:lnTo>
                <a:lnTo>
                  <a:pt x="0" y="346328"/>
                </a:lnTo>
                <a:lnTo>
                  <a:pt x="241554" y="346328"/>
                </a:lnTo>
                <a:lnTo>
                  <a:pt x="241554" y="461772"/>
                </a:lnTo>
                <a:lnTo>
                  <a:pt x="472440" y="230886"/>
                </a:lnTo>
                <a:lnTo>
                  <a:pt x="2415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89703" y="606551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39" h="462280">
                <a:moveTo>
                  <a:pt x="0" y="115443"/>
                </a:moveTo>
                <a:lnTo>
                  <a:pt x="241554" y="115443"/>
                </a:lnTo>
                <a:lnTo>
                  <a:pt x="241554" y="0"/>
                </a:lnTo>
                <a:lnTo>
                  <a:pt x="472440" y="230886"/>
                </a:lnTo>
                <a:lnTo>
                  <a:pt x="241554" y="461772"/>
                </a:lnTo>
                <a:lnTo>
                  <a:pt x="241554" y="346328"/>
                </a:lnTo>
                <a:lnTo>
                  <a:pt x="0" y="346328"/>
                </a:lnTo>
                <a:lnTo>
                  <a:pt x="0" y="1154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399276" y="620268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80">
                <a:moveTo>
                  <a:pt x="241553" y="0"/>
                </a:moveTo>
                <a:lnTo>
                  <a:pt x="241553" y="115443"/>
                </a:lnTo>
                <a:lnTo>
                  <a:pt x="0" y="115443"/>
                </a:lnTo>
                <a:lnTo>
                  <a:pt x="0" y="346329"/>
                </a:lnTo>
                <a:lnTo>
                  <a:pt x="241553" y="346329"/>
                </a:lnTo>
                <a:lnTo>
                  <a:pt x="241553" y="461772"/>
                </a:lnTo>
                <a:lnTo>
                  <a:pt x="472440" y="230886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99276" y="620268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80">
                <a:moveTo>
                  <a:pt x="0" y="115443"/>
                </a:moveTo>
                <a:lnTo>
                  <a:pt x="241553" y="115443"/>
                </a:lnTo>
                <a:lnTo>
                  <a:pt x="241553" y="0"/>
                </a:lnTo>
                <a:lnTo>
                  <a:pt x="472440" y="230886"/>
                </a:lnTo>
                <a:lnTo>
                  <a:pt x="241553" y="461772"/>
                </a:lnTo>
                <a:lnTo>
                  <a:pt x="241553" y="346329"/>
                </a:lnTo>
                <a:lnTo>
                  <a:pt x="0" y="346329"/>
                </a:lnTo>
                <a:lnTo>
                  <a:pt x="0" y="1154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18959" y="260604"/>
            <a:ext cx="1181100" cy="116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273552" y="1987295"/>
            <a:ext cx="1181100" cy="116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31208" y="1287780"/>
            <a:ext cx="2769870" cy="960119"/>
          </a:xfrm>
          <a:custGeom>
            <a:avLst/>
            <a:gdLst/>
            <a:ahLst/>
            <a:cxnLst/>
            <a:rect l="l" t="t" r="r" b="b"/>
            <a:pathLst>
              <a:path w="2769870" h="960119">
                <a:moveTo>
                  <a:pt x="2540075" y="887505"/>
                </a:moveTo>
                <a:lnTo>
                  <a:pt x="2517013" y="960120"/>
                </a:lnTo>
                <a:lnTo>
                  <a:pt x="2769489" y="920496"/>
                </a:lnTo>
                <a:lnTo>
                  <a:pt x="2747429" y="899033"/>
                </a:lnTo>
                <a:lnTo>
                  <a:pt x="2576321" y="899033"/>
                </a:lnTo>
                <a:lnTo>
                  <a:pt x="2540075" y="887505"/>
                </a:lnTo>
                <a:close/>
              </a:path>
              <a:path w="2769870" h="960119">
                <a:moveTo>
                  <a:pt x="2563150" y="814849"/>
                </a:moveTo>
                <a:lnTo>
                  <a:pt x="2540075" y="887505"/>
                </a:lnTo>
                <a:lnTo>
                  <a:pt x="2576321" y="899033"/>
                </a:lnTo>
                <a:lnTo>
                  <a:pt x="2599436" y="826389"/>
                </a:lnTo>
                <a:lnTo>
                  <a:pt x="2563150" y="814849"/>
                </a:lnTo>
                <a:close/>
              </a:path>
              <a:path w="2769870" h="960119">
                <a:moveTo>
                  <a:pt x="2586227" y="742188"/>
                </a:moveTo>
                <a:lnTo>
                  <a:pt x="2563150" y="814849"/>
                </a:lnTo>
                <a:lnTo>
                  <a:pt x="2599436" y="826389"/>
                </a:lnTo>
                <a:lnTo>
                  <a:pt x="2576321" y="899033"/>
                </a:lnTo>
                <a:lnTo>
                  <a:pt x="2747429" y="899033"/>
                </a:lnTo>
                <a:lnTo>
                  <a:pt x="2586227" y="742188"/>
                </a:lnTo>
                <a:close/>
              </a:path>
              <a:path w="2769870" h="960119">
                <a:moveTo>
                  <a:pt x="229389" y="72647"/>
                </a:moveTo>
                <a:lnTo>
                  <a:pt x="206302" y="145299"/>
                </a:lnTo>
                <a:lnTo>
                  <a:pt x="2540075" y="887505"/>
                </a:lnTo>
                <a:lnTo>
                  <a:pt x="2563150" y="814849"/>
                </a:lnTo>
                <a:lnTo>
                  <a:pt x="229389" y="72647"/>
                </a:lnTo>
                <a:close/>
              </a:path>
              <a:path w="2769870" h="960119">
                <a:moveTo>
                  <a:pt x="252475" y="0"/>
                </a:moveTo>
                <a:lnTo>
                  <a:pt x="0" y="39624"/>
                </a:lnTo>
                <a:lnTo>
                  <a:pt x="183261" y="217805"/>
                </a:lnTo>
                <a:lnTo>
                  <a:pt x="206302" y="145299"/>
                </a:lnTo>
                <a:lnTo>
                  <a:pt x="169925" y="133731"/>
                </a:lnTo>
                <a:lnTo>
                  <a:pt x="193039" y="61087"/>
                </a:lnTo>
                <a:lnTo>
                  <a:pt x="233063" y="61087"/>
                </a:lnTo>
                <a:lnTo>
                  <a:pt x="252475" y="0"/>
                </a:lnTo>
                <a:close/>
              </a:path>
              <a:path w="2769870" h="960119">
                <a:moveTo>
                  <a:pt x="193039" y="61087"/>
                </a:moveTo>
                <a:lnTo>
                  <a:pt x="169925" y="133731"/>
                </a:lnTo>
                <a:lnTo>
                  <a:pt x="206302" y="145299"/>
                </a:lnTo>
                <a:lnTo>
                  <a:pt x="229389" y="72647"/>
                </a:lnTo>
                <a:lnTo>
                  <a:pt x="193039" y="61087"/>
                </a:lnTo>
                <a:close/>
              </a:path>
              <a:path w="2769870" h="960119">
                <a:moveTo>
                  <a:pt x="233063" y="61087"/>
                </a:moveTo>
                <a:lnTo>
                  <a:pt x="193039" y="61087"/>
                </a:lnTo>
                <a:lnTo>
                  <a:pt x="229389" y="72647"/>
                </a:lnTo>
                <a:lnTo>
                  <a:pt x="233063" y="610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397497" y="1548129"/>
            <a:ext cx="21615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Learn</a:t>
            </a:r>
            <a:r>
              <a:rPr sz="2800" spc="-7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together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66900" y="3837432"/>
            <a:ext cx="215265" cy="244792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695960">
              <a:lnSpc>
                <a:spcPts val="1595"/>
              </a:lnSpc>
            </a:pP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ut 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504944" y="4727447"/>
            <a:ext cx="220979" cy="74676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89535">
              <a:lnSpc>
                <a:spcPts val="1645"/>
              </a:lnSpc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69414" y="504444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72890" y="5044440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4" h="114300">
                <a:moveTo>
                  <a:pt x="319024" y="0"/>
                </a:moveTo>
                <a:lnTo>
                  <a:pt x="319024" y="114300"/>
                </a:lnTo>
                <a:lnTo>
                  <a:pt x="395224" y="76200"/>
                </a:lnTo>
                <a:lnTo>
                  <a:pt x="338074" y="76200"/>
                </a:lnTo>
                <a:lnTo>
                  <a:pt x="338074" y="38100"/>
                </a:lnTo>
                <a:lnTo>
                  <a:pt x="395224" y="38100"/>
                </a:lnTo>
                <a:lnTo>
                  <a:pt x="319024" y="0"/>
                </a:lnTo>
                <a:close/>
              </a:path>
              <a:path w="433704" h="114300">
                <a:moveTo>
                  <a:pt x="31902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4" y="76200"/>
                </a:lnTo>
                <a:lnTo>
                  <a:pt x="319024" y="38100"/>
                </a:lnTo>
                <a:close/>
              </a:path>
              <a:path w="433704" h="114300">
                <a:moveTo>
                  <a:pt x="395224" y="38100"/>
                </a:moveTo>
                <a:lnTo>
                  <a:pt x="338074" y="38100"/>
                </a:lnTo>
                <a:lnTo>
                  <a:pt x="338074" y="76200"/>
                </a:lnTo>
                <a:lnTo>
                  <a:pt x="395224" y="76200"/>
                </a:lnTo>
                <a:lnTo>
                  <a:pt x="433324" y="57150"/>
                </a:lnTo>
                <a:lnTo>
                  <a:pt x="395224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202423" y="3880103"/>
            <a:ext cx="215265" cy="244792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610235">
              <a:lnSpc>
                <a:spcPts val="1595"/>
              </a:lnSpc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Out</a:t>
            </a:r>
            <a:r>
              <a:rPr sz="1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ut</a:t>
            </a:r>
            <a:r>
              <a:rPr sz="18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39890" y="5032247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784597" y="504444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286755" y="4437888"/>
            <a:ext cx="21653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394970">
              <a:lnSpc>
                <a:spcPts val="1610"/>
              </a:lnSpc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828288" y="4459223"/>
            <a:ext cx="21653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394335">
              <a:lnSpc>
                <a:spcPts val="1610"/>
              </a:lnSpc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38321" y="5052059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549646" y="5038344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299"/>
                </a:lnTo>
                <a:lnTo>
                  <a:pt x="393700" y="76199"/>
                </a:lnTo>
                <a:lnTo>
                  <a:pt x="336550" y="76199"/>
                </a:lnTo>
                <a:lnTo>
                  <a:pt x="336550" y="38099"/>
                </a:lnTo>
                <a:lnTo>
                  <a:pt x="393700" y="38099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17500" y="76199"/>
                </a:lnTo>
                <a:lnTo>
                  <a:pt x="317500" y="38099"/>
                </a:lnTo>
                <a:close/>
              </a:path>
              <a:path w="431800" h="114300">
                <a:moveTo>
                  <a:pt x="393700" y="38099"/>
                </a:moveTo>
                <a:lnTo>
                  <a:pt x="336550" y="38099"/>
                </a:lnTo>
                <a:lnTo>
                  <a:pt x="336550" y="76199"/>
                </a:lnTo>
                <a:lnTo>
                  <a:pt x="393700" y="76199"/>
                </a:lnTo>
                <a:lnTo>
                  <a:pt x="431800" y="57149"/>
                </a:lnTo>
                <a:lnTo>
                  <a:pt x="39370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995041" y="4822825"/>
            <a:ext cx="23622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17414" y="4338065"/>
            <a:ext cx="1481455" cy="144780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3150">
              <a:latin typeface="Times New Roman" panose="02020603050405020304"/>
              <a:cs typeface="Times New Roman" panose="02020603050405020304"/>
            </a:endParaRPr>
          </a:p>
          <a:p>
            <a:pPr marL="89598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27803" y="5516879"/>
            <a:ext cx="173990" cy="744855"/>
          </a:xfrm>
          <a:custGeom>
            <a:avLst/>
            <a:gdLst/>
            <a:ahLst/>
            <a:cxnLst/>
            <a:rect l="l" t="t" r="r" b="b"/>
            <a:pathLst>
              <a:path w="173989" h="744854">
                <a:moveTo>
                  <a:pt x="57912" y="570979"/>
                </a:moveTo>
                <a:lnTo>
                  <a:pt x="0" y="570979"/>
                </a:lnTo>
                <a:lnTo>
                  <a:pt x="86868" y="744715"/>
                </a:lnTo>
                <a:lnTo>
                  <a:pt x="159258" y="599935"/>
                </a:lnTo>
                <a:lnTo>
                  <a:pt x="57912" y="599935"/>
                </a:lnTo>
                <a:lnTo>
                  <a:pt x="57912" y="570979"/>
                </a:lnTo>
                <a:close/>
              </a:path>
              <a:path w="173989" h="744854">
                <a:moveTo>
                  <a:pt x="115824" y="0"/>
                </a:moveTo>
                <a:lnTo>
                  <a:pt x="57912" y="0"/>
                </a:lnTo>
                <a:lnTo>
                  <a:pt x="57912" y="599935"/>
                </a:lnTo>
                <a:lnTo>
                  <a:pt x="115824" y="599935"/>
                </a:lnTo>
                <a:lnTo>
                  <a:pt x="115824" y="0"/>
                </a:lnTo>
                <a:close/>
              </a:path>
              <a:path w="173989" h="744854">
                <a:moveTo>
                  <a:pt x="173736" y="570979"/>
                </a:moveTo>
                <a:lnTo>
                  <a:pt x="115824" y="570979"/>
                </a:lnTo>
                <a:lnTo>
                  <a:pt x="115824" y="599935"/>
                </a:lnTo>
                <a:lnTo>
                  <a:pt x="159258" y="599935"/>
                </a:lnTo>
                <a:lnTo>
                  <a:pt x="173736" y="57097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139184" y="6315455"/>
            <a:ext cx="952500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4139184" y="6315455"/>
            <a:ext cx="95250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195"/>
              </a:spcBef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Code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493770" y="3618610"/>
            <a:ext cx="24314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As close as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possible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968245" y="3568446"/>
            <a:ext cx="5387340" cy="0"/>
          </a:xfrm>
          <a:custGeom>
            <a:avLst/>
            <a:gdLst/>
            <a:ahLst/>
            <a:cxnLst/>
            <a:rect l="l" t="t" r="r" b="b"/>
            <a:pathLst>
              <a:path w="5387340">
                <a:moveTo>
                  <a:pt x="5387085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886711" y="3568446"/>
            <a:ext cx="114300" cy="238125"/>
          </a:xfrm>
          <a:custGeom>
            <a:avLst/>
            <a:gdLst/>
            <a:ahLst/>
            <a:cxnLst/>
            <a:rect l="l" t="t" r="r" b="b"/>
            <a:pathLst>
              <a:path w="114300" h="238125">
                <a:moveTo>
                  <a:pt x="38100" y="123697"/>
                </a:moveTo>
                <a:lnTo>
                  <a:pt x="0" y="123697"/>
                </a:lnTo>
                <a:lnTo>
                  <a:pt x="57150" y="237997"/>
                </a:lnTo>
                <a:lnTo>
                  <a:pt x="104775" y="142747"/>
                </a:lnTo>
                <a:lnTo>
                  <a:pt x="38100" y="142747"/>
                </a:lnTo>
                <a:lnTo>
                  <a:pt x="38100" y="123697"/>
                </a:lnTo>
                <a:close/>
              </a:path>
              <a:path w="114300" h="238125">
                <a:moveTo>
                  <a:pt x="76200" y="0"/>
                </a:moveTo>
                <a:lnTo>
                  <a:pt x="38100" y="0"/>
                </a:lnTo>
                <a:lnTo>
                  <a:pt x="38100" y="142747"/>
                </a:lnTo>
                <a:lnTo>
                  <a:pt x="76200" y="142747"/>
                </a:lnTo>
                <a:lnTo>
                  <a:pt x="76200" y="0"/>
                </a:lnTo>
                <a:close/>
              </a:path>
              <a:path w="114300" h="238125">
                <a:moveTo>
                  <a:pt x="114300" y="123697"/>
                </a:moveTo>
                <a:lnTo>
                  <a:pt x="76200" y="123697"/>
                </a:lnTo>
                <a:lnTo>
                  <a:pt x="76200" y="142747"/>
                </a:lnTo>
                <a:lnTo>
                  <a:pt x="104775" y="142747"/>
                </a:lnTo>
                <a:lnTo>
                  <a:pt x="114300" y="1236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254240" y="3609594"/>
            <a:ext cx="114300" cy="255270"/>
          </a:xfrm>
          <a:custGeom>
            <a:avLst/>
            <a:gdLst/>
            <a:ahLst/>
            <a:cxnLst/>
            <a:rect l="l" t="t" r="r" b="b"/>
            <a:pathLst>
              <a:path w="114300" h="255270">
                <a:moveTo>
                  <a:pt x="38100" y="140461"/>
                </a:moveTo>
                <a:lnTo>
                  <a:pt x="0" y="140461"/>
                </a:lnTo>
                <a:lnTo>
                  <a:pt x="57150" y="254761"/>
                </a:lnTo>
                <a:lnTo>
                  <a:pt x="104775" y="159511"/>
                </a:lnTo>
                <a:lnTo>
                  <a:pt x="38100" y="159511"/>
                </a:lnTo>
                <a:lnTo>
                  <a:pt x="38100" y="140461"/>
                </a:lnTo>
                <a:close/>
              </a:path>
              <a:path w="114300" h="255270">
                <a:moveTo>
                  <a:pt x="76200" y="0"/>
                </a:moveTo>
                <a:lnTo>
                  <a:pt x="38100" y="0"/>
                </a:lnTo>
                <a:lnTo>
                  <a:pt x="38100" y="159511"/>
                </a:lnTo>
                <a:lnTo>
                  <a:pt x="76200" y="159511"/>
                </a:lnTo>
                <a:lnTo>
                  <a:pt x="76200" y="0"/>
                </a:lnTo>
                <a:close/>
              </a:path>
              <a:path w="114300" h="255270">
                <a:moveTo>
                  <a:pt x="114300" y="140461"/>
                </a:moveTo>
                <a:lnTo>
                  <a:pt x="76200" y="140461"/>
                </a:lnTo>
                <a:lnTo>
                  <a:pt x="76200" y="159511"/>
                </a:lnTo>
                <a:lnTo>
                  <a:pt x="104775" y="159511"/>
                </a:lnTo>
                <a:lnTo>
                  <a:pt x="114300" y="140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41604" y="4511040"/>
            <a:ext cx="1181100" cy="1162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505700" y="4454652"/>
            <a:ext cx="1181100" cy="1161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627376" y="4439411"/>
            <a:ext cx="215265" cy="1297305"/>
          </a:xfrm>
          <a:custGeom>
            <a:avLst/>
            <a:gdLst/>
            <a:ahLst/>
            <a:cxnLst/>
            <a:rect l="l" t="t" r="r" b="b"/>
            <a:pathLst>
              <a:path w="215264" h="1297304">
                <a:moveTo>
                  <a:pt x="0" y="1296924"/>
                </a:moveTo>
                <a:lnTo>
                  <a:pt x="214884" y="1296924"/>
                </a:lnTo>
                <a:lnTo>
                  <a:pt x="214884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627376" y="4439411"/>
            <a:ext cx="215265" cy="1297305"/>
          </a:xfrm>
          <a:custGeom>
            <a:avLst/>
            <a:gdLst/>
            <a:ahLst/>
            <a:cxnLst/>
            <a:rect l="l" t="t" r="r" b="b"/>
            <a:pathLst>
              <a:path w="215264" h="1297304">
                <a:moveTo>
                  <a:pt x="0" y="1296924"/>
                </a:moveTo>
                <a:lnTo>
                  <a:pt x="214884" y="1296924"/>
                </a:lnTo>
                <a:lnTo>
                  <a:pt x="214884" y="0"/>
                </a:lnTo>
                <a:lnTo>
                  <a:pt x="0" y="0"/>
                </a:lnTo>
                <a:lnTo>
                  <a:pt x="0" y="1296924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2589453" y="4828413"/>
            <a:ext cx="254635" cy="52133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8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37376" y="4411979"/>
            <a:ext cx="215265" cy="129730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vert" wrap="square" lIns="0" tIns="0" rIns="0" bIns="0" rtlCol="0">
            <a:spAutoFit/>
          </a:bodyPr>
          <a:lstStyle/>
          <a:p>
            <a:pPr marL="394970">
              <a:lnSpc>
                <a:spcPts val="1595"/>
              </a:lnSpc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839339" y="5785713"/>
            <a:ext cx="104013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Encoder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461508" y="5822899"/>
            <a:ext cx="10706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Decoder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614422" y="4383785"/>
            <a:ext cx="1480185" cy="1449705"/>
          </a:xfrm>
          <a:custGeom>
            <a:avLst/>
            <a:gdLst/>
            <a:ahLst/>
            <a:cxnLst/>
            <a:rect l="l" t="t" r="r" b="b"/>
            <a:pathLst>
              <a:path w="1480185" h="1449704">
                <a:moveTo>
                  <a:pt x="0" y="1449323"/>
                </a:moveTo>
                <a:lnTo>
                  <a:pt x="1479803" y="1449323"/>
                </a:lnTo>
                <a:lnTo>
                  <a:pt x="1479803" y="0"/>
                </a:lnTo>
                <a:lnTo>
                  <a:pt x="0" y="0"/>
                </a:lnTo>
                <a:lnTo>
                  <a:pt x="0" y="1449323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707542" y="1164082"/>
            <a:ext cx="1864360" cy="1311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Not</a:t>
            </a:r>
            <a:r>
              <a:rPr sz="2800" spc="-9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state-of-  </a:t>
            </a: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the-art 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approach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Generating</a:t>
            </a:r>
            <a:r>
              <a:rPr spc="-85" dirty="0"/>
              <a:t> </a:t>
            </a:r>
            <a:r>
              <a:rPr spc="-10" dirty="0"/>
              <a:t>Images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6322695" cy="3502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35" dirty="0">
                <a:latin typeface="Calibri" panose="020F0502020204030204"/>
                <a:cs typeface="Calibri" panose="020F0502020204030204"/>
              </a:rPr>
              <a:t>Training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decoder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generate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images</a:t>
            </a:r>
            <a:r>
              <a:rPr sz="2800" spc="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unsupervised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Variation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Auto-encoder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(VAE)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ts val="3195"/>
              </a:lnSpc>
              <a:spcBef>
                <a:spcPts val="15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Ref: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Auto-Encoding 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Variational</a:t>
            </a:r>
            <a:r>
              <a:rPr sz="2800" b="1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Bayes,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142240" algn="ctr">
              <a:lnSpc>
                <a:spcPts val="3195"/>
              </a:lnSpc>
            </a:pPr>
            <a:r>
              <a:rPr sz="2800" b="1" spc="-15" dirty="0">
                <a:latin typeface="Calibri" panose="020F0502020204030204"/>
                <a:cs typeface="Calibri" panose="020F0502020204030204"/>
              </a:rPr>
              <a:t>https://arxiv.org/abs/1312.6114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21945" indent="-309245" defTabSz="-635">
              <a:lnSpc>
                <a:spcPct val="100000"/>
              </a:lnSpc>
              <a:spcBef>
                <a:spcPts val="670"/>
              </a:spcBef>
              <a:buFont typeface="Arial" panose="020B0604020202020204"/>
              <a:buChar char="•"/>
              <a:tabLst>
                <a:tab pos="321945" algn="l"/>
                <a:tab pos="32258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Generative Adversarial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(GAN)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marR="5080" lvl="1" indent="-227965" defTabSz="-635">
              <a:lnSpc>
                <a:spcPts val="3020"/>
              </a:lnSpc>
              <a:spcBef>
                <a:spcPts val="54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Ref: </a:t>
            </a:r>
            <a:r>
              <a:rPr sz="2800" b="1" spc="-20" dirty="0">
                <a:latin typeface="Calibri" panose="020F0502020204030204"/>
                <a:cs typeface="Calibri" panose="020F0502020204030204"/>
              </a:rPr>
              <a:t>Generative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Adversarial 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Networks,  </a:t>
            </a:r>
            <a:r>
              <a:rPr sz="2800" b="1" spc="-15" dirty="0">
                <a:latin typeface="Calibri" panose="020F0502020204030204"/>
                <a:cs typeface="Calibri" panose="020F0502020204030204"/>
                <a:hlinkClick r:id="rId1"/>
              </a:rPr>
              <a:t>http://arxiv.org/abs/1406.2661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23915" y="5449823"/>
            <a:ext cx="1309115" cy="981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423915" y="5449823"/>
            <a:ext cx="1309370" cy="98171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81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905" algn="ctr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Decoder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3420" y="5521452"/>
            <a:ext cx="320039" cy="766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03420" y="5521452"/>
            <a:ext cx="320040" cy="767080"/>
          </a:xfrm>
          <a:custGeom>
            <a:avLst/>
            <a:gdLst/>
            <a:ahLst/>
            <a:cxnLst/>
            <a:rect l="l" t="t" r="r" b="b"/>
            <a:pathLst>
              <a:path w="320039" h="767079">
                <a:moveTo>
                  <a:pt x="0" y="766572"/>
                </a:moveTo>
                <a:lnTo>
                  <a:pt x="320039" y="766572"/>
                </a:lnTo>
                <a:lnTo>
                  <a:pt x="320039" y="0"/>
                </a:lnTo>
                <a:lnTo>
                  <a:pt x="0" y="0"/>
                </a:lnTo>
                <a:lnTo>
                  <a:pt x="0" y="7665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702177" y="5701893"/>
            <a:ext cx="61849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i="1" u="sng" spc="-3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b="1" i="1" u="sng" spc="-5" dirty="0">
                <a:latin typeface="Calibri" panose="020F0502020204030204"/>
                <a:cs typeface="Calibri" panose="020F0502020204030204"/>
              </a:rPr>
              <a:t>ode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04232" y="5670803"/>
            <a:ext cx="472440" cy="460375"/>
          </a:xfrm>
          <a:custGeom>
            <a:avLst/>
            <a:gdLst/>
            <a:ahLst/>
            <a:cxnLst/>
            <a:rect l="l" t="t" r="r" b="b"/>
            <a:pathLst>
              <a:path w="472439" h="460375">
                <a:moveTo>
                  <a:pt x="242315" y="0"/>
                </a:moveTo>
                <a:lnTo>
                  <a:pt x="242315" y="115074"/>
                </a:lnTo>
                <a:lnTo>
                  <a:pt x="0" y="115074"/>
                </a:lnTo>
                <a:lnTo>
                  <a:pt x="0" y="345211"/>
                </a:lnTo>
                <a:lnTo>
                  <a:pt x="242315" y="345211"/>
                </a:lnTo>
                <a:lnTo>
                  <a:pt x="242315" y="460286"/>
                </a:lnTo>
                <a:lnTo>
                  <a:pt x="472439" y="230149"/>
                </a:lnTo>
                <a:lnTo>
                  <a:pt x="242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04232" y="5670803"/>
            <a:ext cx="472440" cy="460375"/>
          </a:xfrm>
          <a:custGeom>
            <a:avLst/>
            <a:gdLst/>
            <a:ahLst/>
            <a:cxnLst/>
            <a:rect l="l" t="t" r="r" b="b"/>
            <a:pathLst>
              <a:path w="472439" h="460375">
                <a:moveTo>
                  <a:pt x="0" y="115074"/>
                </a:moveTo>
                <a:lnTo>
                  <a:pt x="242315" y="115074"/>
                </a:lnTo>
                <a:lnTo>
                  <a:pt x="242315" y="0"/>
                </a:lnTo>
                <a:lnTo>
                  <a:pt x="472439" y="230149"/>
                </a:lnTo>
                <a:lnTo>
                  <a:pt x="242315" y="460286"/>
                </a:lnTo>
                <a:lnTo>
                  <a:pt x="242315" y="345211"/>
                </a:lnTo>
                <a:lnTo>
                  <a:pt x="0" y="345211"/>
                </a:lnTo>
                <a:lnTo>
                  <a:pt x="0" y="11507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13804" y="5682996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79">
                <a:moveTo>
                  <a:pt x="241553" y="0"/>
                </a:moveTo>
                <a:lnTo>
                  <a:pt x="241553" y="115442"/>
                </a:lnTo>
                <a:lnTo>
                  <a:pt x="0" y="115442"/>
                </a:lnTo>
                <a:lnTo>
                  <a:pt x="0" y="346328"/>
                </a:lnTo>
                <a:lnTo>
                  <a:pt x="241553" y="346328"/>
                </a:lnTo>
                <a:lnTo>
                  <a:pt x="241553" y="461771"/>
                </a:lnTo>
                <a:lnTo>
                  <a:pt x="472440" y="230885"/>
                </a:lnTo>
                <a:lnTo>
                  <a:pt x="2415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813804" y="5682996"/>
            <a:ext cx="472440" cy="462280"/>
          </a:xfrm>
          <a:custGeom>
            <a:avLst/>
            <a:gdLst/>
            <a:ahLst/>
            <a:cxnLst/>
            <a:rect l="l" t="t" r="r" b="b"/>
            <a:pathLst>
              <a:path w="472440" h="462279">
                <a:moveTo>
                  <a:pt x="0" y="115442"/>
                </a:moveTo>
                <a:lnTo>
                  <a:pt x="241553" y="115442"/>
                </a:lnTo>
                <a:lnTo>
                  <a:pt x="241553" y="0"/>
                </a:lnTo>
                <a:lnTo>
                  <a:pt x="472440" y="230885"/>
                </a:lnTo>
                <a:lnTo>
                  <a:pt x="241553" y="461771"/>
                </a:lnTo>
                <a:lnTo>
                  <a:pt x="241553" y="346328"/>
                </a:lnTo>
                <a:lnTo>
                  <a:pt x="0" y="346328"/>
                </a:lnTo>
                <a:lnTo>
                  <a:pt x="0" y="11544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335011" y="5324855"/>
            <a:ext cx="1181100" cy="11612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Which one is</a:t>
            </a:r>
            <a:r>
              <a:rPr spc="-20" dirty="0"/>
              <a:t> </a:t>
            </a:r>
            <a:r>
              <a:rPr spc="-15" dirty="0"/>
              <a:t>machine-generated?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193547" y="1825752"/>
            <a:ext cx="8756904" cy="41361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576577" y="6204508"/>
            <a:ext cx="61779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Ref:</a:t>
            </a:r>
            <a:r>
              <a:rPr sz="24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https://openai.com/blog/generative-models/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dirty="0">
                <a:latin typeface="PMingLiU"/>
                <a:cs typeface="PMingLiU"/>
              </a:rPr>
              <a:t>畫漫</a:t>
            </a:r>
            <a:r>
              <a:rPr b="0" spc="5" dirty="0">
                <a:latin typeface="PMingLiU"/>
                <a:cs typeface="PMingLiU"/>
              </a:rPr>
              <a:t>畫</a:t>
            </a:r>
            <a:r>
              <a:rPr spc="5" dirty="0"/>
              <a:t>!!!</a:t>
            </a:r>
            <a:endParaRPr spc="5" dirty="0"/>
          </a:p>
        </p:txBody>
      </p:sp>
      <p:sp>
        <p:nvSpPr>
          <p:cNvPr id="3" name="object 3"/>
          <p:cNvSpPr/>
          <p:nvPr/>
        </p:nvSpPr>
        <p:spPr>
          <a:xfrm>
            <a:off x="274320" y="1690115"/>
            <a:ext cx="8595359" cy="51678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334002" y="873886"/>
            <a:ext cx="4059554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https://github.com/mattya/chainer-DCGAN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Outline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8444" y="1941067"/>
            <a:ext cx="29330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58444" y="2540253"/>
            <a:ext cx="3474720" cy="139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indent="-228600" defTabSz="-635">
              <a:lnSpc>
                <a:spcPct val="100000"/>
              </a:lnSpc>
              <a:buChar char="•"/>
              <a:tabLst>
                <a:tab pos="349885" algn="l"/>
              </a:tabLst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Ultra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Deep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Attention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Model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Reinforcement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8444" y="4321555"/>
            <a:ext cx="5682615" cy="993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Unsupervised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Image: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Realizing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World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Looks</a:t>
            </a:r>
            <a:r>
              <a:rPr sz="24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Like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100" y="5340096"/>
            <a:ext cx="5747385" cy="367665"/>
          </a:xfrm>
          <a:prstGeom prst="rect">
            <a:avLst/>
          </a:prstGeom>
          <a:ln w="57912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8765" indent="-228600" defTabSz="-635">
              <a:lnSpc>
                <a:spcPts val="2435"/>
              </a:lnSpc>
              <a:buChar char="•"/>
              <a:tabLst>
                <a:tab pos="279400" algn="l"/>
              </a:tabLst>
            </a:pPr>
            <a:r>
              <a:rPr sz="2400" spc="-50" dirty="0">
                <a:latin typeface="Calibri" panose="020F0502020204030204"/>
                <a:cs typeface="Calibri" panose="020F0502020204030204"/>
              </a:rPr>
              <a:t>Text: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Understanding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dirty="0">
                <a:latin typeface="Calibri" panose="020F0502020204030204"/>
                <a:cs typeface="Calibri" panose="020F0502020204030204"/>
              </a:rPr>
              <a:t>Meaning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Words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6647" y="5739079"/>
            <a:ext cx="685355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Audio: Learning human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language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24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supervision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72685" y="2707894"/>
            <a:ext cx="33667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New network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348" y="2692907"/>
            <a:ext cx="5003292" cy="37520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81557" y="6427622"/>
            <a:ext cx="294068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  <a:hlinkClick r:id="rId2"/>
              </a:rPr>
              <a:t>http://top-breaking-news.com/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Machine</a:t>
            </a:r>
            <a:r>
              <a:rPr spc="-60" dirty="0"/>
              <a:t> </a:t>
            </a:r>
            <a:r>
              <a:rPr spc="-20" dirty="0"/>
              <a:t>Reading</a:t>
            </a:r>
            <a:endParaRPr spc="-20" dirty="0"/>
          </a:p>
        </p:txBody>
      </p:sp>
      <p:sp>
        <p:nvSpPr>
          <p:cNvPr id="5" name="object 5"/>
          <p:cNvSpPr txBox="1"/>
          <p:nvPr/>
        </p:nvSpPr>
        <p:spPr>
          <a:xfrm>
            <a:off x="707542" y="1805685"/>
            <a:ext cx="7515225" cy="81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Machine learn the meaning of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words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reading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 lot of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documents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280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supervision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32959" y="3971544"/>
            <a:ext cx="743712" cy="763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632959" y="3971544"/>
            <a:ext cx="744220" cy="763905"/>
          </a:xfrm>
          <a:custGeom>
            <a:avLst/>
            <a:gdLst/>
            <a:ahLst/>
            <a:cxnLst/>
            <a:rect l="l" t="t" r="r" b="b"/>
            <a:pathLst>
              <a:path w="744220" h="763904">
                <a:moveTo>
                  <a:pt x="371855" y="0"/>
                </a:moveTo>
                <a:lnTo>
                  <a:pt x="371855" y="190880"/>
                </a:lnTo>
                <a:lnTo>
                  <a:pt x="0" y="190880"/>
                </a:lnTo>
                <a:lnTo>
                  <a:pt x="0" y="572642"/>
                </a:lnTo>
                <a:lnTo>
                  <a:pt x="371855" y="572642"/>
                </a:lnTo>
                <a:lnTo>
                  <a:pt x="371855" y="763523"/>
                </a:lnTo>
                <a:lnTo>
                  <a:pt x="743712" y="381761"/>
                </a:lnTo>
                <a:lnTo>
                  <a:pt x="371855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8735" y="1690116"/>
            <a:ext cx="688975" cy="2641600"/>
          </a:xfrm>
          <a:custGeom>
            <a:avLst/>
            <a:gdLst/>
            <a:ahLst/>
            <a:cxnLst/>
            <a:rect l="l" t="t" r="r" b="b"/>
            <a:pathLst>
              <a:path w="688975" h="2641600">
                <a:moveTo>
                  <a:pt x="0" y="2641092"/>
                </a:moveTo>
                <a:lnTo>
                  <a:pt x="688847" y="2641092"/>
                </a:lnTo>
                <a:lnTo>
                  <a:pt x="688847" y="0"/>
                </a:lnTo>
                <a:lnTo>
                  <a:pt x="0" y="0"/>
                </a:lnTo>
                <a:lnTo>
                  <a:pt x="0" y="264109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Learning</a:t>
            </a:r>
            <a:r>
              <a:rPr spc="-95" dirty="0"/>
              <a:t> </a:t>
            </a:r>
            <a:r>
              <a:rPr spc="-80" dirty="0"/>
              <a:t>Target</a:t>
            </a:r>
            <a:endParaRPr spc="-80" dirty="0"/>
          </a:p>
        </p:txBody>
      </p:sp>
      <p:sp>
        <p:nvSpPr>
          <p:cNvPr id="4" name="object 4"/>
          <p:cNvSpPr/>
          <p:nvPr/>
        </p:nvSpPr>
        <p:spPr>
          <a:xfrm>
            <a:off x="217931" y="2025395"/>
            <a:ext cx="2130552" cy="211531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25823" y="1694688"/>
            <a:ext cx="746760" cy="2674620"/>
          </a:xfrm>
          <a:custGeom>
            <a:avLst/>
            <a:gdLst/>
            <a:ahLst/>
            <a:cxnLst/>
            <a:rect l="l" t="t" r="r" b="b"/>
            <a:pathLst>
              <a:path w="746760" h="2674620">
                <a:moveTo>
                  <a:pt x="0" y="2674620"/>
                </a:moveTo>
                <a:lnTo>
                  <a:pt x="746760" y="2674620"/>
                </a:lnTo>
                <a:lnTo>
                  <a:pt x="746760" y="0"/>
                </a:lnTo>
                <a:lnTo>
                  <a:pt x="0" y="0"/>
                </a:lnTo>
                <a:lnTo>
                  <a:pt x="0" y="2674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43200" y="1722120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811779" y="2439923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11779" y="24399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16351" y="1868423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16351" y="1868423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881623" y="1775932"/>
            <a:ext cx="24511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86472" y="2358100"/>
            <a:ext cx="2679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23359" y="1705355"/>
            <a:ext cx="574548" cy="573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23359" y="170535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024884" y="2484120"/>
            <a:ext cx="574548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024884" y="2484120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014215" y="3710940"/>
            <a:ext cx="573024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14215" y="3710940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178553" y="313804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20923" y="3837432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820923" y="38374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801246" y="3824046"/>
            <a:ext cx="458470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45"/>
              </a:lnSpc>
            </a:pPr>
            <a:r>
              <a:rPr sz="3825" i="1" spc="30" baseline="140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500" dirty="0">
                <a:latin typeface="Times New Roman" panose="02020603050405020304"/>
                <a:cs typeface="Times New Roman" panose="02020603050405020304"/>
              </a:rPr>
              <a:t>256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63976" y="312610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77434" y="1669160"/>
            <a:ext cx="5168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5086" y="2454909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07278" y="3711320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598670" y="195376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598670" y="274624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588002" y="3966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590796" y="1992629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5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589271" y="1983739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586478" y="1988185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4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89017" y="2764789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2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75809" y="1992629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576953" y="2771394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39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164077" y="1956561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151632" y="2031492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5" h="740410">
                <a:moveTo>
                  <a:pt x="806032" y="699890"/>
                </a:moveTo>
                <a:lnTo>
                  <a:pt x="789305" y="719709"/>
                </a:lnTo>
                <a:lnTo>
                  <a:pt x="873887" y="740156"/>
                </a:lnTo>
                <a:lnTo>
                  <a:pt x="860153" y="708279"/>
                </a:lnTo>
                <a:lnTo>
                  <a:pt x="815975" y="708279"/>
                </a:lnTo>
                <a:lnTo>
                  <a:pt x="806032" y="699890"/>
                </a:lnTo>
                <a:close/>
              </a:path>
              <a:path w="874395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9"/>
                </a:lnTo>
                <a:lnTo>
                  <a:pt x="832739" y="688467"/>
                </a:lnTo>
                <a:lnTo>
                  <a:pt x="822771" y="680057"/>
                </a:lnTo>
                <a:close/>
              </a:path>
              <a:path w="874395" h="740410">
                <a:moveTo>
                  <a:pt x="839469" y="660273"/>
                </a:moveTo>
                <a:lnTo>
                  <a:pt x="822771" y="680057"/>
                </a:lnTo>
                <a:lnTo>
                  <a:pt x="832739" y="688467"/>
                </a:lnTo>
                <a:lnTo>
                  <a:pt x="815975" y="708279"/>
                </a:lnTo>
                <a:lnTo>
                  <a:pt x="860153" y="708279"/>
                </a:lnTo>
                <a:lnTo>
                  <a:pt x="839469" y="660273"/>
                </a:lnTo>
                <a:close/>
              </a:path>
              <a:path w="874395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48076" y="2036191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7"/>
                </a:lnTo>
                <a:lnTo>
                  <a:pt x="865759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181476" y="1992629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79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79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79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79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53155" y="2598673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4" y="120268"/>
                </a:moveTo>
                <a:lnTo>
                  <a:pt x="799465" y="145753"/>
                </a:lnTo>
                <a:lnTo>
                  <a:pt x="812165" y="148081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2"/>
                </a:lnTo>
                <a:lnTo>
                  <a:pt x="804164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144392" y="2604516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20" h="1395095">
                <a:moveTo>
                  <a:pt x="818713" y="1335497"/>
                </a:moveTo>
                <a:lnTo>
                  <a:pt x="796670" y="1349121"/>
                </a:lnTo>
                <a:lnTo>
                  <a:pt x="870711" y="1394714"/>
                </a:lnTo>
                <a:lnTo>
                  <a:pt x="866318" y="1346454"/>
                </a:lnTo>
                <a:lnTo>
                  <a:pt x="825499" y="1346454"/>
                </a:lnTo>
                <a:lnTo>
                  <a:pt x="818713" y="1335497"/>
                </a:lnTo>
                <a:close/>
              </a:path>
              <a:path w="871220" h="1395095">
                <a:moveTo>
                  <a:pt x="840781" y="1321858"/>
                </a:moveTo>
                <a:lnTo>
                  <a:pt x="818713" y="1335497"/>
                </a:lnTo>
                <a:lnTo>
                  <a:pt x="825499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20" h="1395095">
                <a:moveTo>
                  <a:pt x="862837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499" y="1346454"/>
                </a:lnTo>
                <a:lnTo>
                  <a:pt x="866318" y="1346454"/>
                </a:lnTo>
                <a:lnTo>
                  <a:pt x="862837" y="1308227"/>
                </a:lnTo>
                <a:close/>
              </a:path>
              <a:path w="871220" h="1395095">
                <a:moveTo>
                  <a:pt x="22098" y="0"/>
                </a:moveTo>
                <a:lnTo>
                  <a:pt x="0" y="13716"/>
                </a:lnTo>
                <a:lnTo>
                  <a:pt x="818713" y="1335497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81934" y="1992629"/>
            <a:ext cx="751840" cy="1997710"/>
          </a:xfrm>
          <a:custGeom>
            <a:avLst/>
            <a:gdLst/>
            <a:ahLst/>
            <a:cxnLst/>
            <a:rect l="l" t="t" r="r" b="b"/>
            <a:pathLst>
              <a:path w="751839" h="1997710">
                <a:moveTo>
                  <a:pt x="703076" y="68512"/>
                </a:moveTo>
                <a:lnTo>
                  <a:pt x="0" y="1988312"/>
                </a:lnTo>
                <a:lnTo>
                  <a:pt x="24383" y="1997202"/>
                </a:lnTo>
                <a:lnTo>
                  <a:pt x="727330" y="77412"/>
                </a:lnTo>
                <a:lnTo>
                  <a:pt x="703076" y="68512"/>
                </a:lnTo>
                <a:close/>
              </a:path>
              <a:path w="751839" h="1997710">
                <a:moveTo>
                  <a:pt x="748319" y="56387"/>
                </a:moveTo>
                <a:lnTo>
                  <a:pt x="707516" y="56387"/>
                </a:lnTo>
                <a:lnTo>
                  <a:pt x="731774" y="65278"/>
                </a:lnTo>
                <a:lnTo>
                  <a:pt x="727330" y="77412"/>
                </a:lnTo>
                <a:lnTo>
                  <a:pt x="751713" y="86360"/>
                </a:lnTo>
                <a:lnTo>
                  <a:pt x="748319" y="56387"/>
                </a:lnTo>
                <a:close/>
              </a:path>
              <a:path w="751839" h="1997710">
                <a:moveTo>
                  <a:pt x="707516" y="56387"/>
                </a:moveTo>
                <a:lnTo>
                  <a:pt x="703076" y="68512"/>
                </a:lnTo>
                <a:lnTo>
                  <a:pt x="727330" y="77412"/>
                </a:lnTo>
                <a:lnTo>
                  <a:pt x="731774" y="65278"/>
                </a:lnTo>
                <a:lnTo>
                  <a:pt x="707516" y="56387"/>
                </a:lnTo>
                <a:close/>
              </a:path>
              <a:path w="751839" h="1997710">
                <a:moveTo>
                  <a:pt x="741933" y="0"/>
                </a:moveTo>
                <a:lnTo>
                  <a:pt x="678688" y="59562"/>
                </a:lnTo>
                <a:lnTo>
                  <a:pt x="703076" y="68512"/>
                </a:lnTo>
                <a:lnTo>
                  <a:pt x="707516" y="56387"/>
                </a:lnTo>
                <a:lnTo>
                  <a:pt x="748319" y="56387"/>
                </a:lnTo>
                <a:lnTo>
                  <a:pt x="7419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283077" y="2771394"/>
            <a:ext cx="743585" cy="1221105"/>
          </a:xfrm>
          <a:custGeom>
            <a:avLst/>
            <a:gdLst/>
            <a:ahLst/>
            <a:cxnLst/>
            <a:rect l="l" t="t" r="r" b="b"/>
            <a:pathLst>
              <a:path w="743585" h="1221104">
                <a:moveTo>
                  <a:pt x="691824" y="59841"/>
                </a:moveTo>
                <a:lnTo>
                  <a:pt x="0" y="1207515"/>
                </a:lnTo>
                <a:lnTo>
                  <a:pt x="22098" y="1220850"/>
                </a:lnTo>
                <a:lnTo>
                  <a:pt x="714018" y="73226"/>
                </a:lnTo>
                <a:lnTo>
                  <a:pt x="691824" y="59841"/>
                </a:lnTo>
                <a:close/>
              </a:path>
              <a:path w="743585" h="1221104">
                <a:moveTo>
                  <a:pt x="739215" y="48767"/>
                </a:moveTo>
                <a:lnTo>
                  <a:pt x="698500" y="48767"/>
                </a:lnTo>
                <a:lnTo>
                  <a:pt x="720725" y="62102"/>
                </a:lnTo>
                <a:lnTo>
                  <a:pt x="714018" y="73226"/>
                </a:lnTo>
                <a:lnTo>
                  <a:pt x="736219" y="86613"/>
                </a:lnTo>
                <a:lnTo>
                  <a:pt x="739215" y="48767"/>
                </a:lnTo>
                <a:close/>
              </a:path>
              <a:path w="743585" h="1221104">
                <a:moveTo>
                  <a:pt x="698500" y="48767"/>
                </a:moveTo>
                <a:lnTo>
                  <a:pt x="691824" y="59841"/>
                </a:lnTo>
                <a:lnTo>
                  <a:pt x="714018" y="73226"/>
                </a:lnTo>
                <a:lnTo>
                  <a:pt x="720725" y="62102"/>
                </a:lnTo>
                <a:lnTo>
                  <a:pt x="698500" y="48767"/>
                </a:lnTo>
                <a:close/>
              </a:path>
              <a:path w="743585" h="1221104">
                <a:moveTo>
                  <a:pt x="743076" y="0"/>
                </a:moveTo>
                <a:lnTo>
                  <a:pt x="669671" y="46481"/>
                </a:lnTo>
                <a:lnTo>
                  <a:pt x="691824" y="59841"/>
                </a:lnTo>
                <a:lnTo>
                  <a:pt x="698500" y="48767"/>
                </a:lnTo>
                <a:lnTo>
                  <a:pt x="739215" y="48767"/>
                </a:lnTo>
                <a:lnTo>
                  <a:pt x="7430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293871" y="3959478"/>
            <a:ext cx="720725" cy="78105"/>
          </a:xfrm>
          <a:custGeom>
            <a:avLst/>
            <a:gdLst/>
            <a:ahLst/>
            <a:cxnLst/>
            <a:rect l="l" t="t" r="r" b="b"/>
            <a:pathLst>
              <a:path w="720725" h="78104">
                <a:moveTo>
                  <a:pt x="643763" y="0"/>
                </a:moveTo>
                <a:lnTo>
                  <a:pt x="643254" y="25913"/>
                </a:lnTo>
                <a:lnTo>
                  <a:pt x="656208" y="26162"/>
                </a:lnTo>
                <a:lnTo>
                  <a:pt x="655701" y="52070"/>
                </a:lnTo>
                <a:lnTo>
                  <a:pt x="642742" y="52070"/>
                </a:lnTo>
                <a:lnTo>
                  <a:pt x="642238" y="77724"/>
                </a:lnTo>
                <a:lnTo>
                  <a:pt x="696164" y="52070"/>
                </a:lnTo>
                <a:lnTo>
                  <a:pt x="655701" y="52070"/>
                </a:lnTo>
                <a:lnTo>
                  <a:pt x="642746" y="51821"/>
                </a:lnTo>
                <a:lnTo>
                  <a:pt x="696686" y="51821"/>
                </a:lnTo>
                <a:lnTo>
                  <a:pt x="720725" y="40386"/>
                </a:lnTo>
                <a:lnTo>
                  <a:pt x="643763" y="0"/>
                </a:lnTo>
                <a:close/>
              </a:path>
              <a:path w="720725" h="78104">
                <a:moveTo>
                  <a:pt x="643254" y="25913"/>
                </a:moveTo>
                <a:lnTo>
                  <a:pt x="642746" y="51821"/>
                </a:lnTo>
                <a:lnTo>
                  <a:pt x="655701" y="52070"/>
                </a:lnTo>
                <a:lnTo>
                  <a:pt x="656208" y="26162"/>
                </a:lnTo>
                <a:lnTo>
                  <a:pt x="643254" y="25913"/>
                </a:lnTo>
                <a:close/>
              </a:path>
              <a:path w="720725" h="78104">
                <a:moveTo>
                  <a:pt x="507" y="13589"/>
                </a:moveTo>
                <a:lnTo>
                  <a:pt x="0" y="39497"/>
                </a:lnTo>
                <a:lnTo>
                  <a:pt x="642746" y="51821"/>
                </a:lnTo>
                <a:lnTo>
                  <a:pt x="643254" y="25913"/>
                </a:lnTo>
                <a:lnTo>
                  <a:pt x="507" y="135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37578" y="1769364"/>
            <a:ext cx="2463165" cy="391160"/>
          </a:xfrm>
          <a:custGeom>
            <a:avLst/>
            <a:gdLst/>
            <a:ahLst/>
            <a:cxnLst/>
            <a:rect l="l" t="t" r="r" b="b"/>
            <a:pathLst>
              <a:path w="2463165" h="391160">
                <a:moveTo>
                  <a:pt x="1101077" y="0"/>
                </a:moveTo>
                <a:lnTo>
                  <a:pt x="1059675" y="508"/>
                </a:lnTo>
                <a:lnTo>
                  <a:pt x="1018908" y="1650"/>
                </a:lnTo>
                <a:lnTo>
                  <a:pt x="979030" y="3556"/>
                </a:lnTo>
                <a:lnTo>
                  <a:pt x="939914" y="6096"/>
                </a:lnTo>
                <a:lnTo>
                  <a:pt x="901700" y="9525"/>
                </a:lnTo>
                <a:lnTo>
                  <a:pt x="827633" y="18541"/>
                </a:lnTo>
                <a:lnTo>
                  <a:pt x="756716" y="30480"/>
                </a:lnTo>
                <a:lnTo>
                  <a:pt x="688759" y="44831"/>
                </a:lnTo>
                <a:lnTo>
                  <a:pt x="623455" y="61849"/>
                </a:lnTo>
                <a:lnTo>
                  <a:pt x="560717" y="80899"/>
                </a:lnTo>
                <a:lnTo>
                  <a:pt x="470827" y="113284"/>
                </a:lnTo>
                <a:lnTo>
                  <a:pt x="413397" y="137160"/>
                </a:lnTo>
                <a:lnTo>
                  <a:pt x="357733" y="162560"/>
                </a:lnTo>
                <a:lnTo>
                  <a:pt x="303631" y="189230"/>
                </a:lnTo>
                <a:lnTo>
                  <a:pt x="250926" y="217170"/>
                </a:lnTo>
                <a:lnTo>
                  <a:pt x="199326" y="245872"/>
                </a:lnTo>
                <a:lnTo>
                  <a:pt x="148628" y="275336"/>
                </a:lnTo>
                <a:lnTo>
                  <a:pt x="98653" y="305435"/>
                </a:lnTo>
                <a:lnTo>
                  <a:pt x="0" y="366395"/>
                </a:lnTo>
                <a:lnTo>
                  <a:pt x="15214" y="391033"/>
                </a:lnTo>
                <a:lnTo>
                  <a:pt x="113791" y="330200"/>
                </a:lnTo>
                <a:lnTo>
                  <a:pt x="163474" y="300227"/>
                </a:lnTo>
                <a:lnTo>
                  <a:pt x="213561" y="271018"/>
                </a:lnTo>
                <a:lnTo>
                  <a:pt x="264871" y="242443"/>
                </a:lnTo>
                <a:lnTo>
                  <a:pt x="265082" y="242443"/>
                </a:lnTo>
                <a:lnTo>
                  <a:pt x="316991" y="214884"/>
                </a:lnTo>
                <a:lnTo>
                  <a:pt x="317137" y="214884"/>
                </a:lnTo>
                <a:lnTo>
                  <a:pt x="370344" y="188595"/>
                </a:lnTo>
                <a:lnTo>
                  <a:pt x="370496" y="188595"/>
                </a:lnTo>
                <a:lnTo>
                  <a:pt x="424904" y="163830"/>
                </a:lnTo>
                <a:lnTo>
                  <a:pt x="424751" y="163830"/>
                </a:lnTo>
                <a:lnTo>
                  <a:pt x="481710" y="140081"/>
                </a:lnTo>
                <a:lnTo>
                  <a:pt x="481874" y="140081"/>
                </a:lnTo>
                <a:lnTo>
                  <a:pt x="539712" y="118618"/>
                </a:lnTo>
                <a:lnTo>
                  <a:pt x="569836" y="108458"/>
                </a:lnTo>
                <a:lnTo>
                  <a:pt x="569544" y="108458"/>
                </a:lnTo>
                <a:lnTo>
                  <a:pt x="600405" y="98806"/>
                </a:lnTo>
                <a:lnTo>
                  <a:pt x="600151" y="98806"/>
                </a:lnTo>
                <a:lnTo>
                  <a:pt x="631494" y="89662"/>
                </a:lnTo>
                <a:lnTo>
                  <a:pt x="631190" y="89662"/>
                </a:lnTo>
                <a:lnTo>
                  <a:pt x="663194" y="81025"/>
                </a:lnTo>
                <a:lnTo>
                  <a:pt x="663399" y="81025"/>
                </a:lnTo>
                <a:lnTo>
                  <a:pt x="695553" y="73025"/>
                </a:lnTo>
                <a:lnTo>
                  <a:pt x="695788" y="73025"/>
                </a:lnTo>
                <a:lnTo>
                  <a:pt x="728560" y="65659"/>
                </a:lnTo>
                <a:lnTo>
                  <a:pt x="728268" y="65659"/>
                </a:lnTo>
                <a:lnTo>
                  <a:pt x="762279" y="58800"/>
                </a:lnTo>
                <a:lnTo>
                  <a:pt x="762658" y="58800"/>
                </a:lnTo>
                <a:lnTo>
                  <a:pt x="796721" y="52705"/>
                </a:lnTo>
                <a:lnTo>
                  <a:pt x="797232" y="52705"/>
                </a:lnTo>
                <a:lnTo>
                  <a:pt x="831976" y="47116"/>
                </a:lnTo>
                <a:lnTo>
                  <a:pt x="832550" y="47116"/>
                </a:lnTo>
                <a:lnTo>
                  <a:pt x="867879" y="42418"/>
                </a:lnTo>
                <a:lnTo>
                  <a:pt x="868751" y="42418"/>
                </a:lnTo>
                <a:lnTo>
                  <a:pt x="904773" y="38353"/>
                </a:lnTo>
                <a:lnTo>
                  <a:pt x="904417" y="38353"/>
                </a:lnTo>
                <a:lnTo>
                  <a:pt x="942327" y="35051"/>
                </a:lnTo>
                <a:lnTo>
                  <a:pt x="942073" y="35051"/>
                </a:lnTo>
                <a:lnTo>
                  <a:pt x="980808" y="32385"/>
                </a:lnTo>
                <a:lnTo>
                  <a:pt x="983195" y="32385"/>
                </a:lnTo>
                <a:lnTo>
                  <a:pt x="1020178" y="30607"/>
                </a:lnTo>
                <a:lnTo>
                  <a:pt x="1019797" y="30607"/>
                </a:lnTo>
                <a:lnTo>
                  <a:pt x="1060310" y="29463"/>
                </a:lnTo>
                <a:lnTo>
                  <a:pt x="1060056" y="29463"/>
                </a:lnTo>
                <a:lnTo>
                  <a:pt x="1101120" y="28957"/>
                </a:lnTo>
                <a:lnTo>
                  <a:pt x="1554028" y="28956"/>
                </a:lnTo>
                <a:lnTo>
                  <a:pt x="1551927" y="28701"/>
                </a:lnTo>
                <a:lnTo>
                  <a:pt x="1457058" y="18796"/>
                </a:lnTo>
                <a:lnTo>
                  <a:pt x="1364348" y="10668"/>
                </a:lnTo>
                <a:lnTo>
                  <a:pt x="1318882" y="7493"/>
                </a:lnTo>
                <a:lnTo>
                  <a:pt x="1273924" y="4825"/>
                </a:lnTo>
                <a:lnTo>
                  <a:pt x="1229728" y="2666"/>
                </a:lnTo>
                <a:lnTo>
                  <a:pt x="1186167" y="1143"/>
                </a:lnTo>
                <a:lnTo>
                  <a:pt x="1143241" y="253"/>
                </a:lnTo>
                <a:lnTo>
                  <a:pt x="1101077" y="0"/>
                </a:lnTo>
                <a:close/>
              </a:path>
              <a:path w="2463165" h="391160">
                <a:moveTo>
                  <a:pt x="163514" y="300227"/>
                </a:moveTo>
                <a:lnTo>
                  <a:pt x="163296" y="300355"/>
                </a:lnTo>
                <a:lnTo>
                  <a:pt x="163514" y="300227"/>
                </a:lnTo>
                <a:close/>
              </a:path>
              <a:path w="2463165" h="391160">
                <a:moveTo>
                  <a:pt x="213779" y="270890"/>
                </a:moveTo>
                <a:lnTo>
                  <a:pt x="213525" y="271018"/>
                </a:lnTo>
                <a:lnTo>
                  <a:pt x="213779" y="270890"/>
                </a:lnTo>
                <a:close/>
              </a:path>
              <a:path w="2463165" h="391160">
                <a:moveTo>
                  <a:pt x="265082" y="242443"/>
                </a:moveTo>
                <a:lnTo>
                  <a:pt x="264871" y="242443"/>
                </a:lnTo>
                <a:lnTo>
                  <a:pt x="264604" y="242697"/>
                </a:lnTo>
                <a:lnTo>
                  <a:pt x="265082" y="242443"/>
                </a:lnTo>
                <a:close/>
              </a:path>
              <a:path w="2463165" h="391160">
                <a:moveTo>
                  <a:pt x="317137" y="214884"/>
                </a:moveTo>
                <a:lnTo>
                  <a:pt x="316991" y="214884"/>
                </a:lnTo>
                <a:lnTo>
                  <a:pt x="316623" y="215137"/>
                </a:lnTo>
                <a:lnTo>
                  <a:pt x="317137" y="214884"/>
                </a:lnTo>
                <a:close/>
              </a:path>
              <a:path w="2463165" h="391160">
                <a:moveTo>
                  <a:pt x="2374722" y="186451"/>
                </a:moveTo>
                <a:lnTo>
                  <a:pt x="2369680" y="215011"/>
                </a:lnTo>
                <a:lnTo>
                  <a:pt x="2457220" y="188975"/>
                </a:lnTo>
                <a:lnTo>
                  <a:pt x="2388984" y="188975"/>
                </a:lnTo>
                <a:lnTo>
                  <a:pt x="2374722" y="186451"/>
                </a:lnTo>
                <a:close/>
              </a:path>
              <a:path w="2463165" h="391160">
                <a:moveTo>
                  <a:pt x="2379768" y="157872"/>
                </a:moveTo>
                <a:lnTo>
                  <a:pt x="2374722" y="186451"/>
                </a:lnTo>
                <a:lnTo>
                  <a:pt x="2388984" y="188975"/>
                </a:lnTo>
                <a:lnTo>
                  <a:pt x="2394064" y="160400"/>
                </a:lnTo>
                <a:lnTo>
                  <a:pt x="2379768" y="157872"/>
                </a:lnTo>
                <a:close/>
              </a:path>
              <a:path w="2463165" h="391160">
                <a:moveTo>
                  <a:pt x="2384793" y="129412"/>
                </a:moveTo>
                <a:lnTo>
                  <a:pt x="2379768" y="157872"/>
                </a:lnTo>
                <a:lnTo>
                  <a:pt x="2394064" y="160400"/>
                </a:lnTo>
                <a:lnTo>
                  <a:pt x="2388984" y="188975"/>
                </a:lnTo>
                <a:lnTo>
                  <a:pt x="2457220" y="188975"/>
                </a:lnTo>
                <a:lnTo>
                  <a:pt x="2462771" y="187325"/>
                </a:lnTo>
                <a:lnTo>
                  <a:pt x="2384793" y="129412"/>
                </a:lnTo>
                <a:close/>
              </a:path>
              <a:path w="2463165" h="391160">
                <a:moveTo>
                  <a:pt x="370496" y="188595"/>
                </a:moveTo>
                <a:lnTo>
                  <a:pt x="370344" y="188595"/>
                </a:lnTo>
                <a:lnTo>
                  <a:pt x="369938" y="188849"/>
                </a:lnTo>
                <a:lnTo>
                  <a:pt x="370496" y="188595"/>
                </a:lnTo>
                <a:close/>
              </a:path>
              <a:path w="2463165" h="391160">
                <a:moveTo>
                  <a:pt x="1701572" y="47498"/>
                </a:moveTo>
                <a:lnTo>
                  <a:pt x="1454137" y="47498"/>
                </a:lnTo>
                <a:lnTo>
                  <a:pt x="1548752" y="57403"/>
                </a:lnTo>
                <a:lnTo>
                  <a:pt x="1548498" y="57403"/>
                </a:lnTo>
                <a:lnTo>
                  <a:pt x="1645018" y="69087"/>
                </a:lnTo>
                <a:lnTo>
                  <a:pt x="1644891" y="69087"/>
                </a:lnTo>
                <a:lnTo>
                  <a:pt x="1743062" y="82296"/>
                </a:lnTo>
                <a:lnTo>
                  <a:pt x="1742935" y="82296"/>
                </a:lnTo>
                <a:lnTo>
                  <a:pt x="1842630" y="96774"/>
                </a:lnTo>
                <a:lnTo>
                  <a:pt x="2045576" y="129159"/>
                </a:lnTo>
                <a:lnTo>
                  <a:pt x="2045449" y="129159"/>
                </a:lnTo>
                <a:lnTo>
                  <a:pt x="2148446" y="146558"/>
                </a:lnTo>
                <a:lnTo>
                  <a:pt x="2374722" y="186451"/>
                </a:lnTo>
                <a:lnTo>
                  <a:pt x="2379768" y="157872"/>
                </a:lnTo>
                <a:lnTo>
                  <a:pt x="2050275" y="100584"/>
                </a:lnTo>
                <a:lnTo>
                  <a:pt x="1846821" y="68199"/>
                </a:lnTo>
                <a:lnTo>
                  <a:pt x="1746999" y="53594"/>
                </a:lnTo>
                <a:lnTo>
                  <a:pt x="1701572" y="47498"/>
                </a:lnTo>
                <a:close/>
              </a:path>
              <a:path w="2463165" h="391160">
                <a:moveTo>
                  <a:pt x="425183" y="163702"/>
                </a:moveTo>
                <a:lnTo>
                  <a:pt x="424751" y="163830"/>
                </a:lnTo>
                <a:lnTo>
                  <a:pt x="424904" y="163830"/>
                </a:lnTo>
                <a:lnTo>
                  <a:pt x="425183" y="163702"/>
                </a:lnTo>
                <a:close/>
              </a:path>
              <a:path w="2463165" h="391160">
                <a:moveTo>
                  <a:pt x="481874" y="140081"/>
                </a:moveTo>
                <a:lnTo>
                  <a:pt x="481710" y="140081"/>
                </a:lnTo>
                <a:lnTo>
                  <a:pt x="481190" y="140335"/>
                </a:lnTo>
                <a:lnTo>
                  <a:pt x="481874" y="140081"/>
                </a:lnTo>
                <a:close/>
              </a:path>
              <a:path w="2463165" h="391160">
                <a:moveTo>
                  <a:pt x="540054" y="118490"/>
                </a:moveTo>
                <a:lnTo>
                  <a:pt x="539635" y="118618"/>
                </a:lnTo>
                <a:lnTo>
                  <a:pt x="540054" y="118490"/>
                </a:lnTo>
                <a:close/>
              </a:path>
              <a:path w="2463165" h="391160">
                <a:moveTo>
                  <a:pt x="663399" y="81025"/>
                </a:moveTo>
                <a:lnTo>
                  <a:pt x="663194" y="81025"/>
                </a:lnTo>
                <a:lnTo>
                  <a:pt x="662889" y="81152"/>
                </a:lnTo>
                <a:lnTo>
                  <a:pt x="663399" y="81025"/>
                </a:lnTo>
                <a:close/>
              </a:path>
              <a:path w="2463165" h="391160">
                <a:moveTo>
                  <a:pt x="695788" y="73025"/>
                </a:moveTo>
                <a:lnTo>
                  <a:pt x="695553" y="73025"/>
                </a:lnTo>
                <a:lnTo>
                  <a:pt x="695223" y="73151"/>
                </a:lnTo>
                <a:lnTo>
                  <a:pt x="695788" y="73025"/>
                </a:lnTo>
                <a:close/>
              </a:path>
              <a:path w="2463165" h="391160">
                <a:moveTo>
                  <a:pt x="762658" y="58800"/>
                </a:moveTo>
                <a:lnTo>
                  <a:pt x="762279" y="58800"/>
                </a:lnTo>
                <a:lnTo>
                  <a:pt x="761949" y="58927"/>
                </a:lnTo>
                <a:lnTo>
                  <a:pt x="762658" y="58800"/>
                </a:lnTo>
                <a:close/>
              </a:path>
              <a:path w="2463165" h="391160">
                <a:moveTo>
                  <a:pt x="797232" y="52705"/>
                </a:moveTo>
                <a:lnTo>
                  <a:pt x="796721" y="52705"/>
                </a:lnTo>
                <a:lnTo>
                  <a:pt x="796442" y="52832"/>
                </a:lnTo>
                <a:lnTo>
                  <a:pt x="797232" y="52705"/>
                </a:lnTo>
                <a:close/>
              </a:path>
              <a:path w="2463165" h="391160">
                <a:moveTo>
                  <a:pt x="1554028" y="28956"/>
                </a:moveTo>
                <a:lnTo>
                  <a:pt x="1101120" y="28957"/>
                </a:lnTo>
                <a:lnTo>
                  <a:pt x="1142987" y="29210"/>
                </a:lnTo>
                <a:lnTo>
                  <a:pt x="1142733" y="29210"/>
                </a:lnTo>
                <a:lnTo>
                  <a:pt x="1185405" y="30099"/>
                </a:lnTo>
                <a:lnTo>
                  <a:pt x="1185278" y="30099"/>
                </a:lnTo>
                <a:lnTo>
                  <a:pt x="1228712" y="31623"/>
                </a:lnTo>
                <a:lnTo>
                  <a:pt x="1228458" y="31623"/>
                </a:lnTo>
                <a:lnTo>
                  <a:pt x="1272527" y="33655"/>
                </a:lnTo>
                <a:lnTo>
                  <a:pt x="1272273" y="33655"/>
                </a:lnTo>
                <a:lnTo>
                  <a:pt x="1317104" y="36322"/>
                </a:lnTo>
                <a:lnTo>
                  <a:pt x="1362316" y="39624"/>
                </a:lnTo>
                <a:lnTo>
                  <a:pt x="1408036" y="43307"/>
                </a:lnTo>
                <a:lnTo>
                  <a:pt x="1454391" y="47625"/>
                </a:lnTo>
                <a:lnTo>
                  <a:pt x="1454137" y="47498"/>
                </a:lnTo>
                <a:lnTo>
                  <a:pt x="1701572" y="47498"/>
                </a:lnTo>
                <a:lnTo>
                  <a:pt x="1648574" y="40386"/>
                </a:lnTo>
                <a:lnTo>
                  <a:pt x="1554028" y="28956"/>
                </a:lnTo>
                <a:close/>
              </a:path>
              <a:path w="2463165" h="391160">
                <a:moveTo>
                  <a:pt x="832550" y="47116"/>
                </a:moveTo>
                <a:lnTo>
                  <a:pt x="831976" y="47116"/>
                </a:lnTo>
                <a:lnTo>
                  <a:pt x="831596" y="47244"/>
                </a:lnTo>
                <a:lnTo>
                  <a:pt x="832550" y="47116"/>
                </a:lnTo>
                <a:close/>
              </a:path>
              <a:path w="2463165" h="391160">
                <a:moveTo>
                  <a:pt x="868751" y="42418"/>
                </a:moveTo>
                <a:lnTo>
                  <a:pt x="867879" y="42418"/>
                </a:lnTo>
                <a:lnTo>
                  <a:pt x="867625" y="42545"/>
                </a:lnTo>
                <a:lnTo>
                  <a:pt x="868751" y="42418"/>
                </a:lnTo>
                <a:close/>
              </a:path>
              <a:path w="2463165" h="391160">
                <a:moveTo>
                  <a:pt x="983195" y="32385"/>
                </a:moveTo>
                <a:lnTo>
                  <a:pt x="980808" y="32385"/>
                </a:lnTo>
                <a:lnTo>
                  <a:pt x="980554" y="32512"/>
                </a:lnTo>
                <a:lnTo>
                  <a:pt x="983195" y="3238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73405" y="1941576"/>
            <a:ext cx="2327275" cy="661035"/>
          </a:xfrm>
          <a:custGeom>
            <a:avLst/>
            <a:gdLst/>
            <a:ahLst/>
            <a:cxnLst/>
            <a:rect l="l" t="t" r="r" b="b"/>
            <a:pathLst>
              <a:path w="2327275" h="661035">
                <a:moveTo>
                  <a:pt x="2247278" y="623138"/>
                </a:moveTo>
                <a:lnTo>
                  <a:pt x="2230805" y="646938"/>
                </a:lnTo>
                <a:lnTo>
                  <a:pt x="2326944" y="660653"/>
                </a:lnTo>
                <a:lnTo>
                  <a:pt x="2310831" y="631316"/>
                </a:lnTo>
                <a:lnTo>
                  <a:pt x="2259126" y="631316"/>
                </a:lnTo>
                <a:lnTo>
                  <a:pt x="2247278" y="623138"/>
                </a:lnTo>
                <a:close/>
              </a:path>
              <a:path w="2327275" h="661035">
                <a:moveTo>
                  <a:pt x="2263789" y="599285"/>
                </a:moveTo>
                <a:lnTo>
                  <a:pt x="2247278" y="623138"/>
                </a:lnTo>
                <a:lnTo>
                  <a:pt x="2259126" y="631316"/>
                </a:lnTo>
                <a:lnTo>
                  <a:pt x="2275636" y="607568"/>
                </a:lnTo>
                <a:lnTo>
                  <a:pt x="2263789" y="599285"/>
                </a:lnTo>
                <a:close/>
              </a:path>
              <a:path w="2327275" h="661035">
                <a:moveTo>
                  <a:pt x="2280208" y="575563"/>
                </a:moveTo>
                <a:lnTo>
                  <a:pt x="2263789" y="599285"/>
                </a:lnTo>
                <a:lnTo>
                  <a:pt x="2275636" y="607568"/>
                </a:lnTo>
                <a:lnTo>
                  <a:pt x="2259126" y="631316"/>
                </a:lnTo>
                <a:lnTo>
                  <a:pt x="2310831" y="631316"/>
                </a:lnTo>
                <a:lnTo>
                  <a:pt x="2280208" y="575563"/>
                </a:lnTo>
                <a:close/>
              </a:path>
              <a:path w="2327275" h="661035">
                <a:moveTo>
                  <a:pt x="2075618" y="470915"/>
                </a:moveTo>
                <a:lnTo>
                  <a:pt x="2023668" y="470915"/>
                </a:lnTo>
                <a:lnTo>
                  <a:pt x="2097328" y="520319"/>
                </a:lnTo>
                <a:lnTo>
                  <a:pt x="2171115" y="570611"/>
                </a:lnTo>
                <a:lnTo>
                  <a:pt x="2247278" y="623138"/>
                </a:lnTo>
                <a:lnTo>
                  <a:pt x="2263789" y="599285"/>
                </a:lnTo>
                <a:lnTo>
                  <a:pt x="2261285" y="597535"/>
                </a:lnTo>
                <a:lnTo>
                  <a:pt x="2113457" y="496315"/>
                </a:lnTo>
                <a:lnTo>
                  <a:pt x="2075618" y="470915"/>
                </a:lnTo>
                <a:close/>
              </a:path>
              <a:path w="2327275" h="661035">
                <a:moveTo>
                  <a:pt x="2002908" y="422783"/>
                </a:moveTo>
                <a:lnTo>
                  <a:pt x="1950008" y="422783"/>
                </a:lnTo>
                <a:lnTo>
                  <a:pt x="2023795" y="471043"/>
                </a:lnTo>
                <a:lnTo>
                  <a:pt x="2023668" y="470915"/>
                </a:lnTo>
                <a:lnTo>
                  <a:pt x="2075618" y="470915"/>
                </a:lnTo>
                <a:lnTo>
                  <a:pt x="2039670" y="446786"/>
                </a:lnTo>
                <a:lnTo>
                  <a:pt x="2002908" y="422783"/>
                </a:lnTo>
                <a:close/>
              </a:path>
              <a:path w="2327275" h="661035">
                <a:moveTo>
                  <a:pt x="1930397" y="376047"/>
                </a:moveTo>
                <a:lnTo>
                  <a:pt x="1876475" y="376047"/>
                </a:lnTo>
                <a:lnTo>
                  <a:pt x="1950135" y="422910"/>
                </a:lnTo>
                <a:lnTo>
                  <a:pt x="1950008" y="422783"/>
                </a:lnTo>
                <a:lnTo>
                  <a:pt x="2002908" y="422783"/>
                </a:lnTo>
                <a:lnTo>
                  <a:pt x="1965756" y="398525"/>
                </a:lnTo>
                <a:lnTo>
                  <a:pt x="1930397" y="376047"/>
                </a:lnTo>
                <a:close/>
              </a:path>
              <a:path w="2327275" h="661035">
                <a:moveTo>
                  <a:pt x="1858378" y="331088"/>
                </a:moveTo>
                <a:lnTo>
                  <a:pt x="1803069" y="331088"/>
                </a:lnTo>
                <a:lnTo>
                  <a:pt x="1876602" y="376174"/>
                </a:lnTo>
                <a:lnTo>
                  <a:pt x="1930397" y="376047"/>
                </a:lnTo>
                <a:lnTo>
                  <a:pt x="1891842" y="351536"/>
                </a:lnTo>
                <a:lnTo>
                  <a:pt x="1858378" y="331088"/>
                </a:lnTo>
                <a:close/>
              </a:path>
              <a:path w="2327275" h="661035">
                <a:moveTo>
                  <a:pt x="1787507" y="288289"/>
                </a:moveTo>
                <a:lnTo>
                  <a:pt x="1729663" y="288289"/>
                </a:lnTo>
                <a:lnTo>
                  <a:pt x="1766493" y="309499"/>
                </a:lnTo>
                <a:lnTo>
                  <a:pt x="1803196" y="331215"/>
                </a:lnTo>
                <a:lnTo>
                  <a:pt x="1858378" y="331088"/>
                </a:lnTo>
                <a:lnTo>
                  <a:pt x="1818055" y="306450"/>
                </a:lnTo>
                <a:lnTo>
                  <a:pt x="1787507" y="288289"/>
                </a:lnTo>
                <a:close/>
              </a:path>
              <a:path w="2327275" h="661035">
                <a:moveTo>
                  <a:pt x="1751841" y="267588"/>
                </a:moveTo>
                <a:lnTo>
                  <a:pt x="1693087" y="267588"/>
                </a:lnTo>
                <a:lnTo>
                  <a:pt x="1729790" y="288416"/>
                </a:lnTo>
                <a:lnTo>
                  <a:pt x="1787507" y="288289"/>
                </a:lnTo>
                <a:lnTo>
                  <a:pt x="1781098" y="284479"/>
                </a:lnTo>
                <a:lnTo>
                  <a:pt x="1751841" y="267588"/>
                </a:lnTo>
                <a:close/>
              </a:path>
              <a:path w="2327275" h="661035">
                <a:moveTo>
                  <a:pt x="1716649" y="247650"/>
                </a:moveTo>
                <a:lnTo>
                  <a:pt x="1656638" y="247650"/>
                </a:lnTo>
                <a:lnTo>
                  <a:pt x="1693214" y="267715"/>
                </a:lnTo>
                <a:lnTo>
                  <a:pt x="1751841" y="267588"/>
                </a:lnTo>
                <a:lnTo>
                  <a:pt x="1744141" y="263144"/>
                </a:lnTo>
                <a:lnTo>
                  <a:pt x="1716649" y="247650"/>
                </a:lnTo>
                <a:close/>
              </a:path>
              <a:path w="2327275" h="661035">
                <a:moveTo>
                  <a:pt x="1646596" y="209676"/>
                </a:moveTo>
                <a:lnTo>
                  <a:pt x="1583486" y="209676"/>
                </a:lnTo>
                <a:lnTo>
                  <a:pt x="1583740" y="209803"/>
                </a:lnTo>
                <a:lnTo>
                  <a:pt x="1620189" y="228473"/>
                </a:lnTo>
                <a:lnTo>
                  <a:pt x="1656765" y="247776"/>
                </a:lnTo>
                <a:lnTo>
                  <a:pt x="1716649" y="247650"/>
                </a:lnTo>
                <a:lnTo>
                  <a:pt x="1707184" y="242315"/>
                </a:lnTo>
                <a:lnTo>
                  <a:pt x="1670354" y="222250"/>
                </a:lnTo>
                <a:lnTo>
                  <a:pt x="1646596" y="209676"/>
                </a:lnTo>
                <a:close/>
              </a:path>
              <a:path w="2327275" h="661035">
                <a:moveTo>
                  <a:pt x="1619935" y="228346"/>
                </a:moveTo>
                <a:lnTo>
                  <a:pt x="1620176" y="228473"/>
                </a:lnTo>
                <a:lnTo>
                  <a:pt x="1619935" y="228346"/>
                </a:lnTo>
                <a:close/>
              </a:path>
              <a:path w="2327275" h="661035">
                <a:moveTo>
                  <a:pt x="898956" y="0"/>
                </a:moveTo>
                <a:lnTo>
                  <a:pt x="826185" y="1904"/>
                </a:lnTo>
                <a:lnTo>
                  <a:pt x="753681" y="7112"/>
                </a:lnTo>
                <a:lnTo>
                  <a:pt x="681291" y="15366"/>
                </a:lnTo>
                <a:lnTo>
                  <a:pt x="609066" y="26415"/>
                </a:lnTo>
                <a:lnTo>
                  <a:pt x="536994" y="39877"/>
                </a:lnTo>
                <a:lnTo>
                  <a:pt x="429196" y="64008"/>
                </a:lnTo>
                <a:lnTo>
                  <a:pt x="357466" y="82296"/>
                </a:lnTo>
                <a:lnTo>
                  <a:pt x="285775" y="102108"/>
                </a:lnTo>
                <a:lnTo>
                  <a:pt x="214261" y="123062"/>
                </a:lnTo>
                <a:lnTo>
                  <a:pt x="142786" y="144779"/>
                </a:lnTo>
                <a:lnTo>
                  <a:pt x="0" y="189611"/>
                </a:lnTo>
                <a:lnTo>
                  <a:pt x="8737" y="217297"/>
                </a:lnTo>
                <a:lnTo>
                  <a:pt x="80073" y="194690"/>
                </a:lnTo>
                <a:lnTo>
                  <a:pt x="151371" y="172465"/>
                </a:lnTo>
                <a:lnTo>
                  <a:pt x="222605" y="150749"/>
                </a:lnTo>
                <a:lnTo>
                  <a:pt x="222453" y="150749"/>
                </a:lnTo>
                <a:lnTo>
                  <a:pt x="293801" y="129921"/>
                </a:lnTo>
                <a:lnTo>
                  <a:pt x="293585" y="129921"/>
                </a:lnTo>
                <a:lnTo>
                  <a:pt x="365023" y="110236"/>
                </a:lnTo>
                <a:lnTo>
                  <a:pt x="365240" y="110236"/>
                </a:lnTo>
                <a:lnTo>
                  <a:pt x="436181" y="92075"/>
                </a:lnTo>
                <a:lnTo>
                  <a:pt x="436427" y="92075"/>
                </a:lnTo>
                <a:lnTo>
                  <a:pt x="507415" y="75691"/>
                </a:lnTo>
                <a:lnTo>
                  <a:pt x="507136" y="75691"/>
                </a:lnTo>
                <a:lnTo>
                  <a:pt x="542848" y="68199"/>
                </a:lnTo>
                <a:lnTo>
                  <a:pt x="542620" y="68199"/>
                </a:lnTo>
                <a:lnTo>
                  <a:pt x="578434" y="61213"/>
                </a:lnTo>
                <a:lnTo>
                  <a:pt x="578920" y="61213"/>
                </a:lnTo>
                <a:lnTo>
                  <a:pt x="614032" y="54863"/>
                </a:lnTo>
                <a:lnTo>
                  <a:pt x="614584" y="54863"/>
                </a:lnTo>
                <a:lnTo>
                  <a:pt x="649719" y="49149"/>
                </a:lnTo>
                <a:lnTo>
                  <a:pt x="649465" y="49149"/>
                </a:lnTo>
                <a:lnTo>
                  <a:pt x="685279" y="44069"/>
                </a:lnTo>
                <a:lnTo>
                  <a:pt x="685012" y="44069"/>
                </a:lnTo>
                <a:lnTo>
                  <a:pt x="720915" y="39624"/>
                </a:lnTo>
                <a:lnTo>
                  <a:pt x="720610" y="39624"/>
                </a:lnTo>
                <a:lnTo>
                  <a:pt x="756526" y="35940"/>
                </a:lnTo>
                <a:lnTo>
                  <a:pt x="756259" y="35940"/>
                </a:lnTo>
                <a:lnTo>
                  <a:pt x="792264" y="32893"/>
                </a:lnTo>
                <a:lnTo>
                  <a:pt x="791883" y="32893"/>
                </a:lnTo>
                <a:lnTo>
                  <a:pt x="827836" y="30861"/>
                </a:lnTo>
                <a:lnTo>
                  <a:pt x="827582" y="30861"/>
                </a:lnTo>
                <a:lnTo>
                  <a:pt x="863523" y="29463"/>
                </a:lnTo>
                <a:lnTo>
                  <a:pt x="863142" y="29463"/>
                </a:lnTo>
                <a:lnTo>
                  <a:pt x="899047" y="28958"/>
                </a:lnTo>
                <a:lnTo>
                  <a:pt x="898829" y="28956"/>
                </a:lnTo>
                <a:lnTo>
                  <a:pt x="1177852" y="28956"/>
                </a:lnTo>
                <a:lnTo>
                  <a:pt x="1154988" y="24129"/>
                </a:lnTo>
                <a:lnTo>
                  <a:pt x="1081582" y="11937"/>
                </a:lnTo>
                <a:lnTo>
                  <a:pt x="1008430" y="4190"/>
                </a:lnTo>
                <a:lnTo>
                  <a:pt x="935405" y="381"/>
                </a:lnTo>
                <a:lnTo>
                  <a:pt x="898956" y="0"/>
                </a:lnTo>
                <a:close/>
              </a:path>
              <a:path w="2327275" h="661035">
                <a:moveTo>
                  <a:pt x="1583563" y="209716"/>
                </a:moveTo>
                <a:lnTo>
                  <a:pt x="1583734" y="209803"/>
                </a:lnTo>
                <a:lnTo>
                  <a:pt x="1583563" y="209716"/>
                </a:lnTo>
                <a:close/>
              </a:path>
              <a:path w="2327275" h="661035">
                <a:moveTo>
                  <a:pt x="1611747" y="191643"/>
                </a:moveTo>
                <a:lnTo>
                  <a:pt x="1547037" y="191643"/>
                </a:lnTo>
                <a:lnTo>
                  <a:pt x="1583563" y="209716"/>
                </a:lnTo>
                <a:lnTo>
                  <a:pt x="1646596" y="209676"/>
                </a:lnTo>
                <a:lnTo>
                  <a:pt x="1633397" y="202691"/>
                </a:lnTo>
                <a:lnTo>
                  <a:pt x="1611747" y="191643"/>
                </a:lnTo>
                <a:close/>
              </a:path>
              <a:path w="2327275" h="661035">
                <a:moveTo>
                  <a:pt x="1577641" y="174498"/>
                </a:moveTo>
                <a:lnTo>
                  <a:pt x="1510715" y="174498"/>
                </a:lnTo>
                <a:lnTo>
                  <a:pt x="1547291" y="191770"/>
                </a:lnTo>
                <a:lnTo>
                  <a:pt x="1547037" y="191643"/>
                </a:lnTo>
                <a:lnTo>
                  <a:pt x="1611747" y="191643"/>
                </a:lnTo>
                <a:lnTo>
                  <a:pt x="1596567" y="183896"/>
                </a:lnTo>
                <a:lnTo>
                  <a:pt x="1577641" y="174498"/>
                </a:lnTo>
                <a:close/>
              </a:path>
              <a:path w="2327275" h="661035">
                <a:moveTo>
                  <a:pt x="1543760" y="158114"/>
                </a:moveTo>
                <a:lnTo>
                  <a:pt x="1474266" y="158114"/>
                </a:lnTo>
                <a:lnTo>
                  <a:pt x="1510969" y="174625"/>
                </a:lnTo>
                <a:lnTo>
                  <a:pt x="1510715" y="174498"/>
                </a:lnTo>
                <a:lnTo>
                  <a:pt x="1577641" y="174498"/>
                </a:lnTo>
                <a:lnTo>
                  <a:pt x="1559737" y="165608"/>
                </a:lnTo>
                <a:lnTo>
                  <a:pt x="1543760" y="158114"/>
                </a:lnTo>
                <a:close/>
              </a:path>
              <a:path w="2327275" h="661035">
                <a:moveTo>
                  <a:pt x="1510212" y="142621"/>
                </a:moveTo>
                <a:lnTo>
                  <a:pt x="1437944" y="142621"/>
                </a:lnTo>
                <a:lnTo>
                  <a:pt x="1474520" y="158241"/>
                </a:lnTo>
                <a:lnTo>
                  <a:pt x="1474266" y="158114"/>
                </a:lnTo>
                <a:lnTo>
                  <a:pt x="1543760" y="158114"/>
                </a:lnTo>
                <a:lnTo>
                  <a:pt x="1522907" y="148336"/>
                </a:lnTo>
                <a:lnTo>
                  <a:pt x="1510212" y="142621"/>
                </a:lnTo>
                <a:close/>
              </a:path>
              <a:path w="2327275" h="661035">
                <a:moveTo>
                  <a:pt x="1477337" y="128015"/>
                </a:moveTo>
                <a:lnTo>
                  <a:pt x="1401622" y="128015"/>
                </a:lnTo>
                <a:lnTo>
                  <a:pt x="1438198" y="142748"/>
                </a:lnTo>
                <a:lnTo>
                  <a:pt x="1437944" y="142621"/>
                </a:lnTo>
                <a:lnTo>
                  <a:pt x="1510212" y="142621"/>
                </a:lnTo>
                <a:lnTo>
                  <a:pt x="1485950" y="131699"/>
                </a:lnTo>
                <a:lnTo>
                  <a:pt x="1477337" y="128015"/>
                </a:lnTo>
                <a:close/>
              </a:path>
              <a:path w="2327275" h="661035">
                <a:moveTo>
                  <a:pt x="1444713" y="114173"/>
                </a:moveTo>
                <a:lnTo>
                  <a:pt x="1365427" y="114173"/>
                </a:lnTo>
                <a:lnTo>
                  <a:pt x="1401876" y="128143"/>
                </a:lnTo>
                <a:lnTo>
                  <a:pt x="1401622" y="128015"/>
                </a:lnTo>
                <a:lnTo>
                  <a:pt x="1477337" y="128015"/>
                </a:lnTo>
                <a:lnTo>
                  <a:pt x="1449120" y="115950"/>
                </a:lnTo>
                <a:lnTo>
                  <a:pt x="1444713" y="114173"/>
                </a:lnTo>
                <a:close/>
              </a:path>
              <a:path w="2327275" h="661035">
                <a:moveTo>
                  <a:pt x="1412920" y="101346"/>
                </a:moveTo>
                <a:lnTo>
                  <a:pt x="1329232" y="101346"/>
                </a:lnTo>
                <a:lnTo>
                  <a:pt x="1365681" y="114300"/>
                </a:lnTo>
                <a:lnTo>
                  <a:pt x="1365427" y="114173"/>
                </a:lnTo>
                <a:lnTo>
                  <a:pt x="1444713" y="114173"/>
                </a:lnTo>
                <a:lnTo>
                  <a:pt x="1412920" y="101346"/>
                </a:lnTo>
                <a:close/>
              </a:path>
              <a:path w="2327275" h="661035">
                <a:moveTo>
                  <a:pt x="365240" y="110236"/>
                </a:moveTo>
                <a:lnTo>
                  <a:pt x="365023" y="110236"/>
                </a:lnTo>
                <a:lnTo>
                  <a:pt x="364743" y="110362"/>
                </a:lnTo>
                <a:lnTo>
                  <a:pt x="365240" y="110236"/>
                </a:lnTo>
                <a:close/>
              </a:path>
              <a:path w="2327275" h="661035">
                <a:moveTo>
                  <a:pt x="1351630" y="78612"/>
                </a:moveTo>
                <a:lnTo>
                  <a:pt x="1256969" y="78612"/>
                </a:lnTo>
                <a:lnTo>
                  <a:pt x="1293418" y="89535"/>
                </a:lnTo>
                <a:lnTo>
                  <a:pt x="1293037" y="89535"/>
                </a:lnTo>
                <a:lnTo>
                  <a:pt x="1329486" y="101473"/>
                </a:lnTo>
                <a:lnTo>
                  <a:pt x="1329232" y="101346"/>
                </a:lnTo>
                <a:lnTo>
                  <a:pt x="1412920" y="101346"/>
                </a:lnTo>
                <a:lnTo>
                  <a:pt x="1412290" y="101091"/>
                </a:lnTo>
                <a:lnTo>
                  <a:pt x="1375587" y="87122"/>
                </a:lnTo>
                <a:lnTo>
                  <a:pt x="1351630" y="78612"/>
                </a:lnTo>
                <a:close/>
              </a:path>
              <a:path w="2327275" h="661035">
                <a:moveTo>
                  <a:pt x="436427" y="92075"/>
                </a:moveTo>
                <a:lnTo>
                  <a:pt x="436181" y="92075"/>
                </a:lnTo>
                <a:lnTo>
                  <a:pt x="435876" y="92201"/>
                </a:lnTo>
                <a:lnTo>
                  <a:pt x="436427" y="92075"/>
                </a:lnTo>
                <a:close/>
              </a:path>
              <a:path w="2327275" h="661035">
                <a:moveTo>
                  <a:pt x="1322862" y="68834"/>
                </a:moveTo>
                <a:lnTo>
                  <a:pt x="1221028" y="68834"/>
                </a:lnTo>
                <a:lnTo>
                  <a:pt x="1257350" y="78739"/>
                </a:lnTo>
                <a:lnTo>
                  <a:pt x="1256969" y="78612"/>
                </a:lnTo>
                <a:lnTo>
                  <a:pt x="1351630" y="78612"/>
                </a:lnTo>
                <a:lnTo>
                  <a:pt x="1338757" y="74040"/>
                </a:lnTo>
                <a:lnTo>
                  <a:pt x="1322862" y="68834"/>
                </a:lnTo>
                <a:close/>
              </a:path>
              <a:path w="2327275" h="661035">
                <a:moveTo>
                  <a:pt x="1295671" y="60071"/>
                </a:moveTo>
                <a:lnTo>
                  <a:pt x="1184960" y="60071"/>
                </a:lnTo>
                <a:lnTo>
                  <a:pt x="1221409" y="68961"/>
                </a:lnTo>
                <a:lnTo>
                  <a:pt x="1221028" y="68834"/>
                </a:lnTo>
                <a:lnTo>
                  <a:pt x="1322862" y="68834"/>
                </a:lnTo>
                <a:lnTo>
                  <a:pt x="1301927" y="61975"/>
                </a:lnTo>
                <a:lnTo>
                  <a:pt x="1295671" y="60071"/>
                </a:lnTo>
                <a:close/>
              </a:path>
              <a:path w="2327275" h="661035">
                <a:moveTo>
                  <a:pt x="578920" y="61213"/>
                </a:moveTo>
                <a:lnTo>
                  <a:pt x="578434" y="61213"/>
                </a:lnTo>
                <a:lnTo>
                  <a:pt x="578218" y="61340"/>
                </a:lnTo>
                <a:lnTo>
                  <a:pt x="578920" y="61213"/>
                </a:lnTo>
                <a:close/>
              </a:path>
              <a:path w="2327275" h="661035">
                <a:moveTo>
                  <a:pt x="1270646" y="52450"/>
                </a:moveTo>
                <a:lnTo>
                  <a:pt x="1149146" y="52450"/>
                </a:lnTo>
                <a:lnTo>
                  <a:pt x="1185468" y="60198"/>
                </a:lnTo>
                <a:lnTo>
                  <a:pt x="1184960" y="60071"/>
                </a:lnTo>
                <a:lnTo>
                  <a:pt x="1295671" y="60071"/>
                </a:lnTo>
                <a:lnTo>
                  <a:pt x="1270646" y="52450"/>
                </a:lnTo>
                <a:close/>
              </a:path>
              <a:path w="2327275" h="661035">
                <a:moveTo>
                  <a:pt x="614584" y="54863"/>
                </a:moveTo>
                <a:lnTo>
                  <a:pt x="614032" y="54863"/>
                </a:lnTo>
                <a:lnTo>
                  <a:pt x="613803" y="54990"/>
                </a:lnTo>
                <a:lnTo>
                  <a:pt x="614584" y="54863"/>
                </a:lnTo>
                <a:close/>
              </a:path>
              <a:path w="2327275" h="661035">
                <a:moveTo>
                  <a:pt x="1177852" y="28956"/>
                </a:moveTo>
                <a:lnTo>
                  <a:pt x="899047" y="28958"/>
                </a:lnTo>
                <a:lnTo>
                  <a:pt x="934897" y="29337"/>
                </a:lnTo>
                <a:lnTo>
                  <a:pt x="934516" y="29337"/>
                </a:lnTo>
                <a:lnTo>
                  <a:pt x="970584" y="30607"/>
                </a:lnTo>
                <a:lnTo>
                  <a:pt x="970203" y="30607"/>
                </a:lnTo>
                <a:lnTo>
                  <a:pt x="1006271" y="33020"/>
                </a:lnTo>
                <a:lnTo>
                  <a:pt x="1005890" y="33020"/>
                </a:lnTo>
                <a:lnTo>
                  <a:pt x="1042085" y="36322"/>
                </a:lnTo>
                <a:lnTo>
                  <a:pt x="1041704" y="36322"/>
                </a:lnTo>
                <a:lnTo>
                  <a:pt x="1077899" y="40639"/>
                </a:lnTo>
                <a:lnTo>
                  <a:pt x="1077518" y="40639"/>
                </a:lnTo>
                <a:lnTo>
                  <a:pt x="1113713" y="45974"/>
                </a:lnTo>
                <a:lnTo>
                  <a:pt x="1113205" y="45974"/>
                </a:lnTo>
                <a:lnTo>
                  <a:pt x="1149527" y="52577"/>
                </a:lnTo>
                <a:lnTo>
                  <a:pt x="1149146" y="52450"/>
                </a:lnTo>
                <a:lnTo>
                  <a:pt x="1270646" y="52450"/>
                </a:lnTo>
                <a:lnTo>
                  <a:pt x="1265224" y="50800"/>
                </a:lnTo>
                <a:lnTo>
                  <a:pt x="1228394" y="40894"/>
                </a:lnTo>
                <a:lnTo>
                  <a:pt x="1191691" y="31876"/>
                </a:lnTo>
                <a:lnTo>
                  <a:pt x="1177852" y="2895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97735" y="3997959"/>
            <a:ext cx="569595" cy="286385"/>
          </a:xfrm>
          <a:custGeom>
            <a:avLst/>
            <a:gdLst/>
            <a:ahLst/>
            <a:cxnLst/>
            <a:rect l="l" t="t" r="r" b="b"/>
            <a:pathLst>
              <a:path w="569594" h="286385">
                <a:moveTo>
                  <a:pt x="28701" y="0"/>
                </a:moveTo>
                <a:lnTo>
                  <a:pt x="0" y="3556"/>
                </a:lnTo>
                <a:lnTo>
                  <a:pt x="5587" y="50291"/>
                </a:lnTo>
                <a:lnTo>
                  <a:pt x="8635" y="73532"/>
                </a:lnTo>
                <a:lnTo>
                  <a:pt x="16128" y="118490"/>
                </a:lnTo>
                <a:lnTo>
                  <a:pt x="26034" y="160781"/>
                </a:lnTo>
                <a:lnTo>
                  <a:pt x="39496" y="199262"/>
                </a:lnTo>
                <a:lnTo>
                  <a:pt x="57784" y="232917"/>
                </a:lnTo>
                <a:lnTo>
                  <a:pt x="97408" y="270382"/>
                </a:lnTo>
                <a:lnTo>
                  <a:pt x="133222" y="283590"/>
                </a:lnTo>
                <a:lnTo>
                  <a:pt x="164210" y="286003"/>
                </a:lnTo>
                <a:lnTo>
                  <a:pt x="175259" y="285622"/>
                </a:lnTo>
                <a:lnTo>
                  <a:pt x="221995" y="278256"/>
                </a:lnTo>
                <a:lnTo>
                  <a:pt x="273431" y="263270"/>
                </a:lnTo>
                <a:lnTo>
                  <a:pt x="290584" y="257047"/>
                </a:lnTo>
                <a:lnTo>
                  <a:pt x="155246" y="257041"/>
                </a:lnTo>
                <a:lnTo>
                  <a:pt x="147595" y="256412"/>
                </a:lnTo>
                <a:lnTo>
                  <a:pt x="146938" y="256412"/>
                </a:lnTo>
                <a:lnTo>
                  <a:pt x="146159" y="256301"/>
                </a:lnTo>
                <a:lnTo>
                  <a:pt x="139769" y="255269"/>
                </a:lnTo>
                <a:lnTo>
                  <a:pt x="139319" y="255269"/>
                </a:lnTo>
                <a:lnTo>
                  <a:pt x="138175" y="255015"/>
                </a:lnTo>
                <a:lnTo>
                  <a:pt x="130809" y="253237"/>
                </a:lnTo>
                <a:lnTo>
                  <a:pt x="131152" y="253237"/>
                </a:lnTo>
                <a:lnTo>
                  <a:pt x="125552" y="251459"/>
                </a:lnTo>
                <a:lnTo>
                  <a:pt x="125094" y="251459"/>
                </a:lnTo>
                <a:lnTo>
                  <a:pt x="118800" y="248792"/>
                </a:lnTo>
                <a:lnTo>
                  <a:pt x="118617" y="248792"/>
                </a:lnTo>
                <a:lnTo>
                  <a:pt x="117601" y="248284"/>
                </a:lnTo>
                <a:lnTo>
                  <a:pt x="113222" y="245998"/>
                </a:lnTo>
                <a:lnTo>
                  <a:pt x="113029" y="245998"/>
                </a:lnTo>
                <a:lnTo>
                  <a:pt x="111506" y="245109"/>
                </a:lnTo>
                <a:lnTo>
                  <a:pt x="111740" y="245109"/>
                </a:lnTo>
                <a:lnTo>
                  <a:pt x="101975" y="238378"/>
                </a:lnTo>
                <a:lnTo>
                  <a:pt x="101726" y="238378"/>
                </a:lnTo>
                <a:lnTo>
                  <a:pt x="99948" y="236981"/>
                </a:lnTo>
                <a:lnTo>
                  <a:pt x="100250" y="236981"/>
                </a:lnTo>
                <a:lnTo>
                  <a:pt x="91526" y="228726"/>
                </a:lnTo>
                <a:lnTo>
                  <a:pt x="91312" y="228726"/>
                </a:lnTo>
                <a:lnTo>
                  <a:pt x="89915" y="227202"/>
                </a:lnTo>
                <a:lnTo>
                  <a:pt x="90114" y="227202"/>
                </a:lnTo>
                <a:lnTo>
                  <a:pt x="82224" y="217169"/>
                </a:lnTo>
                <a:lnTo>
                  <a:pt x="82041" y="217169"/>
                </a:lnTo>
                <a:lnTo>
                  <a:pt x="81025" y="215645"/>
                </a:lnTo>
                <a:lnTo>
                  <a:pt x="73841" y="203581"/>
                </a:lnTo>
                <a:lnTo>
                  <a:pt x="73151" y="202437"/>
                </a:lnTo>
                <a:lnTo>
                  <a:pt x="66462" y="188340"/>
                </a:lnTo>
                <a:lnTo>
                  <a:pt x="66293" y="188340"/>
                </a:lnTo>
                <a:lnTo>
                  <a:pt x="59435" y="170560"/>
                </a:lnTo>
                <a:lnTo>
                  <a:pt x="53720" y="152526"/>
                </a:lnTo>
                <a:lnTo>
                  <a:pt x="49054" y="133731"/>
                </a:lnTo>
                <a:lnTo>
                  <a:pt x="44684" y="113156"/>
                </a:lnTo>
                <a:lnTo>
                  <a:pt x="40811" y="91566"/>
                </a:lnTo>
                <a:lnTo>
                  <a:pt x="40853" y="91312"/>
                </a:lnTo>
                <a:lnTo>
                  <a:pt x="37378" y="69468"/>
                </a:lnTo>
                <a:lnTo>
                  <a:pt x="34323" y="46735"/>
                </a:lnTo>
                <a:lnTo>
                  <a:pt x="28701" y="0"/>
                </a:lnTo>
                <a:close/>
              </a:path>
              <a:path w="569594" h="286385">
                <a:moveTo>
                  <a:pt x="154304" y="256920"/>
                </a:moveTo>
                <a:lnTo>
                  <a:pt x="155320" y="257047"/>
                </a:lnTo>
                <a:lnTo>
                  <a:pt x="163612" y="257041"/>
                </a:lnTo>
                <a:lnTo>
                  <a:pt x="154304" y="256920"/>
                </a:lnTo>
                <a:close/>
              </a:path>
              <a:path w="569594" h="286385">
                <a:moveTo>
                  <a:pt x="163612" y="257041"/>
                </a:moveTo>
                <a:lnTo>
                  <a:pt x="163448" y="257047"/>
                </a:lnTo>
                <a:lnTo>
                  <a:pt x="164083" y="257047"/>
                </a:lnTo>
                <a:lnTo>
                  <a:pt x="163612" y="257041"/>
                </a:lnTo>
                <a:close/>
              </a:path>
              <a:path w="569594" h="286385">
                <a:moveTo>
                  <a:pt x="173515" y="256670"/>
                </a:moveTo>
                <a:lnTo>
                  <a:pt x="163612" y="257041"/>
                </a:lnTo>
                <a:lnTo>
                  <a:pt x="290601" y="257041"/>
                </a:lnTo>
                <a:lnTo>
                  <a:pt x="291284" y="256794"/>
                </a:lnTo>
                <a:lnTo>
                  <a:pt x="172465" y="256794"/>
                </a:lnTo>
                <a:lnTo>
                  <a:pt x="173515" y="256670"/>
                </a:lnTo>
                <a:close/>
              </a:path>
              <a:path w="569594" h="286385">
                <a:moveTo>
                  <a:pt x="291634" y="256666"/>
                </a:moveTo>
                <a:lnTo>
                  <a:pt x="173577" y="256670"/>
                </a:lnTo>
                <a:lnTo>
                  <a:pt x="172465" y="256794"/>
                </a:lnTo>
                <a:lnTo>
                  <a:pt x="291284" y="256794"/>
                </a:lnTo>
                <a:lnTo>
                  <a:pt x="291634" y="256666"/>
                </a:lnTo>
                <a:close/>
              </a:path>
              <a:path w="569594" h="286385">
                <a:moveTo>
                  <a:pt x="194056" y="254253"/>
                </a:moveTo>
                <a:lnTo>
                  <a:pt x="173515" y="256670"/>
                </a:lnTo>
                <a:lnTo>
                  <a:pt x="291634" y="256666"/>
                </a:lnTo>
                <a:lnTo>
                  <a:pt x="297585" y="254507"/>
                </a:lnTo>
                <a:lnTo>
                  <a:pt x="192912" y="254507"/>
                </a:lnTo>
                <a:lnTo>
                  <a:pt x="194056" y="254253"/>
                </a:lnTo>
                <a:close/>
              </a:path>
              <a:path w="569594" h="286385">
                <a:moveTo>
                  <a:pt x="146240" y="256301"/>
                </a:moveTo>
                <a:lnTo>
                  <a:pt x="146938" y="256412"/>
                </a:lnTo>
                <a:lnTo>
                  <a:pt x="147595" y="256412"/>
                </a:lnTo>
                <a:lnTo>
                  <a:pt x="146240" y="256301"/>
                </a:lnTo>
                <a:close/>
              </a:path>
              <a:path w="569594" h="286385">
                <a:moveTo>
                  <a:pt x="146142" y="256285"/>
                </a:moveTo>
                <a:close/>
              </a:path>
              <a:path w="569594" h="286385">
                <a:moveTo>
                  <a:pt x="138175" y="255015"/>
                </a:moveTo>
                <a:lnTo>
                  <a:pt x="139319" y="255269"/>
                </a:lnTo>
                <a:lnTo>
                  <a:pt x="138414" y="255054"/>
                </a:lnTo>
                <a:lnTo>
                  <a:pt x="138175" y="255015"/>
                </a:lnTo>
                <a:close/>
              </a:path>
              <a:path w="569594" h="286385">
                <a:moveTo>
                  <a:pt x="138414" y="255054"/>
                </a:moveTo>
                <a:lnTo>
                  <a:pt x="139319" y="255269"/>
                </a:lnTo>
                <a:lnTo>
                  <a:pt x="139769" y="255269"/>
                </a:lnTo>
                <a:lnTo>
                  <a:pt x="138414" y="255054"/>
                </a:lnTo>
                <a:close/>
              </a:path>
              <a:path w="569594" h="286385">
                <a:moveTo>
                  <a:pt x="138255" y="255015"/>
                </a:moveTo>
                <a:lnTo>
                  <a:pt x="138414" y="255054"/>
                </a:lnTo>
                <a:lnTo>
                  <a:pt x="138255" y="255015"/>
                </a:lnTo>
                <a:close/>
              </a:path>
              <a:path w="569594" h="286385">
                <a:moveTo>
                  <a:pt x="309289" y="249935"/>
                </a:moveTo>
                <a:lnTo>
                  <a:pt x="215900" y="249935"/>
                </a:lnTo>
                <a:lnTo>
                  <a:pt x="192912" y="254507"/>
                </a:lnTo>
                <a:lnTo>
                  <a:pt x="297585" y="254507"/>
                </a:lnTo>
                <a:lnTo>
                  <a:pt x="300735" y="253364"/>
                </a:lnTo>
                <a:lnTo>
                  <a:pt x="309289" y="249935"/>
                </a:lnTo>
                <a:close/>
              </a:path>
              <a:path w="569594" h="286385">
                <a:moveTo>
                  <a:pt x="131152" y="253237"/>
                </a:moveTo>
                <a:lnTo>
                  <a:pt x="130809" y="253237"/>
                </a:lnTo>
                <a:lnTo>
                  <a:pt x="131952" y="253491"/>
                </a:lnTo>
                <a:lnTo>
                  <a:pt x="131152" y="253237"/>
                </a:lnTo>
                <a:close/>
              </a:path>
              <a:path w="569594" h="286385">
                <a:moveTo>
                  <a:pt x="123951" y="250951"/>
                </a:moveTo>
                <a:lnTo>
                  <a:pt x="125094" y="251459"/>
                </a:lnTo>
                <a:lnTo>
                  <a:pt x="125552" y="251459"/>
                </a:lnTo>
                <a:lnTo>
                  <a:pt x="123951" y="250951"/>
                </a:lnTo>
                <a:close/>
              </a:path>
              <a:path w="569594" h="286385">
                <a:moveTo>
                  <a:pt x="239394" y="243585"/>
                </a:moveTo>
                <a:lnTo>
                  <a:pt x="215010" y="250062"/>
                </a:lnTo>
                <a:lnTo>
                  <a:pt x="215900" y="249935"/>
                </a:lnTo>
                <a:lnTo>
                  <a:pt x="309289" y="249935"/>
                </a:lnTo>
                <a:lnTo>
                  <a:pt x="324494" y="243839"/>
                </a:lnTo>
                <a:lnTo>
                  <a:pt x="238759" y="243839"/>
                </a:lnTo>
                <a:lnTo>
                  <a:pt x="239394" y="243585"/>
                </a:lnTo>
                <a:close/>
              </a:path>
              <a:path w="569594" h="286385">
                <a:moveTo>
                  <a:pt x="117601" y="248284"/>
                </a:moveTo>
                <a:lnTo>
                  <a:pt x="118617" y="248792"/>
                </a:lnTo>
                <a:lnTo>
                  <a:pt x="117794" y="248366"/>
                </a:lnTo>
                <a:lnTo>
                  <a:pt x="117601" y="248284"/>
                </a:lnTo>
                <a:close/>
              </a:path>
              <a:path w="569594" h="286385">
                <a:moveTo>
                  <a:pt x="117794" y="248366"/>
                </a:moveTo>
                <a:lnTo>
                  <a:pt x="118617" y="248792"/>
                </a:lnTo>
                <a:lnTo>
                  <a:pt x="118800" y="248792"/>
                </a:lnTo>
                <a:lnTo>
                  <a:pt x="117794" y="248366"/>
                </a:lnTo>
                <a:close/>
              </a:path>
              <a:path w="569594" h="286385">
                <a:moveTo>
                  <a:pt x="117637" y="248284"/>
                </a:moveTo>
                <a:lnTo>
                  <a:pt x="117794" y="248366"/>
                </a:lnTo>
                <a:lnTo>
                  <a:pt x="117637" y="248284"/>
                </a:lnTo>
                <a:close/>
              </a:path>
              <a:path w="569594" h="286385">
                <a:moveTo>
                  <a:pt x="111506" y="245109"/>
                </a:moveTo>
                <a:lnTo>
                  <a:pt x="113029" y="245998"/>
                </a:lnTo>
                <a:lnTo>
                  <a:pt x="112448" y="245597"/>
                </a:lnTo>
                <a:lnTo>
                  <a:pt x="111506" y="245109"/>
                </a:lnTo>
                <a:close/>
              </a:path>
              <a:path w="569594" h="286385">
                <a:moveTo>
                  <a:pt x="112448" y="245597"/>
                </a:moveTo>
                <a:lnTo>
                  <a:pt x="113029" y="245998"/>
                </a:lnTo>
                <a:lnTo>
                  <a:pt x="113222" y="245998"/>
                </a:lnTo>
                <a:lnTo>
                  <a:pt x="112448" y="245597"/>
                </a:lnTo>
                <a:close/>
              </a:path>
              <a:path w="569594" h="286385">
                <a:moveTo>
                  <a:pt x="111740" y="245109"/>
                </a:moveTo>
                <a:lnTo>
                  <a:pt x="111506" y="245109"/>
                </a:lnTo>
                <a:lnTo>
                  <a:pt x="112448" y="245597"/>
                </a:lnTo>
                <a:lnTo>
                  <a:pt x="111740" y="245109"/>
                </a:lnTo>
                <a:close/>
              </a:path>
              <a:path w="569594" h="286385">
                <a:moveTo>
                  <a:pt x="264413" y="235712"/>
                </a:moveTo>
                <a:lnTo>
                  <a:pt x="238759" y="243839"/>
                </a:lnTo>
                <a:lnTo>
                  <a:pt x="324494" y="243839"/>
                </a:lnTo>
                <a:lnTo>
                  <a:pt x="328929" y="242062"/>
                </a:lnTo>
                <a:lnTo>
                  <a:pt x="342889" y="235965"/>
                </a:lnTo>
                <a:lnTo>
                  <a:pt x="263778" y="235965"/>
                </a:lnTo>
                <a:lnTo>
                  <a:pt x="264413" y="235712"/>
                </a:lnTo>
                <a:close/>
              </a:path>
              <a:path w="569594" h="286385">
                <a:moveTo>
                  <a:pt x="99948" y="236981"/>
                </a:moveTo>
                <a:lnTo>
                  <a:pt x="101726" y="238378"/>
                </a:lnTo>
                <a:lnTo>
                  <a:pt x="101059" y="237747"/>
                </a:lnTo>
                <a:lnTo>
                  <a:pt x="99948" y="236981"/>
                </a:lnTo>
                <a:close/>
              </a:path>
              <a:path w="569594" h="286385">
                <a:moveTo>
                  <a:pt x="101059" y="237747"/>
                </a:moveTo>
                <a:lnTo>
                  <a:pt x="101726" y="238378"/>
                </a:lnTo>
                <a:lnTo>
                  <a:pt x="101975" y="238378"/>
                </a:lnTo>
                <a:lnTo>
                  <a:pt x="101059" y="237747"/>
                </a:lnTo>
                <a:close/>
              </a:path>
              <a:path w="569594" h="286385">
                <a:moveTo>
                  <a:pt x="100250" y="236981"/>
                </a:moveTo>
                <a:lnTo>
                  <a:pt x="99948" y="236981"/>
                </a:lnTo>
                <a:lnTo>
                  <a:pt x="101059" y="237747"/>
                </a:lnTo>
                <a:lnTo>
                  <a:pt x="100250" y="236981"/>
                </a:lnTo>
                <a:close/>
              </a:path>
              <a:path w="569594" h="286385">
                <a:moveTo>
                  <a:pt x="365021" y="226187"/>
                </a:moveTo>
                <a:lnTo>
                  <a:pt x="290575" y="226187"/>
                </a:lnTo>
                <a:lnTo>
                  <a:pt x="263778" y="235965"/>
                </a:lnTo>
                <a:lnTo>
                  <a:pt x="342889" y="235965"/>
                </a:lnTo>
                <a:lnTo>
                  <a:pt x="358013" y="229362"/>
                </a:lnTo>
                <a:lnTo>
                  <a:pt x="365021" y="226187"/>
                </a:lnTo>
                <a:close/>
              </a:path>
              <a:path w="569594" h="286385">
                <a:moveTo>
                  <a:pt x="89915" y="227202"/>
                </a:moveTo>
                <a:lnTo>
                  <a:pt x="91312" y="228726"/>
                </a:lnTo>
                <a:lnTo>
                  <a:pt x="90691" y="227937"/>
                </a:lnTo>
                <a:lnTo>
                  <a:pt x="89915" y="227202"/>
                </a:lnTo>
                <a:close/>
              </a:path>
              <a:path w="569594" h="286385">
                <a:moveTo>
                  <a:pt x="90691" y="227937"/>
                </a:moveTo>
                <a:lnTo>
                  <a:pt x="91312" y="228726"/>
                </a:lnTo>
                <a:lnTo>
                  <a:pt x="91526" y="228726"/>
                </a:lnTo>
                <a:lnTo>
                  <a:pt x="90691" y="227937"/>
                </a:lnTo>
                <a:close/>
              </a:path>
              <a:path w="569594" h="286385">
                <a:moveTo>
                  <a:pt x="90114" y="227202"/>
                </a:moveTo>
                <a:lnTo>
                  <a:pt x="89915" y="227202"/>
                </a:lnTo>
                <a:lnTo>
                  <a:pt x="90691" y="227937"/>
                </a:lnTo>
                <a:lnTo>
                  <a:pt x="90114" y="227202"/>
                </a:lnTo>
                <a:close/>
              </a:path>
              <a:path w="569594" h="286385">
                <a:moveTo>
                  <a:pt x="389056" y="215264"/>
                </a:moveTo>
                <a:lnTo>
                  <a:pt x="318007" y="215264"/>
                </a:lnTo>
                <a:lnTo>
                  <a:pt x="290194" y="226313"/>
                </a:lnTo>
                <a:lnTo>
                  <a:pt x="290575" y="226187"/>
                </a:lnTo>
                <a:lnTo>
                  <a:pt x="365021" y="226187"/>
                </a:lnTo>
                <a:lnTo>
                  <a:pt x="387731" y="215900"/>
                </a:lnTo>
                <a:lnTo>
                  <a:pt x="389056" y="215264"/>
                </a:lnTo>
                <a:close/>
              </a:path>
              <a:path w="569594" h="286385">
                <a:moveTo>
                  <a:pt x="81025" y="215645"/>
                </a:moveTo>
                <a:lnTo>
                  <a:pt x="82041" y="217169"/>
                </a:lnTo>
                <a:lnTo>
                  <a:pt x="81440" y="216172"/>
                </a:lnTo>
                <a:lnTo>
                  <a:pt x="81025" y="215645"/>
                </a:lnTo>
                <a:close/>
              </a:path>
              <a:path w="569594" h="286385">
                <a:moveTo>
                  <a:pt x="81440" y="216172"/>
                </a:moveTo>
                <a:lnTo>
                  <a:pt x="82041" y="217169"/>
                </a:lnTo>
                <a:lnTo>
                  <a:pt x="82224" y="217169"/>
                </a:lnTo>
                <a:lnTo>
                  <a:pt x="81440" y="216172"/>
                </a:lnTo>
                <a:close/>
              </a:path>
              <a:path w="569594" h="286385">
                <a:moveTo>
                  <a:pt x="81122" y="215645"/>
                </a:moveTo>
                <a:lnTo>
                  <a:pt x="81440" y="216172"/>
                </a:lnTo>
                <a:lnTo>
                  <a:pt x="81122" y="215645"/>
                </a:lnTo>
                <a:close/>
              </a:path>
              <a:path w="569594" h="286385">
                <a:moveTo>
                  <a:pt x="436117" y="160019"/>
                </a:moveTo>
                <a:lnTo>
                  <a:pt x="405383" y="175259"/>
                </a:lnTo>
                <a:lnTo>
                  <a:pt x="375412" y="189737"/>
                </a:lnTo>
                <a:lnTo>
                  <a:pt x="346075" y="202945"/>
                </a:lnTo>
                <a:lnTo>
                  <a:pt x="346328" y="202945"/>
                </a:lnTo>
                <a:lnTo>
                  <a:pt x="317626" y="215391"/>
                </a:lnTo>
                <a:lnTo>
                  <a:pt x="318007" y="215264"/>
                </a:lnTo>
                <a:lnTo>
                  <a:pt x="389056" y="215264"/>
                </a:lnTo>
                <a:lnTo>
                  <a:pt x="418210" y="201294"/>
                </a:lnTo>
                <a:lnTo>
                  <a:pt x="449071" y="185927"/>
                </a:lnTo>
                <a:lnTo>
                  <a:pt x="480313" y="170052"/>
                </a:lnTo>
                <a:lnTo>
                  <a:pt x="498738" y="160466"/>
                </a:lnTo>
                <a:lnTo>
                  <a:pt x="498572" y="160146"/>
                </a:lnTo>
                <a:lnTo>
                  <a:pt x="435990" y="160146"/>
                </a:lnTo>
                <a:close/>
              </a:path>
              <a:path w="569594" h="286385">
                <a:moveTo>
                  <a:pt x="73151" y="202437"/>
                </a:moveTo>
                <a:lnTo>
                  <a:pt x="73787" y="203581"/>
                </a:lnTo>
                <a:lnTo>
                  <a:pt x="73572" y="203135"/>
                </a:lnTo>
                <a:lnTo>
                  <a:pt x="73151" y="202437"/>
                </a:lnTo>
                <a:close/>
              </a:path>
              <a:path w="569594" h="286385">
                <a:moveTo>
                  <a:pt x="73572" y="203135"/>
                </a:moveTo>
                <a:lnTo>
                  <a:pt x="73787" y="203581"/>
                </a:lnTo>
                <a:lnTo>
                  <a:pt x="73572" y="203135"/>
                </a:lnTo>
                <a:close/>
              </a:path>
              <a:path w="569594" h="286385">
                <a:moveTo>
                  <a:pt x="73237" y="202437"/>
                </a:moveTo>
                <a:lnTo>
                  <a:pt x="73572" y="203135"/>
                </a:lnTo>
                <a:lnTo>
                  <a:pt x="73237" y="202437"/>
                </a:lnTo>
                <a:close/>
              </a:path>
              <a:path w="569594" h="286385">
                <a:moveTo>
                  <a:pt x="65912" y="187197"/>
                </a:moveTo>
                <a:lnTo>
                  <a:pt x="66293" y="188340"/>
                </a:lnTo>
                <a:lnTo>
                  <a:pt x="66462" y="188340"/>
                </a:lnTo>
                <a:lnTo>
                  <a:pt x="65912" y="187197"/>
                </a:lnTo>
                <a:close/>
              </a:path>
              <a:path w="569594" h="286385">
                <a:moveTo>
                  <a:pt x="554128" y="128142"/>
                </a:moveTo>
                <a:lnTo>
                  <a:pt x="498220" y="128142"/>
                </a:lnTo>
                <a:lnTo>
                  <a:pt x="511556" y="153796"/>
                </a:lnTo>
                <a:lnTo>
                  <a:pt x="498738" y="160466"/>
                </a:lnTo>
                <a:lnTo>
                  <a:pt x="512190" y="186181"/>
                </a:lnTo>
                <a:lnTo>
                  <a:pt x="554128" y="128142"/>
                </a:lnTo>
                <a:close/>
              </a:path>
              <a:path w="569594" h="286385">
                <a:moveTo>
                  <a:pt x="59530" y="170560"/>
                </a:moveTo>
                <a:lnTo>
                  <a:pt x="59816" y="171450"/>
                </a:lnTo>
                <a:lnTo>
                  <a:pt x="59530" y="170560"/>
                </a:lnTo>
                <a:close/>
              </a:path>
              <a:path w="569594" h="286385">
                <a:moveTo>
                  <a:pt x="498220" y="128142"/>
                </a:moveTo>
                <a:lnTo>
                  <a:pt x="485326" y="134826"/>
                </a:lnTo>
                <a:lnTo>
                  <a:pt x="498738" y="160466"/>
                </a:lnTo>
                <a:lnTo>
                  <a:pt x="511556" y="153796"/>
                </a:lnTo>
                <a:lnTo>
                  <a:pt x="498220" y="128142"/>
                </a:lnTo>
                <a:close/>
              </a:path>
              <a:path w="569594" h="286385">
                <a:moveTo>
                  <a:pt x="485326" y="134826"/>
                </a:moveTo>
                <a:lnTo>
                  <a:pt x="435990" y="160146"/>
                </a:lnTo>
                <a:lnTo>
                  <a:pt x="498572" y="160146"/>
                </a:lnTo>
                <a:lnTo>
                  <a:pt x="485326" y="134826"/>
                </a:lnTo>
                <a:close/>
              </a:path>
              <a:path w="569594" h="286385">
                <a:moveTo>
                  <a:pt x="53783" y="152526"/>
                </a:moveTo>
                <a:lnTo>
                  <a:pt x="53975" y="153288"/>
                </a:lnTo>
                <a:lnTo>
                  <a:pt x="53783" y="152526"/>
                </a:lnTo>
                <a:close/>
              </a:path>
              <a:path w="569594" h="286385">
                <a:moveTo>
                  <a:pt x="569087" y="107441"/>
                </a:moveTo>
                <a:lnTo>
                  <a:pt x="471931" y="109219"/>
                </a:lnTo>
                <a:lnTo>
                  <a:pt x="485326" y="134826"/>
                </a:lnTo>
                <a:lnTo>
                  <a:pt x="498220" y="128142"/>
                </a:lnTo>
                <a:lnTo>
                  <a:pt x="554128" y="128142"/>
                </a:lnTo>
                <a:lnTo>
                  <a:pt x="569087" y="107441"/>
                </a:lnTo>
                <a:close/>
              </a:path>
              <a:path w="569594" h="286385">
                <a:moveTo>
                  <a:pt x="48894" y="133095"/>
                </a:moveTo>
                <a:lnTo>
                  <a:pt x="49021" y="133731"/>
                </a:lnTo>
                <a:lnTo>
                  <a:pt x="48894" y="133095"/>
                </a:lnTo>
                <a:close/>
              </a:path>
              <a:path w="569594" h="286385">
                <a:moveTo>
                  <a:pt x="44576" y="112648"/>
                </a:moveTo>
                <a:lnTo>
                  <a:pt x="44576" y="113156"/>
                </a:lnTo>
                <a:lnTo>
                  <a:pt x="44576" y="112648"/>
                </a:lnTo>
                <a:close/>
              </a:path>
              <a:path w="569594" h="286385">
                <a:moveTo>
                  <a:pt x="40853" y="91312"/>
                </a:moveTo>
                <a:lnTo>
                  <a:pt x="40893" y="91566"/>
                </a:lnTo>
                <a:lnTo>
                  <a:pt x="40853" y="91312"/>
                </a:lnTo>
                <a:close/>
              </a:path>
              <a:path w="569594" h="286385">
                <a:moveTo>
                  <a:pt x="37337" y="69214"/>
                </a:moveTo>
                <a:lnTo>
                  <a:pt x="37337" y="69468"/>
                </a:lnTo>
                <a:lnTo>
                  <a:pt x="37337" y="69214"/>
                </a:lnTo>
                <a:close/>
              </a:path>
              <a:path w="569594" h="286385">
                <a:moveTo>
                  <a:pt x="34289" y="46481"/>
                </a:moveTo>
                <a:lnTo>
                  <a:pt x="34289" y="46735"/>
                </a:lnTo>
                <a:lnTo>
                  <a:pt x="34289" y="4648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44169" y="4159630"/>
            <a:ext cx="1422400" cy="1108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16 x 16 =</a:t>
            </a:r>
            <a:r>
              <a:rPr sz="18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256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4762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Ink →</a:t>
            </a:r>
            <a:r>
              <a:rPr sz="2400"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762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No ink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→</a:t>
            </a:r>
            <a:r>
              <a:rPr sz="24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390894" y="2703576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5">
                <a:moveTo>
                  <a:pt x="556767" y="0"/>
                </a:moveTo>
                <a:lnTo>
                  <a:pt x="556767" y="77724"/>
                </a:lnTo>
                <a:lnTo>
                  <a:pt x="608583" y="51815"/>
                </a:lnTo>
                <a:lnTo>
                  <a:pt x="569722" y="51815"/>
                </a:lnTo>
                <a:lnTo>
                  <a:pt x="569722" y="25908"/>
                </a:lnTo>
                <a:lnTo>
                  <a:pt x="608583" y="25908"/>
                </a:lnTo>
                <a:lnTo>
                  <a:pt x="556767" y="0"/>
                </a:lnTo>
                <a:close/>
              </a:path>
              <a:path w="635000" h="78105">
                <a:moveTo>
                  <a:pt x="556767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56767" y="51815"/>
                </a:lnTo>
                <a:lnTo>
                  <a:pt x="556767" y="25908"/>
                </a:lnTo>
                <a:close/>
              </a:path>
              <a:path w="635000" h="78105">
                <a:moveTo>
                  <a:pt x="608583" y="25908"/>
                </a:moveTo>
                <a:lnTo>
                  <a:pt x="569722" y="25908"/>
                </a:lnTo>
                <a:lnTo>
                  <a:pt x="569722" y="51815"/>
                </a:lnTo>
                <a:lnTo>
                  <a:pt x="608583" y="51815"/>
                </a:lnTo>
                <a:lnTo>
                  <a:pt x="634491" y="38862"/>
                </a:lnTo>
                <a:lnTo>
                  <a:pt x="60858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499097" y="3950208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1" y="0"/>
                </a:moveTo>
                <a:lnTo>
                  <a:pt x="447421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7" y="25908"/>
                </a:lnTo>
                <a:lnTo>
                  <a:pt x="447421" y="0"/>
                </a:lnTo>
                <a:close/>
              </a:path>
              <a:path w="525145" h="78104">
                <a:moveTo>
                  <a:pt x="44742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1" y="51816"/>
                </a:lnTo>
                <a:lnTo>
                  <a:pt x="447421" y="25908"/>
                </a:lnTo>
                <a:close/>
              </a:path>
              <a:path w="525145" h="78104">
                <a:moveTo>
                  <a:pt x="499237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5" y="38862"/>
                </a:lnTo>
                <a:lnTo>
                  <a:pt x="49923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366509" y="1924811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7" y="51815"/>
                </a:lnTo>
                <a:lnTo>
                  <a:pt x="593597" y="25908"/>
                </a:lnTo>
                <a:lnTo>
                  <a:pt x="632460" y="25908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7" y="25908"/>
                </a:lnTo>
                <a:lnTo>
                  <a:pt x="593597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7193584" y="3211195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083552" y="1706879"/>
            <a:ext cx="498475" cy="262445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3810" rIns="0" bIns="0" rtlCol="0">
            <a:spAutoFit/>
          </a:bodyPr>
          <a:lstStyle/>
          <a:p>
            <a:pPr marL="124460" indent="-21590">
              <a:lnSpc>
                <a:spcPct val="100000"/>
              </a:lnSpc>
              <a:spcBef>
                <a:spcPts val="3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-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075" indent="32385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-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4200" spc="-22" baseline="14000" dirty="0">
                <a:latin typeface="Calibri" panose="020F0502020204030204"/>
                <a:cs typeface="Calibri" panose="020F0502020204030204"/>
              </a:rPr>
              <a:t>y</a:t>
            </a:r>
            <a:r>
              <a:rPr sz="1850" spc="5" dirty="0">
                <a:latin typeface="Calibri" panose="020F0502020204030204"/>
                <a:cs typeface="Calibri" panose="020F0502020204030204"/>
              </a:rPr>
              <a:t>10</a:t>
            </a:r>
            <a:endParaRPr sz="18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28590" y="5162677"/>
            <a:ext cx="327342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aseline="-21000" dirty="0">
                <a:latin typeface="Calibri" panose="020F0502020204030204"/>
                <a:cs typeface="Calibri" panose="020F0502020204030204"/>
              </a:rPr>
              <a:t>1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has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maximum</a:t>
            </a:r>
            <a:r>
              <a:rPr sz="2400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value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634233" y="4551298"/>
            <a:ext cx="31159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dirty="0">
                <a:latin typeface="Calibri" panose="020F0502020204030204"/>
                <a:cs typeface="Calibri" panose="020F0502020204030204"/>
              </a:rPr>
              <a:t>learning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target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919728" y="5073396"/>
            <a:ext cx="574548" cy="5806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900678" y="5054346"/>
            <a:ext cx="612775" cy="619125"/>
          </a:xfrm>
          <a:custGeom>
            <a:avLst/>
            <a:gdLst/>
            <a:ahLst/>
            <a:cxnLst/>
            <a:rect l="l" t="t" r="r" b="b"/>
            <a:pathLst>
              <a:path w="612775" h="619125">
                <a:moveTo>
                  <a:pt x="0" y="618743"/>
                </a:moveTo>
                <a:lnTo>
                  <a:pt x="612648" y="618743"/>
                </a:lnTo>
                <a:lnTo>
                  <a:pt x="612648" y="0"/>
                </a:lnTo>
                <a:lnTo>
                  <a:pt x="0" y="0"/>
                </a:lnTo>
                <a:lnTo>
                  <a:pt x="0" y="61874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3014217" y="5124577"/>
            <a:ext cx="76644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Input: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637532" y="521817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321563" y="0"/>
                </a:moveTo>
                <a:lnTo>
                  <a:pt x="321563" y="85343"/>
                </a:lnTo>
                <a:lnTo>
                  <a:pt x="0" y="85343"/>
                </a:lnTo>
                <a:lnTo>
                  <a:pt x="0" y="256032"/>
                </a:lnTo>
                <a:lnTo>
                  <a:pt x="321563" y="256032"/>
                </a:lnTo>
                <a:lnTo>
                  <a:pt x="321563" y="341376"/>
                </a:lnTo>
                <a:lnTo>
                  <a:pt x="492251" y="170687"/>
                </a:lnTo>
                <a:lnTo>
                  <a:pt x="3215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637532" y="521817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0" y="85343"/>
                </a:moveTo>
                <a:lnTo>
                  <a:pt x="321563" y="85343"/>
                </a:lnTo>
                <a:lnTo>
                  <a:pt x="321563" y="0"/>
                </a:lnTo>
                <a:lnTo>
                  <a:pt x="492251" y="170687"/>
                </a:lnTo>
                <a:lnTo>
                  <a:pt x="321563" y="341376"/>
                </a:lnTo>
                <a:lnTo>
                  <a:pt x="321563" y="256032"/>
                </a:lnTo>
                <a:lnTo>
                  <a:pt x="0" y="256032"/>
                </a:lnTo>
                <a:lnTo>
                  <a:pt x="0" y="85343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5224017" y="5907633"/>
            <a:ext cx="327342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baseline="-21000" dirty="0">
                <a:latin typeface="Calibri" panose="020F0502020204030204"/>
                <a:cs typeface="Calibri" panose="020F0502020204030204"/>
              </a:rPr>
              <a:t>2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has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maximum</a:t>
            </a:r>
            <a:r>
              <a:rPr sz="2400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value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014217" y="5857036"/>
            <a:ext cx="76581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ut: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637532" y="594969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321563" y="0"/>
                </a:moveTo>
                <a:lnTo>
                  <a:pt x="321563" y="85343"/>
                </a:lnTo>
                <a:lnTo>
                  <a:pt x="0" y="85343"/>
                </a:lnTo>
                <a:lnTo>
                  <a:pt x="0" y="256031"/>
                </a:lnTo>
                <a:lnTo>
                  <a:pt x="321563" y="256031"/>
                </a:lnTo>
                <a:lnTo>
                  <a:pt x="321563" y="341375"/>
                </a:lnTo>
                <a:lnTo>
                  <a:pt x="492251" y="170687"/>
                </a:lnTo>
                <a:lnTo>
                  <a:pt x="32156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637532" y="5949696"/>
            <a:ext cx="492759" cy="341630"/>
          </a:xfrm>
          <a:custGeom>
            <a:avLst/>
            <a:gdLst/>
            <a:ahLst/>
            <a:cxnLst/>
            <a:rect l="l" t="t" r="r" b="b"/>
            <a:pathLst>
              <a:path w="492760" h="341629">
                <a:moveTo>
                  <a:pt x="0" y="85343"/>
                </a:moveTo>
                <a:lnTo>
                  <a:pt x="321563" y="85343"/>
                </a:lnTo>
                <a:lnTo>
                  <a:pt x="321563" y="0"/>
                </a:lnTo>
                <a:lnTo>
                  <a:pt x="492251" y="170687"/>
                </a:lnTo>
                <a:lnTo>
                  <a:pt x="321563" y="341375"/>
                </a:lnTo>
                <a:lnTo>
                  <a:pt x="321563" y="256031"/>
                </a:lnTo>
                <a:lnTo>
                  <a:pt x="0" y="256031"/>
                </a:lnTo>
                <a:lnTo>
                  <a:pt x="0" y="8534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895344" y="5806440"/>
            <a:ext cx="606551" cy="600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876294" y="5787390"/>
            <a:ext cx="645160" cy="638810"/>
          </a:xfrm>
          <a:custGeom>
            <a:avLst/>
            <a:gdLst/>
            <a:ahLst/>
            <a:cxnLst/>
            <a:rect l="l" t="t" r="r" b="b"/>
            <a:pathLst>
              <a:path w="645160" h="638810">
                <a:moveTo>
                  <a:pt x="0" y="638556"/>
                </a:moveTo>
                <a:lnTo>
                  <a:pt x="644651" y="638556"/>
                </a:lnTo>
                <a:lnTo>
                  <a:pt x="644651" y="0"/>
                </a:lnTo>
                <a:lnTo>
                  <a:pt x="0" y="0"/>
                </a:lnTo>
                <a:lnTo>
                  <a:pt x="0" y="63855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717535" y="1720595"/>
            <a:ext cx="979931" cy="579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758683" y="1673351"/>
            <a:ext cx="896112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776971" y="1760220"/>
            <a:ext cx="861059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7989569" y="1786128"/>
            <a:ext cx="4381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731252" y="2540507"/>
            <a:ext cx="966216" cy="5775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764780" y="2493264"/>
            <a:ext cx="896112" cy="7589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790688" y="2580132"/>
            <a:ext cx="847344" cy="4602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7996173" y="2606040"/>
            <a:ext cx="4381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743443" y="3767328"/>
            <a:ext cx="954024" cy="5791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772400" y="3720084"/>
            <a:ext cx="896111" cy="7589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802880" y="3806952"/>
            <a:ext cx="835151" cy="4617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8002651" y="3833114"/>
            <a:ext cx="438784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939028" y="1694688"/>
            <a:ext cx="573024" cy="5745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939028" y="1694688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940552" y="2455164"/>
            <a:ext cx="574548" cy="5745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40552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948171" y="3701796"/>
            <a:ext cx="574548" cy="5745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948171" y="370179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905500" y="1610867"/>
            <a:ext cx="701040" cy="2691765"/>
          </a:xfrm>
          <a:custGeom>
            <a:avLst/>
            <a:gdLst/>
            <a:ahLst/>
            <a:cxnLst/>
            <a:rect l="l" t="t" r="r" b="b"/>
            <a:pathLst>
              <a:path w="701040" h="2691765">
                <a:moveTo>
                  <a:pt x="0" y="2691383"/>
                </a:moveTo>
                <a:lnTo>
                  <a:pt x="701040" y="2691383"/>
                </a:lnTo>
                <a:lnTo>
                  <a:pt x="701040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905500" y="1610867"/>
            <a:ext cx="701040" cy="2691765"/>
          </a:xfrm>
          <a:custGeom>
            <a:avLst/>
            <a:gdLst/>
            <a:ahLst/>
            <a:cxnLst/>
            <a:rect l="l" t="t" r="r" b="b"/>
            <a:pathLst>
              <a:path w="701040" h="2691765">
                <a:moveTo>
                  <a:pt x="0" y="2691383"/>
                </a:moveTo>
                <a:lnTo>
                  <a:pt x="701040" y="2691383"/>
                </a:lnTo>
                <a:lnTo>
                  <a:pt x="701040" y="0"/>
                </a:lnTo>
                <a:lnTo>
                  <a:pt x="0" y="0"/>
                </a:lnTo>
                <a:lnTo>
                  <a:pt x="0" y="2691383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6066459" y="2437638"/>
            <a:ext cx="330835" cy="1040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Softm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Machine</a:t>
            </a:r>
            <a:r>
              <a:rPr spc="-60" dirty="0"/>
              <a:t> </a:t>
            </a:r>
            <a:r>
              <a:rPr spc="-20" dirty="0"/>
              <a:t>Reading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17135" y="4181855"/>
            <a:ext cx="745236" cy="763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17135" y="4181855"/>
            <a:ext cx="745490" cy="763905"/>
          </a:xfrm>
          <a:custGeom>
            <a:avLst/>
            <a:gdLst/>
            <a:ahLst/>
            <a:cxnLst/>
            <a:rect l="l" t="t" r="r" b="b"/>
            <a:pathLst>
              <a:path w="745489" h="763904">
                <a:moveTo>
                  <a:pt x="372617" y="0"/>
                </a:moveTo>
                <a:lnTo>
                  <a:pt x="372617" y="190881"/>
                </a:lnTo>
                <a:lnTo>
                  <a:pt x="745236" y="190881"/>
                </a:lnTo>
                <a:lnTo>
                  <a:pt x="745236" y="572643"/>
                </a:lnTo>
                <a:lnTo>
                  <a:pt x="372617" y="572643"/>
                </a:lnTo>
                <a:lnTo>
                  <a:pt x="372617" y="763524"/>
                </a:lnTo>
                <a:lnTo>
                  <a:pt x="0" y="381762"/>
                </a:lnTo>
                <a:lnTo>
                  <a:pt x="372617" y="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3681" y="6176771"/>
            <a:ext cx="4115435" cy="114300"/>
          </a:xfrm>
          <a:custGeom>
            <a:avLst/>
            <a:gdLst/>
            <a:ahLst/>
            <a:cxnLst/>
            <a:rect l="l" t="t" r="r" b="b"/>
            <a:pathLst>
              <a:path w="4115435" h="114300">
                <a:moveTo>
                  <a:pt x="4000627" y="0"/>
                </a:moveTo>
                <a:lnTo>
                  <a:pt x="4000627" y="114299"/>
                </a:lnTo>
                <a:lnTo>
                  <a:pt x="4076827" y="76199"/>
                </a:lnTo>
                <a:lnTo>
                  <a:pt x="4019677" y="76199"/>
                </a:lnTo>
                <a:lnTo>
                  <a:pt x="4019677" y="38099"/>
                </a:lnTo>
                <a:lnTo>
                  <a:pt x="4076827" y="38099"/>
                </a:lnTo>
                <a:lnTo>
                  <a:pt x="4000627" y="0"/>
                </a:lnTo>
                <a:close/>
              </a:path>
              <a:path w="4115435" h="114300">
                <a:moveTo>
                  <a:pt x="400062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4000627" y="76199"/>
                </a:lnTo>
                <a:lnTo>
                  <a:pt x="4000627" y="38099"/>
                </a:lnTo>
                <a:close/>
              </a:path>
              <a:path w="4115435" h="114300">
                <a:moveTo>
                  <a:pt x="4076827" y="38099"/>
                </a:moveTo>
                <a:lnTo>
                  <a:pt x="4019677" y="38099"/>
                </a:lnTo>
                <a:lnTo>
                  <a:pt x="4019677" y="76199"/>
                </a:lnTo>
                <a:lnTo>
                  <a:pt x="4076827" y="76199"/>
                </a:lnTo>
                <a:lnTo>
                  <a:pt x="4114927" y="57149"/>
                </a:lnTo>
                <a:lnTo>
                  <a:pt x="407682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13231" y="3222498"/>
            <a:ext cx="114300" cy="3210560"/>
          </a:xfrm>
          <a:custGeom>
            <a:avLst/>
            <a:gdLst/>
            <a:ahLst/>
            <a:cxnLst/>
            <a:rect l="l" t="t" r="r" b="b"/>
            <a:pathLst>
              <a:path w="114300" h="3210560">
                <a:moveTo>
                  <a:pt x="76200" y="95250"/>
                </a:moveTo>
                <a:lnTo>
                  <a:pt x="38100" y="95250"/>
                </a:lnTo>
                <a:lnTo>
                  <a:pt x="38100" y="3210483"/>
                </a:lnTo>
                <a:lnTo>
                  <a:pt x="76200" y="3210483"/>
                </a:lnTo>
                <a:lnTo>
                  <a:pt x="76200" y="95250"/>
                </a:lnTo>
                <a:close/>
              </a:path>
              <a:path w="114300" h="321056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21056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53511" y="5180076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19" h="134620">
                <a:moveTo>
                  <a:pt x="67056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6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6" y="134112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6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53511" y="5180076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19" h="134620">
                <a:moveTo>
                  <a:pt x="0" y="67056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6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6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6" y="134112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86683" y="544982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67056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6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6" y="134112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6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186683" y="544982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0" y="67056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6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6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6" y="134112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80232" y="5231891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67055" y="0"/>
                </a:moveTo>
                <a:lnTo>
                  <a:pt x="40933" y="5328"/>
                </a:lnTo>
                <a:lnTo>
                  <a:pt x="19621" y="19859"/>
                </a:lnTo>
                <a:lnTo>
                  <a:pt x="5262" y="41415"/>
                </a:lnTo>
                <a:lnTo>
                  <a:pt x="0" y="67817"/>
                </a:lnTo>
                <a:lnTo>
                  <a:pt x="5262" y="94220"/>
                </a:lnTo>
                <a:lnTo>
                  <a:pt x="19621" y="115776"/>
                </a:lnTo>
                <a:lnTo>
                  <a:pt x="40933" y="130307"/>
                </a:lnTo>
                <a:lnTo>
                  <a:pt x="67055" y="135635"/>
                </a:lnTo>
                <a:lnTo>
                  <a:pt x="93178" y="130307"/>
                </a:lnTo>
                <a:lnTo>
                  <a:pt x="114490" y="115776"/>
                </a:lnTo>
                <a:lnTo>
                  <a:pt x="128849" y="94220"/>
                </a:lnTo>
                <a:lnTo>
                  <a:pt x="134112" y="67817"/>
                </a:lnTo>
                <a:lnTo>
                  <a:pt x="128849" y="41415"/>
                </a:lnTo>
                <a:lnTo>
                  <a:pt x="114490" y="19859"/>
                </a:lnTo>
                <a:lnTo>
                  <a:pt x="93178" y="5328"/>
                </a:lnTo>
                <a:lnTo>
                  <a:pt x="6705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80232" y="5231891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0" y="67817"/>
                </a:moveTo>
                <a:lnTo>
                  <a:pt x="5262" y="41415"/>
                </a:lnTo>
                <a:lnTo>
                  <a:pt x="19621" y="19859"/>
                </a:lnTo>
                <a:lnTo>
                  <a:pt x="40933" y="5328"/>
                </a:lnTo>
                <a:lnTo>
                  <a:pt x="67055" y="0"/>
                </a:lnTo>
                <a:lnTo>
                  <a:pt x="93178" y="5328"/>
                </a:lnTo>
                <a:lnTo>
                  <a:pt x="114490" y="19859"/>
                </a:lnTo>
                <a:lnTo>
                  <a:pt x="128849" y="41415"/>
                </a:lnTo>
                <a:lnTo>
                  <a:pt x="134112" y="67817"/>
                </a:lnTo>
                <a:lnTo>
                  <a:pt x="128849" y="94220"/>
                </a:lnTo>
                <a:lnTo>
                  <a:pt x="114490" y="115776"/>
                </a:lnTo>
                <a:lnTo>
                  <a:pt x="93178" y="130307"/>
                </a:lnTo>
                <a:lnTo>
                  <a:pt x="67055" y="135635"/>
                </a:lnTo>
                <a:lnTo>
                  <a:pt x="40933" y="130307"/>
                </a:lnTo>
                <a:lnTo>
                  <a:pt x="19621" y="115776"/>
                </a:lnTo>
                <a:lnTo>
                  <a:pt x="5262" y="94220"/>
                </a:lnTo>
                <a:lnTo>
                  <a:pt x="0" y="67817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501645" y="4824729"/>
            <a:ext cx="49022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dog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77336" y="5547359"/>
            <a:ext cx="3975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34917" y="4895977"/>
            <a:ext cx="7645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abbit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0600" y="5541264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19" h="134620">
                <a:moveTo>
                  <a:pt x="67056" y="0"/>
                </a:moveTo>
                <a:lnTo>
                  <a:pt x="40955" y="5262"/>
                </a:lnTo>
                <a:lnTo>
                  <a:pt x="19640" y="19621"/>
                </a:lnTo>
                <a:lnTo>
                  <a:pt x="5269" y="40933"/>
                </a:lnTo>
                <a:lnTo>
                  <a:pt x="0" y="67056"/>
                </a:lnTo>
                <a:lnTo>
                  <a:pt x="5269" y="93156"/>
                </a:lnTo>
                <a:lnTo>
                  <a:pt x="19640" y="114471"/>
                </a:lnTo>
                <a:lnTo>
                  <a:pt x="40955" y="128842"/>
                </a:lnTo>
                <a:lnTo>
                  <a:pt x="67056" y="134112"/>
                </a:lnTo>
                <a:lnTo>
                  <a:pt x="93156" y="128842"/>
                </a:lnTo>
                <a:lnTo>
                  <a:pt x="114471" y="114471"/>
                </a:lnTo>
                <a:lnTo>
                  <a:pt x="128842" y="93156"/>
                </a:lnTo>
                <a:lnTo>
                  <a:pt x="134112" y="67056"/>
                </a:lnTo>
                <a:lnTo>
                  <a:pt x="128842" y="40933"/>
                </a:lnTo>
                <a:lnTo>
                  <a:pt x="114471" y="19621"/>
                </a:lnTo>
                <a:lnTo>
                  <a:pt x="93156" y="5262"/>
                </a:lnTo>
                <a:lnTo>
                  <a:pt x="6705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90600" y="5541264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19" h="134620">
                <a:moveTo>
                  <a:pt x="0" y="67056"/>
                </a:moveTo>
                <a:lnTo>
                  <a:pt x="5269" y="40933"/>
                </a:lnTo>
                <a:lnTo>
                  <a:pt x="19640" y="19621"/>
                </a:lnTo>
                <a:lnTo>
                  <a:pt x="40955" y="5262"/>
                </a:lnTo>
                <a:lnTo>
                  <a:pt x="67056" y="0"/>
                </a:lnTo>
                <a:lnTo>
                  <a:pt x="93156" y="5262"/>
                </a:lnTo>
                <a:lnTo>
                  <a:pt x="114471" y="19621"/>
                </a:lnTo>
                <a:lnTo>
                  <a:pt x="128842" y="40933"/>
                </a:lnTo>
                <a:lnTo>
                  <a:pt x="134112" y="67056"/>
                </a:lnTo>
                <a:lnTo>
                  <a:pt x="128842" y="93156"/>
                </a:lnTo>
                <a:lnTo>
                  <a:pt x="114471" y="114471"/>
                </a:lnTo>
                <a:lnTo>
                  <a:pt x="93156" y="128842"/>
                </a:lnTo>
                <a:lnTo>
                  <a:pt x="67056" y="134112"/>
                </a:lnTo>
                <a:lnTo>
                  <a:pt x="40955" y="128842"/>
                </a:lnTo>
                <a:lnTo>
                  <a:pt x="19640" y="114471"/>
                </a:lnTo>
                <a:lnTo>
                  <a:pt x="5269" y="93156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178052" y="5193791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19" h="135889">
                <a:moveTo>
                  <a:pt x="67056" y="0"/>
                </a:moveTo>
                <a:lnTo>
                  <a:pt x="40955" y="5328"/>
                </a:lnTo>
                <a:lnTo>
                  <a:pt x="19640" y="19859"/>
                </a:lnTo>
                <a:lnTo>
                  <a:pt x="5269" y="41415"/>
                </a:lnTo>
                <a:lnTo>
                  <a:pt x="0" y="67817"/>
                </a:lnTo>
                <a:lnTo>
                  <a:pt x="5269" y="94220"/>
                </a:lnTo>
                <a:lnTo>
                  <a:pt x="19640" y="115776"/>
                </a:lnTo>
                <a:lnTo>
                  <a:pt x="40955" y="130307"/>
                </a:lnTo>
                <a:lnTo>
                  <a:pt x="67056" y="135635"/>
                </a:lnTo>
                <a:lnTo>
                  <a:pt x="93178" y="130307"/>
                </a:lnTo>
                <a:lnTo>
                  <a:pt x="114490" y="115776"/>
                </a:lnTo>
                <a:lnTo>
                  <a:pt x="128849" y="94220"/>
                </a:lnTo>
                <a:lnTo>
                  <a:pt x="134111" y="67817"/>
                </a:lnTo>
                <a:lnTo>
                  <a:pt x="128849" y="41415"/>
                </a:lnTo>
                <a:lnTo>
                  <a:pt x="114490" y="19859"/>
                </a:lnTo>
                <a:lnTo>
                  <a:pt x="93178" y="5328"/>
                </a:lnTo>
                <a:lnTo>
                  <a:pt x="6705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78052" y="5193791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19" h="135889">
                <a:moveTo>
                  <a:pt x="0" y="67817"/>
                </a:moveTo>
                <a:lnTo>
                  <a:pt x="5269" y="41415"/>
                </a:lnTo>
                <a:lnTo>
                  <a:pt x="19640" y="19859"/>
                </a:lnTo>
                <a:lnTo>
                  <a:pt x="40955" y="5328"/>
                </a:lnTo>
                <a:lnTo>
                  <a:pt x="67056" y="0"/>
                </a:lnTo>
                <a:lnTo>
                  <a:pt x="93178" y="5328"/>
                </a:lnTo>
                <a:lnTo>
                  <a:pt x="114490" y="19859"/>
                </a:lnTo>
                <a:lnTo>
                  <a:pt x="128849" y="41415"/>
                </a:lnTo>
                <a:lnTo>
                  <a:pt x="134111" y="67817"/>
                </a:lnTo>
                <a:lnTo>
                  <a:pt x="128849" y="94220"/>
                </a:lnTo>
                <a:lnTo>
                  <a:pt x="114490" y="115776"/>
                </a:lnTo>
                <a:lnTo>
                  <a:pt x="93178" y="130307"/>
                </a:lnTo>
                <a:lnTo>
                  <a:pt x="67056" y="135635"/>
                </a:lnTo>
                <a:lnTo>
                  <a:pt x="40955" y="130307"/>
                </a:lnTo>
                <a:lnTo>
                  <a:pt x="19640" y="115776"/>
                </a:lnTo>
                <a:lnTo>
                  <a:pt x="5269" y="94220"/>
                </a:lnTo>
                <a:lnTo>
                  <a:pt x="0" y="67817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160780" y="5079491"/>
            <a:ext cx="662305" cy="713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7960">
              <a:lnSpc>
                <a:spcPts val="273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run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jump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48255" y="4503420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19" h="134620">
                <a:moveTo>
                  <a:pt x="67056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5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6" y="134111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5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48255" y="4503420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19" h="134620">
                <a:moveTo>
                  <a:pt x="0" y="67055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6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5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6" y="134111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5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56460" y="4038600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19" h="134620">
                <a:moveTo>
                  <a:pt x="67056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6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6" y="134112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6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56460" y="4038600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19" h="134620">
                <a:moveTo>
                  <a:pt x="0" y="67056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6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6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6" y="134112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07542" y="1805685"/>
            <a:ext cx="7515225" cy="293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Machine learn the meaning of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words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reading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 lot of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documents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280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supervision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imes New Roman" panose="02020603050405020304"/>
              <a:cs typeface="Times New Roman" panose="02020603050405020304"/>
            </a:endParaRPr>
          </a:p>
          <a:p>
            <a:pPr marL="550545">
              <a:lnSpc>
                <a:spcPct val="100000"/>
              </a:lnSpc>
            </a:pPr>
            <a:r>
              <a:rPr sz="2800" spc="-4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Word </a:t>
            </a:r>
            <a:r>
              <a:rPr sz="2800" spc="-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Vector </a:t>
            </a: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/</a:t>
            </a:r>
            <a:r>
              <a:rPr sz="2800" spc="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Embedding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539240" marR="5172710" indent="108585">
              <a:lnSpc>
                <a:spcPct val="140000"/>
              </a:lnSpc>
              <a:spcBef>
                <a:spcPts val="110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tree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fl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dirty="0">
                <a:latin typeface="Calibri" panose="020F0502020204030204"/>
                <a:cs typeface="Calibri" panose="020F0502020204030204"/>
              </a:rPr>
              <a:t>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Machine</a:t>
            </a:r>
            <a:r>
              <a:rPr spc="-60" dirty="0"/>
              <a:t> </a:t>
            </a:r>
            <a:r>
              <a:rPr spc="-20" dirty="0"/>
              <a:t>Reading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5819140" cy="81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Generating 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Word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Vector/Embedding</a:t>
            </a:r>
            <a:r>
              <a:rPr sz="2800" spc="1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unsupervised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4207" y="3963923"/>
            <a:ext cx="2292350" cy="94361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64160" rIns="0" bIns="0" rtlCol="0">
            <a:spAutoFit/>
          </a:bodyPr>
          <a:lstStyle/>
          <a:p>
            <a:pPr marL="157480">
              <a:lnSpc>
                <a:spcPct val="100000"/>
              </a:lnSpc>
              <a:spcBef>
                <a:spcPts val="2080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7732" y="3494532"/>
            <a:ext cx="763524" cy="4693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27732" y="3494532"/>
            <a:ext cx="763905" cy="469900"/>
          </a:xfrm>
          <a:custGeom>
            <a:avLst/>
            <a:gdLst/>
            <a:ahLst/>
            <a:cxnLst/>
            <a:rect l="l" t="t" r="r" b="b"/>
            <a:pathLst>
              <a:path w="763905" h="469900">
                <a:moveTo>
                  <a:pt x="0" y="234695"/>
                </a:moveTo>
                <a:lnTo>
                  <a:pt x="190881" y="234695"/>
                </a:lnTo>
                <a:lnTo>
                  <a:pt x="190881" y="0"/>
                </a:lnTo>
                <a:lnTo>
                  <a:pt x="572643" y="0"/>
                </a:lnTo>
                <a:lnTo>
                  <a:pt x="572643" y="234695"/>
                </a:lnTo>
                <a:lnTo>
                  <a:pt x="763524" y="234695"/>
                </a:lnTo>
                <a:lnTo>
                  <a:pt x="381762" y="469391"/>
                </a:lnTo>
                <a:lnTo>
                  <a:pt x="0" y="23469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44495" y="4980432"/>
            <a:ext cx="765048" cy="469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44495" y="4980432"/>
            <a:ext cx="765175" cy="469900"/>
          </a:xfrm>
          <a:custGeom>
            <a:avLst/>
            <a:gdLst/>
            <a:ahLst/>
            <a:cxnLst/>
            <a:rect l="l" t="t" r="r" b="b"/>
            <a:pathLst>
              <a:path w="765175" h="469900">
                <a:moveTo>
                  <a:pt x="0" y="234696"/>
                </a:moveTo>
                <a:lnTo>
                  <a:pt x="191262" y="234696"/>
                </a:lnTo>
                <a:lnTo>
                  <a:pt x="191262" y="0"/>
                </a:lnTo>
                <a:lnTo>
                  <a:pt x="573786" y="0"/>
                </a:lnTo>
                <a:lnTo>
                  <a:pt x="573786" y="234696"/>
                </a:lnTo>
                <a:lnTo>
                  <a:pt x="765048" y="234696"/>
                </a:lnTo>
                <a:lnTo>
                  <a:pt x="382524" y="469392"/>
                </a:lnTo>
                <a:lnTo>
                  <a:pt x="0" y="23469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380614" y="2906395"/>
            <a:ext cx="8604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App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43683" y="5522976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79" h="318770">
                <a:moveTo>
                  <a:pt x="0" y="318516"/>
                </a:moveTo>
                <a:lnTo>
                  <a:pt x="1566671" y="318516"/>
                </a:lnTo>
                <a:lnTo>
                  <a:pt x="1566671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43683" y="5522976"/>
            <a:ext cx="1567180" cy="318770"/>
          </a:xfrm>
          <a:custGeom>
            <a:avLst/>
            <a:gdLst/>
            <a:ahLst/>
            <a:cxnLst/>
            <a:rect l="l" t="t" r="r" b="b"/>
            <a:pathLst>
              <a:path w="1567179" h="318770">
                <a:moveTo>
                  <a:pt x="0" y="318516"/>
                </a:moveTo>
                <a:lnTo>
                  <a:pt x="1566671" y="318516"/>
                </a:lnTo>
                <a:lnTo>
                  <a:pt x="1566671" y="0"/>
                </a:lnTo>
                <a:lnTo>
                  <a:pt x="0" y="0"/>
                </a:lnTo>
                <a:lnTo>
                  <a:pt x="0" y="31851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18360" y="5591555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89915" y="0"/>
                </a:moveTo>
                <a:lnTo>
                  <a:pt x="54917" y="7126"/>
                </a:lnTo>
                <a:lnTo>
                  <a:pt x="26336" y="26560"/>
                </a:lnTo>
                <a:lnTo>
                  <a:pt x="7066" y="55383"/>
                </a:lnTo>
                <a:lnTo>
                  <a:pt x="0" y="90678"/>
                </a:lnTo>
                <a:lnTo>
                  <a:pt x="7066" y="125972"/>
                </a:lnTo>
                <a:lnTo>
                  <a:pt x="26336" y="154795"/>
                </a:lnTo>
                <a:lnTo>
                  <a:pt x="54917" y="174229"/>
                </a:lnTo>
                <a:lnTo>
                  <a:pt x="89915" y="181356"/>
                </a:lnTo>
                <a:lnTo>
                  <a:pt x="124914" y="174229"/>
                </a:lnTo>
                <a:lnTo>
                  <a:pt x="153495" y="154795"/>
                </a:lnTo>
                <a:lnTo>
                  <a:pt x="172765" y="125972"/>
                </a:lnTo>
                <a:lnTo>
                  <a:pt x="179831" y="90678"/>
                </a:lnTo>
                <a:lnTo>
                  <a:pt x="172765" y="55383"/>
                </a:lnTo>
                <a:lnTo>
                  <a:pt x="153495" y="26560"/>
                </a:lnTo>
                <a:lnTo>
                  <a:pt x="124914" y="712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18360" y="5591555"/>
            <a:ext cx="180340" cy="181610"/>
          </a:xfrm>
          <a:custGeom>
            <a:avLst/>
            <a:gdLst/>
            <a:ahLst/>
            <a:cxnLst/>
            <a:rect l="l" t="t" r="r" b="b"/>
            <a:pathLst>
              <a:path w="180339" h="181610">
                <a:moveTo>
                  <a:pt x="0" y="90678"/>
                </a:moveTo>
                <a:lnTo>
                  <a:pt x="7066" y="55383"/>
                </a:lnTo>
                <a:lnTo>
                  <a:pt x="26336" y="26560"/>
                </a:lnTo>
                <a:lnTo>
                  <a:pt x="54917" y="7126"/>
                </a:lnTo>
                <a:lnTo>
                  <a:pt x="89915" y="0"/>
                </a:lnTo>
                <a:lnTo>
                  <a:pt x="124914" y="7126"/>
                </a:lnTo>
                <a:lnTo>
                  <a:pt x="153495" y="26560"/>
                </a:lnTo>
                <a:lnTo>
                  <a:pt x="172765" y="55383"/>
                </a:lnTo>
                <a:lnTo>
                  <a:pt x="179831" y="90678"/>
                </a:lnTo>
                <a:lnTo>
                  <a:pt x="172765" y="125972"/>
                </a:lnTo>
                <a:lnTo>
                  <a:pt x="153495" y="154795"/>
                </a:lnTo>
                <a:lnTo>
                  <a:pt x="124914" y="174229"/>
                </a:lnTo>
                <a:lnTo>
                  <a:pt x="89915" y="181356"/>
                </a:lnTo>
                <a:lnTo>
                  <a:pt x="54917" y="174229"/>
                </a:lnTo>
                <a:lnTo>
                  <a:pt x="26336" y="154795"/>
                </a:lnTo>
                <a:lnTo>
                  <a:pt x="7066" y="125972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65248" y="55915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65248" y="55915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21279" y="55915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21279" y="55915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60548" y="559460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5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5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1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5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60548" y="5594603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5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1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5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02864" y="55915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102864" y="55915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363467" y="55915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89916" y="0"/>
                </a:moveTo>
                <a:lnTo>
                  <a:pt x="54917" y="7066"/>
                </a:lnTo>
                <a:lnTo>
                  <a:pt x="26336" y="26336"/>
                </a:lnTo>
                <a:lnTo>
                  <a:pt x="7066" y="54917"/>
                </a:lnTo>
                <a:lnTo>
                  <a:pt x="0" y="89916"/>
                </a:lnTo>
                <a:lnTo>
                  <a:pt x="7066" y="124914"/>
                </a:lnTo>
                <a:lnTo>
                  <a:pt x="26336" y="153495"/>
                </a:lnTo>
                <a:lnTo>
                  <a:pt x="54917" y="172765"/>
                </a:lnTo>
                <a:lnTo>
                  <a:pt x="89916" y="179832"/>
                </a:lnTo>
                <a:lnTo>
                  <a:pt x="124914" y="172765"/>
                </a:lnTo>
                <a:lnTo>
                  <a:pt x="153495" y="153495"/>
                </a:lnTo>
                <a:lnTo>
                  <a:pt x="172765" y="124914"/>
                </a:lnTo>
                <a:lnTo>
                  <a:pt x="179832" y="89916"/>
                </a:lnTo>
                <a:lnTo>
                  <a:pt x="172765" y="54917"/>
                </a:lnTo>
                <a:lnTo>
                  <a:pt x="153495" y="26336"/>
                </a:lnTo>
                <a:lnTo>
                  <a:pt x="124914" y="7066"/>
                </a:lnTo>
                <a:lnTo>
                  <a:pt x="89916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363467" y="5591555"/>
            <a:ext cx="180340" cy="180340"/>
          </a:xfrm>
          <a:custGeom>
            <a:avLst/>
            <a:gdLst/>
            <a:ahLst/>
            <a:cxnLst/>
            <a:rect l="l" t="t" r="r" b="b"/>
            <a:pathLst>
              <a:path w="180339" h="180339">
                <a:moveTo>
                  <a:pt x="0" y="89916"/>
                </a:moveTo>
                <a:lnTo>
                  <a:pt x="7066" y="54917"/>
                </a:lnTo>
                <a:lnTo>
                  <a:pt x="26336" y="26336"/>
                </a:lnTo>
                <a:lnTo>
                  <a:pt x="54917" y="7066"/>
                </a:lnTo>
                <a:lnTo>
                  <a:pt x="89916" y="0"/>
                </a:lnTo>
                <a:lnTo>
                  <a:pt x="124914" y="7066"/>
                </a:lnTo>
                <a:lnTo>
                  <a:pt x="153495" y="26336"/>
                </a:lnTo>
                <a:lnTo>
                  <a:pt x="172765" y="54917"/>
                </a:lnTo>
                <a:lnTo>
                  <a:pt x="179832" y="89916"/>
                </a:lnTo>
                <a:lnTo>
                  <a:pt x="172765" y="124914"/>
                </a:lnTo>
                <a:lnTo>
                  <a:pt x="153495" y="153495"/>
                </a:lnTo>
                <a:lnTo>
                  <a:pt x="124914" y="172765"/>
                </a:lnTo>
                <a:lnTo>
                  <a:pt x="89916" y="179832"/>
                </a:lnTo>
                <a:lnTo>
                  <a:pt x="54917" y="172765"/>
                </a:lnTo>
                <a:lnTo>
                  <a:pt x="26336" y="153495"/>
                </a:lnTo>
                <a:lnTo>
                  <a:pt x="7066" y="124914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507D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934972" y="6397142"/>
            <a:ext cx="7065009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https://garavato.files.wordpress.com/2011/11/stacksdocuments.jpg?w=490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687823" y="3636264"/>
            <a:ext cx="3241548" cy="2156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625085" y="3106801"/>
            <a:ext cx="336677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 panose="020F0502020204030204"/>
                <a:cs typeface="Calibri" panose="020F0502020204030204"/>
              </a:rPr>
              <a:t>Training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data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 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lot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of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text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09471" y="5415584"/>
            <a:ext cx="214629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?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Machine</a:t>
            </a:r>
            <a:r>
              <a:rPr spc="-60" dirty="0"/>
              <a:t> </a:t>
            </a:r>
            <a:r>
              <a:rPr spc="-20" dirty="0"/>
              <a:t>Reading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515225" cy="1323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Machine learn the meaning of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words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reading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 lot of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documents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280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supervision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word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understood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by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its</a:t>
            </a:r>
            <a:r>
              <a:rPr sz="28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context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2079" y="4096511"/>
            <a:ext cx="3302508" cy="2577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35150" y="4888483"/>
            <a:ext cx="3133090" cy="131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PMingLiU"/>
                <a:cs typeface="PMingLiU"/>
              </a:rPr>
              <a:t>馬英九</a:t>
            </a:r>
            <a:r>
              <a:rPr sz="2800" spc="-155" dirty="0">
                <a:latin typeface="PMingLiU"/>
                <a:cs typeface="PMingLiU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520</a:t>
            </a:r>
            <a:r>
              <a:rPr sz="2800" spc="-10" dirty="0">
                <a:latin typeface="PMingLiU"/>
                <a:cs typeface="PMingLiU"/>
              </a:rPr>
              <a:t>宣誓就職</a:t>
            </a:r>
            <a:endParaRPr sz="28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PMingLiU"/>
                <a:cs typeface="PMingLiU"/>
              </a:rPr>
              <a:t>蔡英文</a:t>
            </a:r>
            <a:r>
              <a:rPr sz="2800" spc="-145" dirty="0">
                <a:latin typeface="PMingLiU"/>
                <a:cs typeface="PMingLiU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520</a:t>
            </a:r>
            <a:r>
              <a:rPr sz="2800" spc="-10" dirty="0">
                <a:latin typeface="PMingLiU"/>
                <a:cs typeface="PMingLiU"/>
              </a:rPr>
              <a:t>宣誓就職</a:t>
            </a:r>
            <a:endParaRPr sz="2800">
              <a:latin typeface="PMingLiU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5775" y="5385815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89">
                <a:moveTo>
                  <a:pt x="0" y="0"/>
                </a:moveTo>
                <a:lnTo>
                  <a:pt x="1139190" y="0"/>
                </a:lnTo>
              </a:path>
            </a:pathLst>
          </a:custGeom>
          <a:ln w="57912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55775" y="6237732"/>
            <a:ext cx="1139190" cy="0"/>
          </a:xfrm>
          <a:custGeom>
            <a:avLst/>
            <a:gdLst/>
            <a:ahLst/>
            <a:cxnLst/>
            <a:rect l="l" t="t" r="r" b="b"/>
            <a:pathLst>
              <a:path w="1139189">
                <a:moveTo>
                  <a:pt x="0" y="0"/>
                </a:moveTo>
                <a:lnTo>
                  <a:pt x="1139190" y="0"/>
                </a:lnTo>
              </a:path>
            </a:pathLst>
          </a:custGeom>
          <a:ln w="57912">
            <a:solidFill>
              <a:srgbClr val="6F2F9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607564" y="5385815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4">
                <a:moveTo>
                  <a:pt x="0" y="0"/>
                </a:moveTo>
                <a:lnTo>
                  <a:pt x="1824101" y="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07564" y="6237732"/>
            <a:ext cx="1824355" cy="0"/>
          </a:xfrm>
          <a:custGeom>
            <a:avLst/>
            <a:gdLst/>
            <a:ahLst/>
            <a:cxnLst/>
            <a:rect l="l" t="t" r="r" b="b"/>
            <a:pathLst>
              <a:path w="1824354">
                <a:moveTo>
                  <a:pt x="0" y="0"/>
                </a:moveTo>
                <a:lnTo>
                  <a:pt x="1824101" y="0"/>
                </a:lnTo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6448" y="3493008"/>
            <a:ext cx="5930265" cy="1394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36448" y="3493008"/>
            <a:ext cx="5930265" cy="1394460"/>
          </a:xfrm>
          <a:custGeom>
            <a:avLst/>
            <a:gdLst/>
            <a:ahLst/>
            <a:cxnLst/>
            <a:rect l="l" t="t" r="r" b="b"/>
            <a:pathLst>
              <a:path w="5930265" h="1394460">
                <a:moveTo>
                  <a:pt x="0" y="173227"/>
                </a:moveTo>
                <a:lnTo>
                  <a:pt x="6188" y="127191"/>
                </a:lnTo>
                <a:lnTo>
                  <a:pt x="23651" y="85814"/>
                </a:lnTo>
                <a:lnTo>
                  <a:pt x="50738" y="50752"/>
                </a:lnTo>
                <a:lnTo>
                  <a:pt x="85797" y="23659"/>
                </a:lnTo>
                <a:lnTo>
                  <a:pt x="127177" y="6190"/>
                </a:lnTo>
                <a:lnTo>
                  <a:pt x="173228" y="0"/>
                </a:lnTo>
                <a:lnTo>
                  <a:pt x="2297176" y="0"/>
                </a:lnTo>
                <a:lnTo>
                  <a:pt x="3281679" y="0"/>
                </a:lnTo>
                <a:lnTo>
                  <a:pt x="3764788" y="0"/>
                </a:lnTo>
                <a:lnTo>
                  <a:pt x="3810824" y="6190"/>
                </a:lnTo>
                <a:lnTo>
                  <a:pt x="3852201" y="23659"/>
                </a:lnTo>
                <a:lnTo>
                  <a:pt x="3887263" y="50752"/>
                </a:lnTo>
                <a:lnTo>
                  <a:pt x="3914356" y="85814"/>
                </a:lnTo>
                <a:lnTo>
                  <a:pt x="3931825" y="127191"/>
                </a:lnTo>
                <a:lnTo>
                  <a:pt x="3938016" y="173227"/>
                </a:lnTo>
                <a:lnTo>
                  <a:pt x="3938016" y="606297"/>
                </a:lnTo>
                <a:lnTo>
                  <a:pt x="5930265" y="1394078"/>
                </a:lnTo>
                <a:lnTo>
                  <a:pt x="3938016" y="866139"/>
                </a:lnTo>
                <a:lnTo>
                  <a:pt x="3931825" y="912176"/>
                </a:lnTo>
                <a:lnTo>
                  <a:pt x="3914356" y="953553"/>
                </a:lnTo>
                <a:lnTo>
                  <a:pt x="3887263" y="988615"/>
                </a:lnTo>
                <a:lnTo>
                  <a:pt x="3852201" y="1015708"/>
                </a:lnTo>
                <a:lnTo>
                  <a:pt x="3810824" y="1033177"/>
                </a:lnTo>
                <a:lnTo>
                  <a:pt x="3764788" y="1039367"/>
                </a:lnTo>
                <a:lnTo>
                  <a:pt x="3281679" y="1039367"/>
                </a:lnTo>
                <a:lnTo>
                  <a:pt x="2297176" y="1039367"/>
                </a:lnTo>
                <a:lnTo>
                  <a:pt x="173228" y="1039367"/>
                </a:lnTo>
                <a:lnTo>
                  <a:pt x="127177" y="1033177"/>
                </a:lnTo>
                <a:lnTo>
                  <a:pt x="85797" y="1015708"/>
                </a:lnTo>
                <a:lnTo>
                  <a:pt x="50738" y="988615"/>
                </a:lnTo>
                <a:lnTo>
                  <a:pt x="23651" y="953553"/>
                </a:lnTo>
                <a:lnTo>
                  <a:pt x="6188" y="912176"/>
                </a:lnTo>
                <a:lnTo>
                  <a:pt x="0" y="866139"/>
                </a:lnTo>
                <a:lnTo>
                  <a:pt x="0" y="606297"/>
                </a:lnTo>
                <a:lnTo>
                  <a:pt x="0" y="173227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59637" y="3582797"/>
            <a:ext cx="3293110" cy="86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4300">
              <a:lnSpc>
                <a:spcPts val="3340"/>
              </a:lnSpc>
            </a:pPr>
            <a:r>
              <a:rPr sz="2800" spc="-5" dirty="0">
                <a:latin typeface="PMingLiU"/>
                <a:cs typeface="PMingLiU"/>
              </a:rPr>
              <a:t>蔡英文、馬英九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are 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something very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similar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4523" y="3348228"/>
            <a:ext cx="3816096" cy="9372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954523" y="3348228"/>
            <a:ext cx="3816350" cy="937260"/>
          </a:xfrm>
          <a:prstGeom prst="rect">
            <a:avLst/>
          </a:prstGeom>
          <a:ln w="6095">
            <a:solidFill>
              <a:srgbClr val="FFC000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156845" marR="147955" indent="144780">
              <a:lnSpc>
                <a:spcPct val="100000"/>
              </a:lnSpc>
              <a:spcBef>
                <a:spcPts val="125"/>
              </a:spcBef>
            </a:pPr>
            <a:r>
              <a:rPr sz="2800" spc="-75" dirty="0">
                <a:latin typeface="Calibri" panose="020F0502020204030204"/>
                <a:cs typeface="Calibri" panose="020F0502020204030204"/>
              </a:rPr>
              <a:t>You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shall know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word 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by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company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it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keeps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Word</a:t>
            </a:r>
            <a:r>
              <a:rPr spc="-90" dirty="0"/>
              <a:t> </a:t>
            </a:r>
            <a:r>
              <a:rPr spc="-50" dirty="0"/>
              <a:t>Vector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128015" y="1857755"/>
            <a:ext cx="5027676" cy="39547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981955" y="1917192"/>
            <a:ext cx="3848100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39316" y="6180124"/>
            <a:ext cx="608584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Source:</a:t>
            </a:r>
            <a:r>
              <a:rPr sz="1800" spc="4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  <a:hlinkClick r:id="rId3"/>
              </a:rPr>
              <a:t>http://www.slideshare.net/hustwj/cikm-keynotenov2014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77910" y="6439814"/>
            <a:ext cx="25907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283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5" dirty="0"/>
              <a:t>Word</a:t>
            </a:r>
            <a:r>
              <a:rPr spc="-90" dirty="0"/>
              <a:t> </a:t>
            </a:r>
            <a:r>
              <a:rPr spc="-50" dirty="0"/>
              <a:t>Vector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235712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Characteristics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74926" y="2455036"/>
            <a:ext cx="1074420" cy="282575"/>
          </a:xfrm>
          <a:custGeom>
            <a:avLst/>
            <a:gdLst/>
            <a:ahLst/>
            <a:cxnLst/>
            <a:rect l="l" t="t" r="r" b="b"/>
            <a:pathLst>
              <a:path w="1074420" h="282575">
                <a:moveTo>
                  <a:pt x="984123" y="0"/>
                </a:moveTo>
                <a:lnTo>
                  <a:pt x="980059" y="11429"/>
                </a:lnTo>
                <a:lnTo>
                  <a:pt x="996440" y="18577"/>
                </a:lnTo>
                <a:lnTo>
                  <a:pt x="1010523" y="28416"/>
                </a:lnTo>
                <a:lnTo>
                  <a:pt x="1039062" y="73925"/>
                </a:lnTo>
                <a:lnTo>
                  <a:pt x="1047357" y="115732"/>
                </a:lnTo>
                <a:lnTo>
                  <a:pt x="1048385" y="139826"/>
                </a:lnTo>
                <a:lnTo>
                  <a:pt x="1047337" y="164689"/>
                </a:lnTo>
                <a:lnTo>
                  <a:pt x="1038955" y="207603"/>
                </a:lnTo>
                <a:lnTo>
                  <a:pt x="1010523" y="253857"/>
                </a:lnTo>
                <a:lnTo>
                  <a:pt x="980567" y="270890"/>
                </a:lnTo>
                <a:lnTo>
                  <a:pt x="984123" y="282321"/>
                </a:lnTo>
                <a:lnTo>
                  <a:pt x="1022619" y="264302"/>
                </a:lnTo>
                <a:lnTo>
                  <a:pt x="1050925" y="233045"/>
                </a:lnTo>
                <a:lnTo>
                  <a:pt x="1068355" y="191135"/>
                </a:lnTo>
                <a:lnTo>
                  <a:pt x="1074166" y="141224"/>
                </a:lnTo>
                <a:lnTo>
                  <a:pt x="1072713" y="115341"/>
                </a:lnTo>
                <a:lnTo>
                  <a:pt x="1061092" y="69482"/>
                </a:lnTo>
                <a:lnTo>
                  <a:pt x="1037969" y="32146"/>
                </a:lnTo>
                <a:lnTo>
                  <a:pt x="1004579" y="7381"/>
                </a:lnTo>
                <a:lnTo>
                  <a:pt x="984123" y="0"/>
                </a:lnTo>
                <a:close/>
              </a:path>
              <a:path w="107442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65041" y="2455036"/>
            <a:ext cx="659765" cy="282575"/>
          </a:xfrm>
          <a:custGeom>
            <a:avLst/>
            <a:gdLst/>
            <a:ahLst/>
            <a:cxnLst/>
            <a:rect l="l" t="t" r="r" b="b"/>
            <a:pathLst>
              <a:path w="659764" h="282575">
                <a:moveTo>
                  <a:pt x="569595" y="0"/>
                </a:moveTo>
                <a:lnTo>
                  <a:pt x="565531" y="11429"/>
                </a:lnTo>
                <a:lnTo>
                  <a:pt x="581912" y="18577"/>
                </a:lnTo>
                <a:lnTo>
                  <a:pt x="595995" y="28416"/>
                </a:lnTo>
                <a:lnTo>
                  <a:pt x="624534" y="73925"/>
                </a:lnTo>
                <a:lnTo>
                  <a:pt x="632829" y="115732"/>
                </a:lnTo>
                <a:lnTo>
                  <a:pt x="633857" y="139826"/>
                </a:lnTo>
                <a:lnTo>
                  <a:pt x="632809" y="164689"/>
                </a:lnTo>
                <a:lnTo>
                  <a:pt x="624427" y="207603"/>
                </a:lnTo>
                <a:lnTo>
                  <a:pt x="595995" y="253857"/>
                </a:lnTo>
                <a:lnTo>
                  <a:pt x="566038" y="270890"/>
                </a:lnTo>
                <a:lnTo>
                  <a:pt x="569595" y="282321"/>
                </a:lnTo>
                <a:lnTo>
                  <a:pt x="608091" y="264302"/>
                </a:lnTo>
                <a:lnTo>
                  <a:pt x="636397" y="233045"/>
                </a:lnTo>
                <a:lnTo>
                  <a:pt x="653827" y="191135"/>
                </a:lnTo>
                <a:lnTo>
                  <a:pt x="659638" y="141224"/>
                </a:lnTo>
                <a:lnTo>
                  <a:pt x="658185" y="115341"/>
                </a:lnTo>
                <a:lnTo>
                  <a:pt x="646564" y="69482"/>
                </a:lnTo>
                <a:lnTo>
                  <a:pt x="623441" y="32146"/>
                </a:lnTo>
                <a:lnTo>
                  <a:pt x="590051" y="7381"/>
                </a:lnTo>
                <a:lnTo>
                  <a:pt x="569595" y="0"/>
                </a:lnTo>
                <a:close/>
              </a:path>
              <a:path w="659764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34642" y="2378075"/>
            <a:ext cx="249618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39725" algn="l"/>
                <a:tab pos="1408430" algn="l"/>
                <a:tab pos="2030730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𝑉	ℎ𝑜𝑡𝑡𝑒𝑟	− </a:t>
            </a:r>
            <a:r>
              <a:rPr sz="24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𝑉	ℎ𝑜𝑡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71109" y="2455036"/>
            <a:ext cx="1134110" cy="282575"/>
          </a:xfrm>
          <a:custGeom>
            <a:avLst/>
            <a:gdLst/>
            <a:ahLst/>
            <a:cxnLst/>
            <a:rect l="l" t="t" r="r" b="b"/>
            <a:pathLst>
              <a:path w="1134110" h="282575">
                <a:moveTo>
                  <a:pt x="1043559" y="0"/>
                </a:moveTo>
                <a:lnTo>
                  <a:pt x="1039494" y="11429"/>
                </a:lnTo>
                <a:lnTo>
                  <a:pt x="1055876" y="18577"/>
                </a:lnTo>
                <a:lnTo>
                  <a:pt x="1069959" y="28416"/>
                </a:lnTo>
                <a:lnTo>
                  <a:pt x="1098498" y="73925"/>
                </a:lnTo>
                <a:lnTo>
                  <a:pt x="1106793" y="115732"/>
                </a:lnTo>
                <a:lnTo>
                  <a:pt x="1107820" y="139826"/>
                </a:lnTo>
                <a:lnTo>
                  <a:pt x="1106773" y="164689"/>
                </a:lnTo>
                <a:lnTo>
                  <a:pt x="1098391" y="207603"/>
                </a:lnTo>
                <a:lnTo>
                  <a:pt x="1069959" y="253857"/>
                </a:lnTo>
                <a:lnTo>
                  <a:pt x="1040002" y="270890"/>
                </a:lnTo>
                <a:lnTo>
                  <a:pt x="1043559" y="282321"/>
                </a:lnTo>
                <a:lnTo>
                  <a:pt x="1082055" y="264302"/>
                </a:lnTo>
                <a:lnTo>
                  <a:pt x="1110361" y="233045"/>
                </a:lnTo>
                <a:lnTo>
                  <a:pt x="1127791" y="191135"/>
                </a:lnTo>
                <a:lnTo>
                  <a:pt x="1133602" y="141224"/>
                </a:lnTo>
                <a:lnTo>
                  <a:pt x="1132149" y="115341"/>
                </a:lnTo>
                <a:lnTo>
                  <a:pt x="1120528" y="69482"/>
                </a:lnTo>
                <a:lnTo>
                  <a:pt x="1097405" y="32146"/>
                </a:lnTo>
                <a:lnTo>
                  <a:pt x="1064015" y="7381"/>
                </a:lnTo>
                <a:lnTo>
                  <a:pt x="1043559" y="0"/>
                </a:lnTo>
                <a:close/>
              </a:path>
              <a:path w="1134110" h="282575">
                <a:moveTo>
                  <a:pt x="90042" y="0"/>
                </a:moveTo>
                <a:lnTo>
                  <a:pt x="51641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2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0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79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22185" y="2455036"/>
            <a:ext cx="650875" cy="282575"/>
          </a:xfrm>
          <a:custGeom>
            <a:avLst/>
            <a:gdLst/>
            <a:ahLst/>
            <a:cxnLst/>
            <a:rect l="l" t="t" r="r" b="b"/>
            <a:pathLst>
              <a:path w="650875" h="282575">
                <a:moveTo>
                  <a:pt x="560451" y="0"/>
                </a:moveTo>
                <a:lnTo>
                  <a:pt x="556387" y="11429"/>
                </a:lnTo>
                <a:lnTo>
                  <a:pt x="572768" y="18577"/>
                </a:lnTo>
                <a:lnTo>
                  <a:pt x="586851" y="28416"/>
                </a:lnTo>
                <a:lnTo>
                  <a:pt x="615390" y="73925"/>
                </a:lnTo>
                <a:lnTo>
                  <a:pt x="623685" y="115732"/>
                </a:lnTo>
                <a:lnTo>
                  <a:pt x="624713" y="139826"/>
                </a:lnTo>
                <a:lnTo>
                  <a:pt x="623665" y="164689"/>
                </a:lnTo>
                <a:lnTo>
                  <a:pt x="615283" y="207603"/>
                </a:lnTo>
                <a:lnTo>
                  <a:pt x="586851" y="253857"/>
                </a:lnTo>
                <a:lnTo>
                  <a:pt x="556895" y="270890"/>
                </a:lnTo>
                <a:lnTo>
                  <a:pt x="560451" y="282321"/>
                </a:lnTo>
                <a:lnTo>
                  <a:pt x="598947" y="264302"/>
                </a:lnTo>
                <a:lnTo>
                  <a:pt x="627253" y="233045"/>
                </a:lnTo>
                <a:lnTo>
                  <a:pt x="644683" y="191135"/>
                </a:lnTo>
                <a:lnTo>
                  <a:pt x="650494" y="141224"/>
                </a:lnTo>
                <a:lnTo>
                  <a:pt x="649041" y="115341"/>
                </a:lnTo>
                <a:lnTo>
                  <a:pt x="637420" y="69482"/>
                </a:lnTo>
                <a:lnTo>
                  <a:pt x="614297" y="32146"/>
                </a:lnTo>
                <a:lnTo>
                  <a:pt x="580907" y="7381"/>
                </a:lnTo>
                <a:lnTo>
                  <a:pt x="560451" y="0"/>
                </a:lnTo>
                <a:close/>
              </a:path>
              <a:path w="650875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125" y="250334"/>
                </a:lnTo>
                <a:lnTo>
                  <a:pt x="69514" y="274960"/>
                </a:lnTo>
                <a:lnTo>
                  <a:pt x="90043" y="282321"/>
                </a:lnTo>
                <a:lnTo>
                  <a:pt x="93599" y="270890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57" y="207603"/>
                </a:lnTo>
                <a:lnTo>
                  <a:pt x="26826" y="164689"/>
                </a:lnTo>
                <a:lnTo>
                  <a:pt x="25781" y="139826"/>
                </a:lnTo>
                <a:lnTo>
                  <a:pt x="26826" y="115732"/>
                </a:lnTo>
                <a:lnTo>
                  <a:pt x="35157" y="73925"/>
                </a:lnTo>
                <a:lnTo>
                  <a:pt x="63722" y="28416"/>
                </a:lnTo>
                <a:lnTo>
                  <a:pt x="93980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59229" y="2892805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10" h="282575">
                <a:moveTo>
                  <a:pt x="878966" y="0"/>
                </a:moveTo>
                <a:lnTo>
                  <a:pt x="874902" y="11430"/>
                </a:lnTo>
                <a:lnTo>
                  <a:pt x="891284" y="18522"/>
                </a:lnTo>
                <a:lnTo>
                  <a:pt x="905367" y="28352"/>
                </a:lnTo>
                <a:lnTo>
                  <a:pt x="933906" y="73852"/>
                </a:lnTo>
                <a:lnTo>
                  <a:pt x="942201" y="115623"/>
                </a:lnTo>
                <a:lnTo>
                  <a:pt x="943228" y="139700"/>
                </a:lnTo>
                <a:lnTo>
                  <a:pt x="942181" y="164633"/>
                </a:lnTo>
                <a:lnTo>
                  <a:pt x="933799" y="207547"/>
                </a:lnTo>
                <a:lnTo>
                  <a:pt x="905367" y="253841"/>
                </a:lnTo>
                <a:lnTo>
                  <a:pt x="875410" y="270891"/>
                </a:lnTo>
                <a:lnTo>
                  <a:pt x="878966" y="282321"/>
                </a:lnTo>
                <a:lnTo>
                  <a:pt x="917463" y="264239"/>
                </a:lnTo>
                <a:lnTo>
                  <a:pt x="945769" y="232918"/>
                </a:lnTo>
                <a:lnTo>
                  <a:pt x="963199" y="191119"/>
                </a:lnTo>
                <a:lnTo>
                  <a:pt x="969009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13" y="32146"/>
                </a:lnTo>
                <a:lnTo>
                  <a:pt x="899423" y="7381"/>
                </a:lnTo>
                <a:lnTo>
                  <a:pt x="878966" y="0"/>
                </a:lnTo>
                <a:close/>
              </a:path>
              <a:path w="9690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8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544189" y="2892805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2" y="0"/>
                </a:moveTo>
                <a:lnTo>
                  <a:pt x="781938" y="11430"/>
                </a:lnTo>
                <a:lnTo>
                  <a:pt x="798320" y="18522"/>
                </a:lnTo>
                <a:lnTo>
                  <a:pt x="812403" y="28352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7" y="164633"/>
                </a:lnTo>
                <a:lnTo>
                  <a:pt x="840835" y="207547"/>
                </a:lnTo>
                <a:lnTo>
                  <a:pt x="812403" y="253841"/>
                </a:lnTo>
                <a:lnTo>
                  <a:pt x="782447" y="270891"/>
                </a:lnTo>
                <a:lnTo>
                  <a:pt x="786002" y="282321"/>
                </a:lnTo>
                <a:lnTo>
                  <a:pt x="824499" y="264239"/>
                </a:lnTo>
                <a:lnTo>
                  <a:pt x="852805" y="232918"/>
                </a:lnTo>
                <a:lnTo>
                  <a:pt x="870235" y="191119"/>
                </a:lnTo>
                <a:lnTo>
                  <a:pt x="876046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849" y="32146"/>
                </a:lnTo>
                <a:lnTo>
                  <a:pt x="806459" y="7381"/>
                </a:lnTo>
                <a:lnTo>
                  <a:pt x="786002" y="0"/>
                </a:lnTo>
                <a:close/>
              </a:path>
              <a:path w="87630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68189" y="2892805"/>
            <a:ext cx="1068070" cy="282575"/>
          </a:xfrm>
          <a:custGeom>
            <a:avLst/>
            <a:gdLst/>
            <a:ahLst/>
            <a:cxnLst/>
            <a:rect l="l" t="t" r="r" b="b"/>
            <a:pathLst>
              <a:path w="1068070" h="282575">
                <a:moveTo>
                  <a:pt x="978026" y="0"/>
                </a:moveTo>
                <a:lnTo>
                  <a:pt x="973963" y="11430"/>
                </a:lnTo>
                <a:lnTo>
                  <a:pt x="990344" y="18522"/>
                </a:lnTo>
                <a:lnTo>
                  <a:pt x="1004427" y="28352"/>
                </a:lnTo>
                <a:lnTo>
                  <a:pt x="1032966" y="73852"/>
                </a:lnTo>
                <a:lnTo>
                  <a:pt x="1041261" y="115623"/>
                </a:lnTo>
                <a:lnTo>
                  <a:pt x="1042288" y="139700"/>
                </a:lnTo>
                <a:lnTo>
                  <a:pt x="1041241" y="164633"/>
                </a:lnTo>
                <a:lnTo>
                  <a:pt x="1032859" y="207547"/>
                </a:lnTo>
                <a:lnTo>
                  <a:pt x="1004427" y="253841"/>
                </a:lnTo>
                <a:lnTo>
                  <a:pt x="974471" y="270891"/>
                </a:lnTo>
                <a:lnTo>
                  <a:pt x="978026" y="282321"/>
                </a:lnTo>
                <a:lnTo>
                  <a:pt x="1016523" y="264239"/>
                </a:lnTo>
                <a:lnTo>
                  <a:pt x="1044828" y="232918"/>
                </a:lnTo>
                <a:lnTo>
                  <a:pt x="1062259" y="191119"/>
                </a:lnTo>
                <a:lnTo>
                  <a:pt x="1068070" y="141224"/>
                </a:lnTo>
                <a:lnTo>
                  <a:pt x="1066617" y="115341"/>
                </a:lnTo>
                <a:lnTo>
                  <a:pt x="1054996" y="69482"/>
                </a:lnTo>
                <a:lnTo>
                  <a:pt x="1031873" y="32146"/>
                </a:lnTo>
                <a:lnTo>
                  <a:pt x="998483" y="7381"/>
                </a:lnTo>
                <a:lnTo>
                  <a:pt x="978026" y="0"/>
                </a:lnTo>
                <a:close/>
              </a:path>
              <a:path w="106807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753732" y="2892805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1372743" y="0"/>
                </a:moveTo>
                <a:lnTo>
                  <a:pt x="1368678" y="11430"/>
                </a:lnTo>
                <a:lnTo>
                  <a:pt x="1385060" y="18522"/>
                </a:lnTo>
                <a:lnTo>
                  <a:pt x="1399143" y="28352"/>
                </a:lnTo>
                <a:lnTo>
                  <a:pt x="1427682" y="73852"/>
                </a:lnTo>
                <a:lnTo>
                  <a:pt x="1435977" y="115623"/>
                </a:lnTo>
                <a:lnTo>
                  <a:pt x="1437005" y="139700"/>
                </a:lnTo>
                <a:lnTo>
                  <a:pt x="1435957" y="164633"/>
                </a:lnTo>
                <a:lnTo>
                  <a:pt x="1427575" y="207547"/>
                </a:lnTo>
                <a:lnTo>
                  <a:pt x="1399143" y="253841"/>
                </a:lnTo>
                <a:lnTo>
                  <a:pt x="1369187" y="270891"/>
                </a:lnTo>
                <a:lnTo>
                  <a:pt x="1372743" y="282321"/>
                </a:lnTo>
                <a:lnTo>
                  <a:pt x="1411239" y="264239"/>
                </a:lnTo>
                <a:lnTo>
                  <a:pt x="1439545" y="232918"/>
                </a:lnTo>
                <a:lnTo>
                  <a:pt x="1456975" y="191119"/>
                </a:lnTo>
                <a:lnTo>
                  <a:pt x="1462786" y="141224"/>
                </a:lnTo>
                <a:lnTo>
                  <a:pt x="1461333" y="115341"/>
                </a:lnTo>
                <a:lnTo>
                  <a:pt x="1449712" y="69482"/>
                </a:lnTo>
                <a:lnTo>
                  <a:pt x="1426589" y="32146"/>
                </a:lnTo>
                <a:lnTo>
                  <a:pt x="1393199" y="7381"/>
                </a:lnTo>
                <a:lnTo>
                  <a:pt x="1372743" y="0"/>
                </a:lnTo>
                <a:close/>
              </a:path>
              <a:path w="146304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071" y="250227"/>
                </a:lnTo>
                <a:lnTo>
                  <a:pt x="69496" y="274941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1"/>
                </a:lnTo>
                <a:lnTo>
                  <a:pt x="63579" y="253841"/>
                </a:lnTo>
                <a:lnTo>
                  <a:pt x="35103" y="207547"/>
                </a:lnTo>
                <a:lnTo>
                  <a:pt x="26808" y="164633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56180" y="3322828"/>
            <a:ext cx="829310" cy="282575"/>
          </a:xfrm>
          <a:custGeom>
            <a:avLst/>
            <a:gdLst/>
            <a:ahLst/>
            <a:cxnLst/>
            <a:rect l="l" t="t" r="r" b="b"/>
            <a:pathLst>
              <a:path w="829310" h="282575">
                <a:moveTo>
                  <a:pt x="738758" y="0"/>
                </a:moveTo>
                <a:lnTo>
                  <a:pt x="734694" y="11430"/>
                </a:lnTo>
                <a:lnTo>
                  <a:pt x="751076" y="18577"/>
                </a:lnTo>
                <a:lnTo>
                  <a:pt x="765159" y="28416"/>
                </a:lnTo>
                <a:lnTo>
                  <a:pt x="793698" y="73925"/>
                </a:lnTo>
                <a:lnTo>
                  <a:pt x="801993" y="115732"/>
                </a:lnTo>
                <a:lnTo>
                  <a:pt x="803020" y="139826"/>
                </a:lnTo>
                <a:lnTo>
                  <a:pt x="801973" y="164689"/>
                </a:lnTo>
                <a:lnTo>
                  <a:pt x="793591" y="207603"/>
                </a:lnTo>
                <a:lnTo>
                  <a:pt x="765159" y="253857"/>
                </a:lnTo>
                <a:lnTo>
                  <a:pt x="735202" y="270891"/>
                </a:lnTo>
                <a:lnTo>
                  <a:pt x="738758" y="282321"/>
                </a:lnTo>
                <a:lnTo>
                  <a:pt x="777255" y="264302"/>
                </a:lnTo>
                <a:lnTo>
                  <a:pt x="805561" y="233045"/>
                </a:lnTo>
                <a:lnTo>
                  <a:pt x="822991" y="191135"/>
                </a:lnTo>
                <a:lnTo>
                  <a:pt x="828801" y="141224"/>
                </a:lnTo>
                <a:lnTo>
                  <a:pt x="827349" y="115359"/>
                </a:lnTo>
                <a:lnTo>
                  <a:pt x="815728" y="69536"/>
                </a:lnTo>
                <a:lnTo>
                  <a:pt x="792605" y="32146"/>
                </a:lnTo>
                <a:lnTo>
                  <a:pt x="759215" y="7381"/>
                </a:lnTo>
                <a:lnTo>
                  <a:pt x="738758" y="0"/>
                </a:lnTo>
                <a:close/>
              </a:path>
              <a:path w="82931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1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17294" y="2816097"/>
            <a:ext cx="1118235" cy="815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" defTabSz="-635">
              <a:lnSpc>
                <a:spcPct val="100000"/>
              </a:lnSpc>
              <a:tabLst>
                <a:tab pos="341630" algn="l"/>
              </a:tabLst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𝑉	𝑅𝑜𝑚𝑒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 defTabSz="-635">
              <a:lnSpc>
                <a:spcPct val="100000"/>
              </a:lnSpc>
              <a:spcBef>
                <a:spcPts val="505"/>
              </a:spcBef>
              <a:tabLst>
                <a:tab pos="338455" algn="l"/>
              </a:tabLst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𝑉	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𝑛𝑔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02457" y="3322828"/>
            <a:ext cx="1021080" cy="282575"/>
          </a:xfrm>
          <a:custGeom>
            <a:avLst/>
            <a:gdLst/>
            <a:ahLst/>
            <a:cxnLst/>
            <a:rect l="l" t="t" r="r" b="b"/>
            <a:pathLst>
              <a:path w="1021079" h="282575">
                <a:moveTo>
                  <a:pt x="930782" y="0"/>
                </a:moveTo>
                <a:lnTo>
                  <a:pt x="926718" y="11430"/>
                </a:lnTo>
                <a:lnTo>
                  <a:pt x="943100" y="18577"/>
                </a:lnTo>
                <a:lnTo>
                  <a:pt x="957183" y="28416"/>
                </a:lnTo>
                <a:lnTo>
                  <a:pt x="985722" y="73925"/>
                </a:lnTo>
                <a:lnTo>
                  <a:pt x="994017" y="115732"/>
                </a:lnTo>
                <a:lnTo>
                  <a:pt x="995044" y="139826"/>
                </a:lnTo>
                <a:lnTo>
                  <a:pt x="993997" y="164689"/>
                </a:lnTo>
                <a:lnTo>
                  <a:pt x="985615" y="207603"/>
                </a:lnTo>
                <a:lnTo>
                  <a:pt x="957183" y="253857"/>
                </a:lnTo>
                <a:lnTo>
                  <a:pt x="927226" y="270891"/>
                </a:lnTo>
                <a:lnTo>
                  <a:pt x="930782" y="282321"/>
                </a:lnTo>
                <a:lnTo>
                  <a:pt x="969279" y="264302"/>
                </a:lnTo>
                <a:lnTo>
                  <a:pt x="997584" y="233045"/>
                </a:lnTo>
                <a:lnTo>
                  <a:pt x="1015015" y="191135"/>
                </a:lnTo>
                <a:lnTo>
                  <a:pt x="1020826" y="141224"/>
                </a:lnTo>
                <a:lnTo>
                  <a:pt x="1019373" y="115359"/>
                </a:lnTo>
                <a:lnTo>
                  <a:pt x="1007752" y="69536"/>
                </a:lnTo>
                <a:lnTo>
                  <a:pt x="984629" y="32146"/>
                </a:lnTo>
                <a:lnTo>
                  <a:pt x="951239" y="7381"/>
                </a:lnTo>
                <a:lnTo>
                  <a:pt x="930782" y="0"/>
                </a:lnTo>
                <a:close/>
              </a:path>
              <a:path w="1021079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2" y="282321"/>
                </a:lnTo>
                <a:lnTo>
                  <a:pt x="93598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0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868295" y="2816097"/>
            <a:ext cx="1464310" cy="815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305" defTabSz="-635">
              <a:lnSpc>
                <a:spcPct val="100000"/>
              </a:lnSpc>
              <a:tabLst>
                <a:tab pos="775970" algn="l"/>
              </a:tabLst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𝑉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𝐼𝑡𝑎𝑙𝑦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 defTabSz="-635">
              <a:lnSpc>
                <a:spcPct val="100000"/>
              </a:lnSpc>
              <a:spcBef>
                <a:spcPts val="505"/>
              </a:spcBef>
              <a:tabLst>
                <a:tab pos="634365" algn="l"/>
              </a:tabLst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𝑉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𝑞𝑢𝑒𝑒𝑛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68189" y="3322828"/>
            <a:ext cx="943610" cy="282575"/>
          </a:xfrm>
          <a:custGeom>
            <a:avLst/>
            <a:gdLst/>
            <a:ahLst/>
            <a:cxnLst/>
            <a:rect l="l" t="t" r="r" b="b"/>
            <a:pathLst>
              <a:path w="943610" h="282575">
                <a:moveTo>
                  <a:pt x="853059" y="0"/>
                </a:moveTo>
                <a:lnTo>
                  <a:pt x="848995" y="11430"/>
                </a:lnTo>
                <a:lnTo>
                  <a:pt x="865376" y="18577"/>
                </a:lnTo>
                <a:lnTo>
                  <a:pt x="879459" y="28416"/>
                </a:lnTo>
                <a:lnTo>
                  <a:pt x="907998" y="73925"/>
                </a:lnTo>
                <a:lnTo>
                  <a:pt x="916293" y="115732"/>
                </a:lnTo>
                <a:lnTo>
                  <a:pt x="917321" y="139826"/>
                </a:lnTo>
                <a:lnTo>
                  <a:pt x="916273" y="164689"/>
                </a:lnTo>
                <a:lnTo>
                  <a:pt x="907891" y="207603"/>
                </a:lnTo>
                <a:lnTo>
                  <a:pt x="879459" y="253857"/>
                </a:lnTo>
                <a:lnTo>
                  <a:pt x="849502" y="270891"/>
                </a:lnTo>
                <a:lnTo>
                  <a:pt x="853059" y="282321"/>
                </a:lnTo>
                <a:lnTo>
                  <a:pt x="891555" y="264302"/>
                </a:lnTo>
                <a:lnTo>
                  <a:pt x="919861" y="233045"/>
                </a:lnTo>
                <a:lnTo>
                  <a:pt x="937291" y="191135"/>
                </a:lnTo>
                <a:lnTo>
                  <a:pt x="943101" y="141224"/>
                </a:lnTo>
                <a:lnTo>
                  <a:pt x="941649" y="115359"/>
                </a:lnTo>
                <a:lnTo>
                  <a:pt x="930028" y="69536"/>
                </a:lnTo>
                <a:lnTo>
                  <a:pt x="906905" y="32146"/>
                </a:lnTo>
                <a:lnTo>
                  <a:pt x="873515" y="7381"/>
                </a:lnTo>
                <a:lnTo>
                  <a:pt x="853059" y="0"/>
                </a:lnTo>
                <a:close/>
              </a:path>
              <a:path w="9436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3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1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27241" y="3322828"/>
            <a:ext cx="847090" cy="282575"/>
          </a:xfrm>
          <a:custGeom>
            <a:avLst/>
            <a:gdLst/>
            <a:ahLst/>
            <a:cxnLst/>
            <a:rect l="l" t="t" r="r" b="b"/>
            <a:pathLst>
              <a:path w="847090" h="282575">
                <a:moveTo>
                  <a:pt x="757047" y="0"/>
                </a:moveTo>
                <a:lnTo>
                  <a:pt x="752982" y="11430"/>
                </a:lnTo>
                <a:lnTo>
                  <a:pt x="769364" y="18577"/>
                </a:lnTo>
                <a:lnTo>
                  <a:pt x="783447" y="28416"/>
                </a:lnTo>
                <a:lnTo>
                  <a:pt x="811986" y="73925"/>
                </a:lnTo>
                <a:lnTo>
                  <a:pt x="820281" y="115732"/>
                </a:lnTo>
                <a:lnTo>
                  <a:pt x="821308" y="139826"/>
                </a:lnTo>
                <a:lnTo>
                  <a:pt x="820261" y="164689"/>
                </a:lnTo>
                <a:lnTo>
                  <a:pt x="811879" y="207603"/>
                </a:lnTo>
                <a:lnTo>
                  <a:pt x="783447" y="253857"/>
                </a:lnTo>
                <a:lnTo>
                  <a:pt x="753490" y="270891"/>
                </a:lnTo>
                <a:lnTo>
                  <a:pt x="757047" y="282321"/>
                </a:lnTo>
                <a:lnTo>
                  <a:pt x="795543" y="264302"/>
                </a:lnTo>
                <a:lnTo>
                  <a:pt x="823849" y="233045"/>
                </a:lnTo>
                <a:lnTo>
                  <a:pt x="841279" y="191135"/>
                </a:lnTo>
                <a:lnTo>
                  <a:pt x="847089" y="141224"/>
                </a:lnTo>
                <a:lnTo>
                  <a:pt x="845637" y="115359"/>
                </a:lnTo>
                <a:lnTo>
                  <a:pt x="834016" y="69536"/>
                </a:lnTo>
                <a:lnTo>
                  <a:pt x="810893" y="32146"/>
                </a:lnTo>
                <a:lnTo>
                  <a:pt x="777503" y="7381"/>
                </a:lnTo>
                <a:lnTo>
                  <a:pt x="757047" y="0"/>
                </a:lnTo>
                <a:close/>
              </a:path>
              <a:path w="847090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71"/>
                </a:lnTo>
                <a:lnTo>
                  <a:pt x="0" y="141224"/>
                </a:lnTo>
                <a:lnTo>
                  <a:pt x="1452" y="167179"/>
                </a:lnTo>
                <a:lnTo>
                  <a:pt x="13073" y="213090"/>
                </a:lnTo>
                <a:lnTo>
                  <a:pt x="36071" y="250334"/>
                </a:lnTo>
                <a:lnTo>
                  <a:pt x="69496" y="274960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475" y="263773"/>
                </a:lnTo>
                <a:lnTo>
                  <a:pt x="63579" y="253857"/>
                </a:lnTo>
                <a:lnTo>
                  <a:pt x="35103" y="207603"/>
                </a:lnTo>
                <a:lnTo>
                  <a:pt x="26808" y="164689"/>
                </a:lnTo>
                <a:lnTo>
                  <a:pt x="25780" y="139826"/>
                </a:lnTo>
                <a:lnTo>
                  <a:pt x="26808" y="115732"/>
                </a:lnTo>
                <a:lnTo>
                  <a:pt x="35103" y="73925"/>
                </a:lnTo>
                <a:lnTo>
                  <a:pt x="63722" y="28416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521834" y="2378075"/>
            <a:ext cx="3604895" cy="1253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 defTabSz="-635">
              <a:lnSpc>
                <a:spcPct val="100000"/>
              </a:lnSpc>
              <a:tabLst>
                <a:tab pos="649605" algn="l"/>
                <a:tab pos="1778635" algn="l"/>
                <a:tab pos="240093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≈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𝑉	𝑏𝑖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𝑔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𝑔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𝑒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𝑟	− 𝑉 	 𝑏𝑖𝑔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 defTabSz="-635">
              <a:lnSpc>
                <a:spcPct val="100000"/>
              </a:lnSpc>
              <a:spcBef>
                <a:spcPts val="565"/>
              </a:spcBef>
              <a:tabLst>
                <a:tab pos="646430" algn="l"/>
                <a:tab pos="1710055" algn="l"/>
                <a:tab pos="233235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≈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𝑉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𝐵𝑒𝑟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𝑖𝑛	−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 𝑉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𝐺𝑒𝑟𝑚𝑎𝑛𝑦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 defTabSz="-635">
              <a:lnSpc>
                <a:spcPct val="100000"/>
              </a:lnSpc>
              <a:spcBef>
                <a:spcPts val="505"/>
              </a:spcBef>
              <a:tabLst>
                <a:tab pos="646430" algn="l"/>
                <a:tab pos="1583690" algn="l"/>
                <a:tab pos="2205990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≈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𝑉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𝑢𝑛𝑐𝑙𝑒	−</a:t>
            </a:r>
            <a:r>
              <a:rPr sz="24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𝑉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	 𝑎𝑢𝑛𝑡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06998" y="671702"/>
            <a:ext cx="1463040" cy="282575"/>
          </a:xfrm>
          <a:custGeom>
            <a:avLst/>
            <a:gdLst/>
            <a:ahLst/>
            <a:cxnLst/>
            <a:rect l="l" t="t" r="r" b="b"/>
            <a:pathLst>
              <a:path w="1463040" h="282575">
                <a:moveTo>
                  <a:pt x="1372743" y="0"/>
                </a:moveTo>
                <a:lnTo>
                  <a:pt x="1368805" y="11430"/>
                </a:lnTo>
                <a:lnTo>
                  <a:pt x="1385113" y="18522"/>
                </a:lnTo>
                <a:lnTo>
                  <a:pt x="1399158" y="28352"/>
                </a:lnTo>
                <a:lnTo>
                  <a:pt x="1427702" y="73852"/>
                </a:lnTo>
                <a:lnTo>
                  <a:pt x="1436084" y="115623"/>
                </a:lnTo>
                <a:lnTo>
                  <a:pt x="1437131" y="139700"/>
                </a:lnTo>
                <a:lnTo>
                  <a:pt x="1436084" y="164633"/>
                </a:lnTo>
                <a:lnTo>
                  <a:pt x="1427702" y="207547"/>
                </a:lnTo>
                <a:lnTo>
                  <a:pt x="1399206" y="253841"/>
                </a:lnTo>
                <a:lnTo>
                  <a:pt x="1369186" y="270891"/>
                </a:lnTo>
                <a:lnTo>
                  <a:pt x="1372743" y="282321"/>
                </a:lnTo>
                <a:lnTo>
                  <a:pt x="1411287" y="264239"/>
                </a:lnTo>
                <a:lnTo>
                  <a:pt x="1439545" y="232918"/>
                </a:lnTo>
                <a:lnTo>
                  <a:pt x="1456975" y="191119"/>
                </a:lnTo>
                <a:lnTo>
                  <a:pt x="1462785" y="141224"/>
                </a:lnTo>
                <a:lnTo>
                  <a:pt x="1461333" y="115341"/>
                </a:lnTo>
                <a:lnTo>
                  <a:pt x="1449712" y="69482"/>
                </a:lnTo>
                <a:lnTo>
                  <a:pt x="1426642" y="32146"/>
                </a:lnTo>
                <a:lnTo>
                  <a:pt x="1393217" y="7381"/>
                </a:lnTo>
                <a:lnTo>
                  <a:pt x="1372743" y="0"/>
                </a:lnTo>
                <a:close/>
              </a:path>
              <a:path w="1463040" h="282575">
                <a:moveTo>
                  <a:pt x="90042" y="0"/>
                </a:moveTo>
                <a:lnTo>
                  <a:pt x="51641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1"/>
                </a:lnTo>
                <a:lnTo>
                  <a:pt x="93599" y="270891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52"/>
                </a:lnTo>
                <a:lnTo>
                  <a:pt x="94106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5467350" y="594359"/>
            <a:ext cx="161226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39725" algn="l"/>
              </a:tabLst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𝑉	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𝐺𝑒𝑟𝑚𝑎𝑛𝑦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18278" y="1026794"/>
            <a:ext cx="1066800" cy="282575"/>
          </a:xfrm>
          <a:custGeom>
            <a:avLst/>
            <a:gdLst/>
            <a:ahLst/>
            <a:cxnLst/>
            <a:rect l="l" t="t" r="r" b="b"/>
            <a:pathLst>
              <a:path w="1066800" h="282575">
                <a:moveTo>
                  <a:pt x="976503" y="0"/>
                </a:moveTo>
                <a:lnTo>
                  <a:pt x="972566" y="11429"/>
                </a:lnTo>
                <a:lnTo>
                  <a:pt x="988873" y="18522"/>
                </a:lnTo>
                <a:lnTo>
                  <a:pt x="1002919" y="28352"/>
                </a:lnTo>
                <a:lnTo>
                  <a:pt x="1031462" y="73852"/>
                </a:lnTo>
                <a:lnTo>
                  <a:pt x="1039844" y="115623"/>
                </a:lnTo>
                <a:lnTo>
                  <a:pt x="1040892" y="139700"/>
                </a:lnTo>
                <a:lnTo>
                  <a:pt x="1039844" y="164633"/>
                </a:lnTo>
                <a:lnTo>
                  <a:pt x="1031462" y="207547"/>
                </a:lnTo>
                <a:lnTo>
                  <a:pt x="1002966" y="253841"/>
                </a:lnTo>
                <a:lnTo>
                  <a:pt x="972947" y="270890"/>
                </a:lnTo>
                <a:lnTo>
                  <a:pt x="976503" y="282320"/>
                </a:lnTo>
                <a:lnTo>
                  <a:pt x="1015047" y="264239"/>
                </a:lnTo>
                <a:lnTo>
                  <a:pt x="1043305" y="232917"/>
                </a:lnTo>
                <a:lnTo>
                  <a:pt x="1060735" y="191119"/>
                </a:lnTo>
                <a:lnTo>
                  <a:pt x="1066546" y="141224"/>
                </a:lnTo>
                <a:lnTo>
                  <a:pt x="1065093" y="115341"/>
                </a:lnTo>
                <a:lnTo>
                  <a:pt x="1053472" y="69482"/>
                </a:lnTo>
                <a:lnTo>
                  <a:pt x="1030402" y="32146"/>
                </a:lnTo>
                <a:lnTo>
                  <a:pt x="996977" y="7381"/>
                </a:lnTo>
                <a:lnTo>
                  <a:pt x="976503" y="0"/>
                </a:lnTo>
                <a:close/>
              </a:path>
              <a:path w="106680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3970401" y="949452"/>
            <a:ext cx="152527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47700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≈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𝑉	𝐵𝑒𝑟𝑙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𝑛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02298" y="1026794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09" h="282575">
                <a:moveTo>
                  <a:pt x="878967" y="0"/>
                </a:moveTo>
                <a:lnTo>
                  <a:pt x="875029" y="11429"/>
                </a:lnTo>
                <a:lnTo>
                  <a:pt x="891337" y="18522"/>
                </a:lnTo>
                <a:lnTo>
                  <a:pt x="905382" y="28352"/>
                </a:lnTo>
                <a:lnTo>
                  <a:pt x="933926" y="73852"/>
                </a:lnTo>
                <a:lnTo>
                  <a:pt x="942308" y="115623"/>
                </a:lnTo>
                <a:lnTo>
                  <a:pt x="943355" y="139700"/>
                </a:lnTo>
                <a:lnTo>
                  <a:pt x="942308" y="164633"/>
                </a:lnTo>
                <a:lnTo>
                  <a:pt x="933926" y="207547"/>
                </a:lnTo>
                <a:lnTo>
                  <a:pt x="905430" y="253841"/>
                </a:lnTo>
                <a:lnTo>
                  <a:pt x="875410" y="270890"/>
                </a:lnTo>
                <a:lnTo>
                  <a:pt x="878967" y="282320"/>
                </a:lnTo>
                <a:lnTo>
                  <a:pt x="917511" y="264239"/>
                </a:lnTo>
                <a:lnTo>
                  <a:pt x="945769" y="232917"/>
                </a:lnTo>
                <a:lnTo>
                  <a:pt x="963199" y="191119"/>
                </a:lnTo>
                <a:lnTo>
                  <a:pt x="969009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66" y="32146"/>
                </a:lnTo>
                <a:lnTo>
                  <a:pt x="899441" y="7381"/>
                </a:lnTo>
                <a:lnTo>
                  <a:pt x="878967" y="0"/>
                </a:lnTo>
                <a:close/>
              </a:path>
              <a:path w="969009" h="282575">
                <a:moveTo>
                  <a:pt x="90042" y="0"/>
                </a:moveTo>
                <a:lnTo>
                  <a:pt x="51641" y="18097"/>
                </a:lnTo>
                <a:lnTo>
                  <a:pt x="23240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2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0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3" y="28352"/>
                </a:lnTo>
                <a:lnTo>
                  <a:pt x="94106" y="11429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670041" y="949452"/>
            <a:ext cx="140970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32460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-1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𝑉 	𝑅𝑜𝑚𝑒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787258" y="1026794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2" y="0"/>
                </a:moveTo>
                <a:lnTo>
                  <a:pt x="782066" y="11429"/>
                </a:lnTo>
                <a:lnTo>
                  <a:pt x="798373" y="18522"/>
                </a:lnTo>
                <a:lnTo>
                  <a:pt x="812419" y="28352"/>
                </a:lnTo>
                <a:lnTo>
                  <a:pt x="840962" y="73852"/>
                </a:lnTo>
                <a:lnTo>
                  <a:pt x="849344" y="115623"/>
                </a:lnTo>
                <a:lnTo>
                  <a:pt x="850392" y="139700"/>
                </a:lnTo>
                <a:lnTo>
                  <a:pt x="849344" y="164633"/>
                </a:lnTo>
                <a:lnTo>
                  <a:pt x="840962" y="207547"/>
                </a:lnTo>
                <a:lnTo>
                  <a:pt x="812466" y="253841"/>
                </a:lnTo>
                <a:lnTo>
                  <a:pt x="782447" y="270890"/>
                </a:lnTo>
                <a:lnTo>
                  <a:pt x="786002" y="282320"/>
                </a:lnTo>
                <a:lnTo>
                  <a:pt x="824547" y="264239"/>
                </a:lnTo>
                <a:lnTo>
                  <a:pt x="852805" y="232917"/>
                </a:lnTo>
                <a:lnTo>
                  <a:pt x="870235" y="191119"/>
                </a:lnTo>
                <a:lnTo>
                  <a:pt x="876046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902" y="32146"/>
                </a:lnTo>
                <a:lnTo>
                  <a:pt x="806477" y="7381"/>
                </a:lnTo>
                <a:lnTo>
                  <a:pt x="786002" y="0"/>
                </a:lnTo>
                <a:close/>
              </a:path>
              <a:path w="876300" h="282575">
                <a:moveTo>
                  <a:pt x="90043" y="0"/>
                </a:moveTo>
                <a:lnTo>
                  <a:pt x="51641" y="18097"/>
                </a:lnTo>
                <a:lnTo>
                  <a:pt x="23241" y="49529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7"/>
                </a:lnTo>
                <a:lnTo>
                  <a:pt x="13073" y="213036"/>
                </a:lnTo>
                <a:lnTo>
                  <a:pt x="36125" y="250227"/>
                </a:lnTo>
                <a:lnTo>
                  <a:pt x="69514" y="274941"/>
                </a:lnTo>
                <a:lnTo>
                  <a:pt x="90043" y="282320"/>
                </a:lnTo>
                <a:lnTo>
                  <a:pt x="93599" y="270890"/>
                </a:lnTo>
                <a:lnTo>
                  <a:pt x="77531" y="263771"/>
                </a:lnTo>
                <a:lnTo>
                  <a:pt x="63642" y="253841"/>
                </a:lnTo>
                <a:lnTo>
                  <a:pt x="35210" y="207547"/>
                </a:lnTo>
                <a:lnTo>
                  <a:pt x="26828" y="164633"/>
                </a:lnTo>
                <a:lnTo>
                  <a:pt x="25781" y="139700"/>
                </a:lnTo>
                <a:lnTo>
                  <a:pt x="26828" y="115623"/>
                </a:lnTo>
                <a:lnTo>
                  <a:pt x="35210" y="73852"/>
                </a:lnTo>
                <a:lnTo>
                  <a:pt x="63754" y="28352"/>
                </a:lnTo>
                <a:lnTo>
                  <a:pt x="94107" y="11429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253731" y="949452"/>
            <a:ext cx="131953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34365" algn="l"/>
              </a:tabLst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+ 𝑉	𝐼𝑡𝑎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𝑦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099180" y="5391530"/>
            <a:ext cx="1066800" cy="282575"/>
          </a:xfrm>
          <a:custGeom>
            <a:avLst/>
            <a:gdLst/>
            <a:ahLst/>
            <a:cxnLst/>
            <a:rect l="l" t="t" r="r" b="b"/>
            <a:pathLst>
              <a:path w="1066800" h="282575">
                <a:moveTo>
                  <a:pt x="976503" y="0"/>
                </a:moveTo>
                <a:lnTo>
                  <a:pt x="972439" y="11430"/>
                </a:lnTo>
                <a:lnTo>
                  <a:pt x="988820" y="18522"/>
                </a:lnTo>
                <a:lnTo>
                  <a:pt x="1002903" y="28352"/>
                </a:lnTo>
                <a:lnTo>
                  <a:pt x="1031442" y="73852"/>
                </a:lnTo>
                <a:lnTo>
                  <a:pt x="1039737" y="115623"/>
                </a:lnTo>
                <a:lnTo>
                  <a:pt x="1040765" y="139700"/>
                </a:lnTo>
                <a:lnTo>
                  <a:pt x="1039717" y="164638"/>
                </a:lnTo>
                <a:lnTo>
                  <a:pt x="1031335" y="207590"/>
                </a:lnTo>
                <a:lnTo>
                  <a:pt x="1002903" y="253828"/>
                </a:lnTo>
                <a:lnTo>
                  <a:pt x="972946" y="270865"/>
                </a:lnTo>
                <a:lnTo>
                  <a:pt x="976503" y="282333"/>
                </a:lnTo>
                <a:lnTo>
                  <a:pt x="1014999" y="264264"/>
                </a:lnTo>
                <a:lnTo>
                  <a:pt x="1043305" y="232994"/>
                </a:lnTo>
                <a:lnTo>
                  <a:pt x="1060735" y="191119"/>
                </a:lnTo>
                <a:lnTo>
                  <a:pt x="1066545" y="141224"/>
                </a:lnTo>
                <a:lnTo>
                  <a:pt x="1065093" y="115341"/>
                </a:lnTo>
                <a:lnTo>
                  <a:pt x="1053472" y="69482"/>
                </a:lnTo>
                <a:lnTo>
                  <a:pt x="1030349" y="32146"/>
                </a:lnTo>
                <a:lnTo>
                  <a:pt x="996959" y="7381"/>
                </a:lnTo>
                <a:lnTo>
                  <a:pt x="976503" y="0"/>
                </a:lnTo>
                <a:close/>
              </a:path>
              <a:path w="1066800" h="282575">
                <a:moveTo>
                  <a:pt x="90043" y="0"/>
                </a:moveTo>
                <a:lnTo>
                  <a:pt x="51593" y="18097"/>
                </a:lnTo>
                <a:lnTo>
                  <a:pt x="23241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80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783201" y="5391530"/>
            <a:ext cx="969010" cy="282575"/>
          </a:xfrm>
          <a:custGeom>
            <a:avLst/>
            <a:gdLst/>
            <a:ahLst/>
            <a:cxnLst/>
            <a:rect l="l" t="t" r="r" b="b"/>
            <a:pathLst>
              <a:path w="969010" h="282575">
                <a:moveTo>
                  <a:pt x="878966" y="0"/>
                </a:moveTo>
                <a:lnTo>
                  <a:pt x="874902" y="11430"/>
                </a:lnTo>
                <a:lnTo>
                  <a:pt x="891284" y="18522"/>
                </a:lnTo>
                <a:lnTo>
                  <a:pt x="905367" y="28352"/>
                </a:lnTo>
                <a:lnTo>
                  <a:pt x="933906" y="73852"/>
                </a:lnTo>
                <a:lnTo>
                  <a:pt x="942201" y="115623"/>
                </a:lnTo>
                <a:lnTo>
                  <a:pt x="943228" y="139700"/>
                </a:lnTo>
                <a:lnTo>
                  <a:pt x="942181" y="164638"/>
                </a:lnTo>
                <a:lnTo>
                  <a:pt x="933799" y="207590"/>
                </a:lnTo>
                <a:lnTo>
                  <a:pt x="905367" y="253828"/>
                </a:lnTo>
                <a:lnTo>
                  <a:pt x="875411" y="270865"/>
                </a:lnTo>
                <a:lnTo>
                  <a:pt x="878966" y="282333"/>
                </a:lnTo>
                <a:lnTo>
                  <a:pt x="917463" y="264264"/>
                </a:lnTo>
                <a:lnTo>
                  <a:pt x="945769" y="232994"/>
                </a:lnTo>
                <a:lnTo>
                  <a:pt x="963199" y="191119"/>
                </a:lnTo>
                <a:lnTo>
                  <a:pt x="969010" y="141224"/>
                </a:lnTo>
                <a:lnTo>
                  <a:pt x="967557" y="115341"/>
                </a:lnTo>
                <a:lnTo>
                  <a:pt x="955936" y="69482"/>
                </a:lnTo>
                <a:lnTo>
                  <a:pt x="932813" y="32146"/>
                </a:lnTo>
                <a:lnTo>
                  <a:pt x="899423" y="7381"/>
                </a:lnTo>
                <a:lnTo>
                  <a:pt x="878966" y="0"/>
                </a:lnTo>
                <a:close/>
              </a:path>
              <a:path w="969010" h="282575">
                <a:moveTo>
                  <a:pt x="90043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3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1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368160" y="5391530"/>
            <a:ext cx="876300" cy="282575"/>
          </a:xfrm>
          <a:custGeom>
            <a:avLst/>
            <a:gdLst/>
            <a:ahLst/>
            <a:cxnLst/>
            <a:rect l="l" t="t" r="r" b="b"/>
            <a:pathLst>
              <a:path w="876300" h="282575">
                <a:moveTo>
                  <a:pt x="786003" y="0"/>
                </a:moveTo>
                <a:lnTo>
                  <a:pt x="781938" y="11430"/>
                </a:lnTo>
                <a:lnTo>
                  <a:pt x="798320" y="18522"/>
                </a:lnTo>
                <a:lnTo>
                  <a:pt x="812403" y="28352"/>
                </a:lnTo>
                <a:lnTo>
                  <a:pt x="840942" y="73852"/>
                </a:lnTo>
                <a:lnTo>
                  <a:pt x="849237" y="115623"/>
                </a:lnTo>
                <a:lnTo>
                  <a:pt x="850264" y="139700"/>
                </a:lnTo>
                <a:lnTo>
                  <a:pt x="849217" y="164638"/>
                </a:lnTo>
                <a:lnTo>
                  <a:pt x="840835" y="207590"/>
                </a:lnTo>
                <a:lnTo>
                  <a:pt x="812403" y="253828"/>
                </a:lnTo>
                <a:lnTo>
                  <a:pt x="782446" y="270865"/>
                </a:lnTo>
                <a:lnTo>
                  <a:pt x="786003" y="282333"/>
                </a:lnTo>
                <a:lnTo>
                  <a:pt x="824499" y="264264"/>
                </a:lnTo>
                <a:lnTo>
                  <a:pt x="852805" y="232994"/>
                </a:lnTo>
                <a:lnTo>
                  <a:pt x="870235" y="191119"/>
                </a:lnTo>
                <a:lnTo>
                  <a:pt x="876045" y="141224"/>
                </a:lnTo>
                <a:lnTo>
                  <a:pt x="874593" y="115341"/>
                </a:lnTo>
                <a:lnTo>
                  <a:pt x="862972" y="69482"/>
                </a:lnTo>
                <a:lnTo>
                  <a:pt x="839849" y="32146"/>
                </a:lnTo>
                <a:lnTo>
                  <a:pt x="806459" y="7381"/>
                </a:lnTo>
                <a:lnTo>
                  <a:pt x="786003" y="0"/>
                </a:lnTo>
                <a:close/>
              </a:path>
              <a:path w="876300" h="282575">
                <a:moveTo>
                  <a:pt x="90042" y="0"/>
                </a:moveTo>
                <a:lnTo>
                  <a:pt x="51593" y="18097"/>
                </a:lnTo>
                <a:lnTo>
                  <a:pt x="23240" y="49530"/>
                </a:lnTo>
                <a:lnTo>
                  <a:pt x="5810" y="91424"/>
                </a:lnTo>
                <a:lnTo>
                  <a:pt x="0" y="141224"/>
                </a:lnTo>
                <a:lnTo>
                  <a:pt x="1452" y="167175"/>
                </a:lnTo>
                <a:lnTo>
                  <a:pt x="13073" y="213057"/>
                </a:lnTo>
                <a:lnTo>
                  <a:pt x="36071" y="250279"/>
                </a:lnTo>
                <a:lnTo>
                  <a:pt x="69496" y="274949"/>
                </a:lnTo>
                <a:lnTo>
                  <a:pt x="90042" y="282333"/>
                </a:lnTo>
                <a:lnTo>
                  <a:pt x="93599" y="270865"/>
                </a:lnTo>
                <a:lnTo>
                  <a:pt x="77475" y="263743"/>
                </a:lnTo>
                <a:lnTo>
                  <a:pt x="63579" y="253828"/>
                </a:lnTo>
                <a:lnTo>
                  <a:pt x="35103" y="207590"/>
                </a:lnTo>
                <a:lnTo>
                  <a:pt x="26808" y="164638"/>
                </a:lnTo>
                <a:lnTo>
                  <a:pt x="25780" y="139700"/>
                </a:lnTo>
                <a:lnTo>
                  <a:pt x="26808" y="115623"/>
                </a:lnTo>
                <a:lnTo>
                  <a:pt x="35103" y="73852"/>
                </a:lnTo>
                <a:lnTo>
                  <a:pt x="63722" y="28352"/>
                </a:lnTo>
                <a:lnTo>
                  <a:pt x="93979" y="11430"/>
                </a:lnTo>
                <a:lnTo>
                  <a:pt x="900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07542" y="3851529"/>
            <a:ext cx="6790690" cy="2285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Solving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analogies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2066925">
              <a:lnSpc>
                <a:spcPct val="100000"/>
              </a:lnSpc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Rome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Italy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= Berlin :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?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103755" marR="5080" indent="-1144270" defTabSz="-635">
              <a:lnSpc>
                <a:spcPct val="117000"/>
              </a:lnSpc>
              <a:spcBef>
                <a:spcPts val="1020"/>
              </a:spcBef>
              <a:tabLst>
                <a:tab pos="2491740" algn="l"/>
                <a:tab pos="3554095" algn="l"/>
                <a:tab pos="4175760" algn="l"/>
                <a:tab pos="5139055" algn="l"/>
                <a:tab pos="5761355" algn="l"/>
                <a:tab pos="673735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2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u="heavy" spc="-3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u="heavy" spc="-5" dirty="0">
                <a:latin typeface="Cambria Math" panose="02040503050406030204"/>
                <a:cs typeface="Cambria Math" panose="02040503050406030204"/>
              </a:rPr>
              <a:t>𝑉</a:t>
            </a:r>
            <a:r>
              <a:rPr sz="2400" u="heavy" dirty="0">
                <a:latin typeface="Cambria Math" panose="02040503050406030204"/>
                <a:cs typeface="Cambria Math" panose="02040503050406030204"/>
              </a:rPr>
              <a:t>	𝐵𝑒𝑟</a:t>
            </a:r>
            <a:r>
              <a:rPr sz="2400" u="heavy" spc="-1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400" u="heavy" dirty="0">
                <a:latin typeface="Cambria Math" panose="02040503050406030204"/>
                <a:cs typeface="Cambria Math" panose="02040503050406030204"/>
              </a:rPr>
              <a:t>𝑖𝑛	−</a:t>
            </a:r>
            <a:r>
              <a:rPr sz="2400" u="heavy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u="heavy" spc="-5" dirty="0">
                <a:latin typeface="Cambria Math" panose="02040503050406030204"/>
                <a:cs typeface="Cambria Math" panose="02040503050406030204"/>
              </a:rPr>
              <a:t>𝑉 </a:t>
            </a:r>
            <a:r>
              <a:rPr sz="2400" u="heavy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400" u="heavy" spc="-5" dirty="0">
                <a:latin typeface="Cambria Math" panose="02040503050406030204"/>
                <a:cs typeface="Cambria Math" panose="02040503050406030204"/>
              </a:rPr>
              <a:t>𝑅𝑜𝑚𝑒</a:t>
            </a:r>
            <a:r>
              <a:rPr sz="2400" u="heavy" dirty="0">
                <a:latin typeface="Cambria Math" panose="02040503050406030204"/>
                <a:cs typeface="Cambria Math" panose="02040503050406030204"/>
              </a:rPr>
              <a:t>	+</a:t>
            </a:r>
            <a:r>
              <a:rPr sz="2400" u="heavy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u="heavy" spc="-5" dirty="0">
                <a:latin typeface="Cambria Math" panose="02040503050406030204"/>
                <a:cs typeface="Cambria Math" panose="02040503050406030204"/>
              </a:rPr>
              <a:t>𝑉</a:t>
            </a:r>
            <a:r>
              <a:rPr sz="2400" u="heavy" dirty="0">
                <a:latin typeface="Cambria Math" panose="02040503050406030204"/>
                <a:cs typeface="Cambria Math" panose="02040503050406030204"/>
              </a:rPr>
              <a:t>	𝐼𝑡𝑎𝑙𝑦	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Fi</a:t>
            </a:r>
            <a:r>
              <a:rPr sz="2400" spc="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d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word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 with the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closest</a:t>
            </a:r>
            <a:r>
              <a:rPr sz="2400" spc="-5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V(w)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77910" y="6439814"/>
            <a:ext cx="25907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284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Machine</a:t>
            </a:r>
            <a:r>
              <a:rPr spc="-60" dirty="0"/>
              <a:t> </a:t>
            </a:r>
            <a:r>
              <a:rPr spc="-20" dirty="0"/>
              <a:t>Reading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515225" cy="811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Machine learn the meaning of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words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from</a:t>
            </a:r>
            <a:r>
              <a:rPr sz="2800" spc="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reading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 lot of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documents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280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supervision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44211" y="3866388"/>
            <a:ext cx="3300984" cy="25786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2220595" y="0"/>
                </a:moveTo>
                <a:lnTo>
                  <a:pt x="455802" y="0"/>
                </a:lnTo>
                <a:lnTo>
                  <a:pt x="455802" y="707644"/>
                </a:lnTo>
                <a:lnTo>
                  <a:pt x="0" y="1491488"/>
                </a:lnTo>
                <a:lnTo>
                  <a:pt x="455802" y="1010919"/>
                </a:lnTo>
                <a:lnTo>
                  <a:pt x="2220595" y="1010919"/>
                </a:lnTo>
                <a:lnTo>
                  <a:pt x="2220595" y="0"/>
                </a:lnTo>
                <a:close/>
              </a:path>
              <a:path w="2220595" h="1491614">
                <a:moveTo>
                  <a:pt x="2220595" y="1010919"/>
                </a:moveTo>
                <a:lnTo>
                  <a:pt x="455802" y="1010919"/>
                </a:lnTo>
                <a:lnTo>
                  <a:pt x="455802" y="1213103"/>
                </a:lnTo>
                <a:lnTo>
                  <a:pt x="2220595" y="1213103"/>
                </a:lnTo>
                <a:lnTo>
                  <a:pt x="2220595" y="1010919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169025" y="2900172"/>
            <a:ext cx="2220595" cy="1491615"/>
          </a:xfrm>
          <a:custGeom>
            <a:avLst/>
            <a:gdLst/>
            <a:ahLst/>
            <a:cxnLst/>
            <a:rect l="l" t="t" r="r" b="b"/>
            <a:pathLst>
              <a:path w="2220595" h="1491614">
                <a:moveTo>
                  <a:pt x="455802" y="0"/>
                </a:moveTo>
                <a:lnTo>
                  <a:pt x="749934" y="0"/>
                </a:lnTo>
                <a:lnTo>
                  <a:pt x="1191132" y="0"/>
                </a:lnTo>
                <a:lnTo>
                  <a:pt x="2220595" y="0"/>
                </a:lnTo>
                <a:lnTo>
                  <a:pt x="2220595" y="707644"/>
                </a:lnTo>
                <a:lnTo>
                  <a:pt x="2220595" y="1010919"/>
                </a:lnTo>
                <a:lnTo>
                  <a:pt x="2220595" y="1213103"/>
                </a:lnTo>
                <a:lnTo>
                  <a:pt x="1191132" y="1213103"/>
                </a:lnTo>
                <a:lnTo>
                  <a:pt x="749934" y="1213103"/>
                </a:lnTo>
                <a:lnTo>
                  <a:pt x="455802" y="1213103"/>
                </a:lnTo>
                <a:lnTo>
                  <a:pt x="455802" y="1010919"/>
                </a:lnTo>
                <a:lnTo>
                  <a:pt x="0" y="1491488"/>
                </a:lnTo>
                <a:lnTo>
                  <a:pt x="455802" y="707644"/>
                </a:lnTo>
                <a:lnTo>
                  <a:pt x="455802" y="0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21423" y="3006851"/>
            <a:ext cx="1469135" cy="978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95444" y="4120896"/>
            <a:ext cx="743711" cy="763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95444" y="4120896"/>
            <a:ext cx="744220" cy="763905"/>
          </a:xfrm>
          <a:custGeom>
            <a:avLst/>
            <a:gdLst/>
            <a:ahLst/>
            <a:cxnLst/>
            <a:rect l="l" t="t" r="r" b="b"/>
            <a:pathLst>
              <a:path w="744220" h="763904">
                <a:moveTo>
                  <a:pt x="371855" y="0"/>
                </a:moveTo>
                <a:lnTo>
                  <a:pt x="371855" y="190880"/>
                </a:lnTo>
                <a:lnTo>
                  <a:pt x="0" y="190880"/>
                </a:lnTo>
                <a:lnTo>
                  <a:pt x="0" y="572642"/>
                </a:lnTo>
                <a:lnTo>
                  <a:pt x="371855" y="572642"/>
                </a:lnTo>
                <a:lnTo>
                  <a:pt x="371855" y="763523"/>
                </a:lnTo>
                <a:lnTo>
                  <a:pt x="743711" y="381761"/>
                </a:lnTo>
                <a:lnTo>
                  <a:pt x="371855" y="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97051" y="3422903"/>
            <a:ext cx="3701796" cy="2008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Demo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8734"/>
            <a:ext cx="6983730" cy="1960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Model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used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demo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provided by</a:t>
            </a:r>
            <a:r>
              <a:rPr sz="2800" spc="1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PMingLiU"/>
                <a:cs typeface="PMingLiU"/>
              </a:rPr>
              <a:t>陳仰德</a:t>
            </a:r>
            <a:endParaRPr sz="2800">
              <a:latin typeface="PMingLiU"/>
              <a:cs typeface="PMingLiU"/>
            </a:endParaRPr>
          </a:p>
          <a:p>
            <a:pPr marL="241300" indent="-228600" defTabSz="-635">
              <a:lnSpc>
                <a:spcPct val="100000"/>
              </a:lnSpc>
              <a:spcBef>
                <a:spcPts val="66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Part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the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project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done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by</a:t>
            </a:r>
            <a:r>
              <a:rPr sz="2800" spc="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PMingLiU"/>
                <a:cs typeface="PMingLiU"/>
              </a:rPr>
              <a:t>陳仰德、林資偉</a:t>
            </a:r>
            <a:endParaRPr sz="2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• </a:t>
            </a:r>
            <a:r>
              <a:rPr sz="2800" spc="-75" dirty="0">
                <a:latin typeface="Calibri" panose="020F0502020204030204"/>
                <a:cs typeface="Calibri" panose="020F0502020204030204"/>
              </a:rPr>
              <a:t>TA: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PMingLiU"/>
                <a:cs typeface="PMingLiU"/>
              </a:rPr>
              <a:t>劉元銘</a:t>
            </a:r>
            <a:endParaRPr sz="2800">
              <a:latin typeface="PMingLiU"/>
              <a:cs typeface="PMingLiU"/>
            </a:endParaRPr>
          </a:p>
          <a:p>
            <a:pPr marL="241300" indent="-228600" defTabSz="-635">
              <a:lnSpc>
                <a:spcPct val="100000"/>
              </a:lnSpc>
              <a:spcBef>
                <a:spcPts val="6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35" dirty="0">
                <a:latin typeface="Calibri" panose="020F0502020204030204"/>
                <a:cs typeface="Calibri" panose="020F0502020204030204"/>
              </a:rPr>
              <a:t>Training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from </a:t>
            </a:r>
            <a:r>
              <a:rPr sz="2800" dirty="0">
                <a:latin typeface="Calibri" panose="020F0502020204030204"/>
                <a:cs typeface="Calibri" panose="020F0502020204030204"/>
              </a:rPr>
              <a:t>PTT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(collected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by</a:t>
            </a:r>
            <a:r>
              <a:rPr sz="2800" spc="1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PMingLiU"/>
                <a:cs typeface="PMingLiU"/>
              </a:rPr>
              <a:t>葉青峰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77910" y="6439814"/>
            <a:ext cx="25907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286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Outline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629412" y="1830323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29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29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58444" y="1941067"/>
            <a:ext cx="29330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Supervised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68040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6"/>
                </a:lnTo>
                <a:lnTo>
                  <a:pt x="7765034" y="729996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58444" y="2540253"/>
            <a:ext cx="3474720" cy="139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indent="-228600" defTabSz="-635">
              <a:lnSpc>
                <a:spcPct val="100000"/>
              </a:lnSpc>
              <a:buChar char="•"/>
              <a:tabLst>
                <a:tab pos="349885" algn="l"/>
              </a:tabLst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Ultra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Deep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Attention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Model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Reinforcement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210811"/>
            <a:ext cx="7886700" cy="730250"/>
          </a:xfrm>
          <a:custGeom>
            <a:avLst/>
            <a:gdLst/>
            <a:ahLst/>
            <a:cxnLst/>
            <a:rect l="l" t="t" r="r" b="b"/>
            <a:pathLst>
              <a:path w="7886700" h="730250">
                <a:moveTo>
                  <a:pt x="7765034" y="0"/>
                </a:moveTo>
                <a:lnTo>
                  <a:pt x="121665" y="0"/>
                </a:lnTo>
                <a:lnTo>
                  <a:pt x="74307" y="9562"/>
                </a:lnTo>
                <a:lnTo>
                  <a:pt x="35634" y="35639"/>
                </a:lnTo>
                <a:lnTo>
                  <a:pt x="9560" y="74312"/>
                </a:lnTo>
                <a:lnTo>
                  <a:pt x="0" y="121665"/>
                </a:lnTo>
                <a:lnTo>
                  <a:pt x="0" y="608330"/>
                </a:lnTo>
                <a:lnTo>
                  <a:pt x="9560" y="655683"/>
                </a:lnTo>
                <a:lnTo>
                  <a:pt x="35634" y="694356"/>
                </a:lnTo>
                <a:lnTo>
                  <a:pt x="74307" y="720433"/>
                </a:lnTo>
                <a:lnTo>
                  <a:pt x="121665" y="729995"/>
                </a:lnTo>
                <a:lnTo>
                  <a:pt x="7765034" y="729995"/>
                </a:lnTo>
                <a:lnTo>
                  <a:pt x="7812387" y="720433"/>
                </a:lnTo>
                <a:lnTo>
                  <a:pt x="7851060" y="694356"/>
                </a:lnTo>
                <a:lnTo>
                  <a:pt x="7877137" y="655683"/>
                </a:lnTo>
                <a:lnTo>
                  <a:pt x="7886700" y="608330"/>
                </a:lnTo>
                <a:lnTo>
                  <a:pt x="7886700" y="121665"/>
                </a:lnTo>
                <a:lnTo>
                  <a:pt x="7877137" y="74312"/>
                </a:lnTo>
                <a:lnTo>
                  <a:pt x="7851060" y="35639"/>
                </a:lnTo>
                <a:lnTo>
                  <a:pt x="7812387" y="9562"/>
                </a:lnTo>
                <a:lnTo>
                  <a:pt x="776503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58444" y="4321555"/>
            <a:ext cx="5682615" cy="1403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Unsupervised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1355"/>
              </a:spcBef>
              <a:buChar char="•"/>
              <a:tabLst>
                <a:tab pos="349885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Image: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Realizing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what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World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Looks</a:t>
            </a:r>
            <a:r>
              <a:rPr sz="24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Like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9250" indent="-228600" defTabSz="-635">
              <a:lnSpc>
                <a:spcPct val="100000"/>
              </a:lnSpc>
              <a:spcBef>
                <a:spcPts val="345"/>
              </a:spcBef>
              <a:buChar char="•"/>
              <a:tabLst>
                <a:tab pos="349885" algn="l"/>
              </a:tabLst>
            </a:pPr>
            <a:r>
              <a:rPr sz="2400" spc="-50" dirty="0">
                <a:latin typeface="Calibri" panose="020F0502020204030204"/>
                <a:cs typeface="Calibri" panose="020F0502020204030204"/>
              </a:rPr>
              <a:t>Text: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Understanding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dirty="0">
                <a:latin typeface="Calibri" panose="020F0502020204030204"/>
                <a:cs typeface="Calibri" panose="020F0502020204030204"/>
              </a:rPr>
              <a:t>Meaning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Words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908" y="5760720"/>
            <a:ext cx="6966584" cy="367665"/>
          </a:xfrm>
          <a:prstGeom prst="rect">
            <a:avLst/>
          </a:prstGeom>
          <a:ln w="57912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0830" indent="-228600" defTabSz="-635">
              <a:lnSpc>
                <a:spcPts val="2435"/>
              </a:lnSpc>
              <a:buChar char="•"/>
              <a:tabLst>
                <a:tab pos="291465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Audio: Learning human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language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without</a:t>
            </a:r>
            <a:r>
              <a:rPr sz="24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supervision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72685" y="2707894"/>
            <a:ext cx="33667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New network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structure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13453" y="2618994"/>
            <a:ext cx="254635" cy="657225"/>
          </a:xfrm>
          <a:custGeom>
            <a:avLst/>
            <a:gdLst/>
            <a:ahLst/>
            <a:cxnLst/>
            <a:rect l="l" t="t" r="r" b="b"/>
            <a:pathLst>
              <a:path w="254635" h="657225">
                <a:moveTo>
                  <a:pt x="0" y="0"/>
                </a:moveTo>
                <a:lnTo>
                  <a:pt x="40203" y="7304"/>
                </a:lnTo>
                <a:lnTo>
                  <a:pt x="75133" y="27647"/>
                </a:lnTo>
                <a:lnTo>
                  <a:pt x="102687" y="58677"/>
                </a:lnTo>
                <a:lnTo>
                  <a:pt x="120761" y="98039"/>
                </a:lnTo>
                <a:lnTo>
                  <a:pt x="127254" y="143382"/>
                </a:lnTo>
                <a:lnTo>
                  <a:pt x="127254" y="185038"/>
                </a:lnTo>
                <a:lnTo>
                  <a:pt x="133746" y="230382"/>
                </a:lnTo>
                <a:lnTo>
                  <a:pt x="151820" y="269744"/>
                </a:lnTo>
                <a:lnTo>
                  <a:pt x="179374" y="300774"/>
                </a:lnTo>
                <a:lnTo>
                  <a:pt x="214304" y="321117"/>
                </a:lnTo>
                <a:lnTo>
                  <a:pt x="254508" y="328421"/>
                </a:lnTo>
                <a:lnTo>
                  <a:pt x="214304" y="335726"/>
                </a:lnTo>
                <a:lnTo>
                  <a:pt x="179374" y="356069"/>
                </a:lnTo>
                <a:lnTo>
                  <a:pt x="151820" y="387099"/>
                </a:lnTo>
                <a:lnTo>
                  <a:pt x="133746" y="426461"/>
                </a:lnTo>
                <a:lnTo>
                  <a:pt x="127254" y="471804"/>
                </a:lnTo>
                <a:lnTo>
                  <a:pt x="127254" y="513460"/>
                </a:lnTo>
                <a:lnTo>
                  <a:pt x="120761" y="558804"/>
                </a:lnTo>
                <a:lnTo>
                  <a:pt x="102687" y="598166"/>
                </a:lnTo>
                <a:lnTo>
                  <a:pt x="75133" y="629196"/>
                </a:lnTo>
                <a:lnTo>
                  <a:pt x="40203" y="649539"/>
                </a:lnTo>
                <a:lnTo>
                  <a:pt x="0" y="65684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Learning </a:t>
            </a:r>
            <a:r>
              <a:rPr spc="-20" dirty="0"/>
              <a:t>from </a:t>
            </a:r>
            <a:r>
              <a:rPr spc="-5" dirty="0"/>
              <a:t>Audio</a:t>
            </a:r>
            <a:r>
              <a:rPr spc="-55" dirty="0"/>
              <a:t> </a:t>
            </a:r>
            <a:r>
              <a:rPr spc="-5" dirty="0"/>
              <a:t>Book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822448" y="2810255"/>
            <a:ext cx="1749552" cy="283768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24483" y="2676144"/>
            <a:ext cx="3035807" cy="2898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631940" y="6344107"/>
            <a:ext cx="225488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6FC0"/>
                </a:solidFill>
                <a:latin typeface="Calibri" panose="020F0502020204030204"/>
                <a:cs typeface="Calibri" panose="020F0502020204030204"/>
              </a:rPr>
              <a:t>[Chung, Interspeech</a:t>
            </a:r>
            <a:r>
              <a:rPr sz="1800" spc="-70" dirty="0">
                <a:solidFill>
                  <a:srgbClr val="006FC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alibri" panose="020F0502020204030204"/>
                <a:cs typeface="Calibri" panose="020F0502020204030204"/>
              </a:rPr>
              <a:t>16)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39461" y="2539746"/>
            <a:ext cx="3658870" cy="2865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Machine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does not have 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any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prior</a:t>
            </a:r>
            <a:r>
              <a:rPr sz="28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knowledge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Machine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listens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to lots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of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audio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book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624965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Like an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infant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Audio </a:t>
            </a:r>
            <a:r>
              <a:rPr spc="-65" dirty="0"/>
              <a:t>Word </a:t>
            </a:r>
            <a:r>
              <a:rPr spc="-30" dirty="0"/>
              <a:t>to</a:t>
            </a:r>
            <a:r>
              <a:rPr spc="35" dirty="0"/>
              <a:t> </a:t>
            </a:r>
            <a:r>
              <a:rPr spc="-50" dirty="0"/>
              <a:t>Vector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4002023" y="6172200"/>
            <a:ext cx="2319528" cy="4541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70803" y="3168395"/>
            <a:ext cx="678179" cy="929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80276" y="3171444"/>
            <a:ext cx="749807" cy="929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25540" y="3169920"/>
            <a:ext cx="749808" cy="928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85188" y="5859779"/>
            <a:ext cx="2397252" cy="6324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84576" y="5757671"/>
            <a:ext cx="1043939" cy="7955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82267" y="3790188"/>
            <a:ext cx="1286256" cy="496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2000" y="3750564"/>
            <a:ext cx="1284732" cy="566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22475" y="3057144"/>
            <a:ext cx="1286256" cy="617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53411" y="3069335"/>
            <a:ext cx="1286256" cy="565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94816" y="4424171"/>
            <a:ext cx="1286256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09955" y="4418076"/>
            <a:ext cx="1286256" cy="565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61759" y="3998976"/>
            <a:ext cx="676656" cy="92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71231" y="4002023"/>
            <a:ext cx="748283" cy="928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59752" y="3998976"/>
            <a:ext cx="749807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30211" y="4834128"/>
            <a:ext cx="678179" cy="929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39100" y="4835652"/>
            <a:ext cx="748283" cy="92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84947" y="4834128"/>
            <a:ext cx="749807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65910" y="5852159"/>
            <a:ext cx="5410200" cy="114300"/>
          </a:xfrm>
          <a:custGeom>
            <a:avLst/>
            <a:gdLst/>
            <a:ahLst/>
            <a:cxnLst/>
            <a:rect l="l" t="t" r="r" b="b"/>
            <a:pathLst>
              <a:path w="5410200" h="114300">
                <a:moveTo>
                  <a:pt x="5295899" y="0"/>
                </a:moveTo>
                <a:lnTo>
                  <a:pt x="5295899" y="114299"/>
                </a:lnTo>
                <a:lnTo>
                  <a:pt x="5372099" y="76199"/>
                </a:lnTo>
                <a:lnTo>
                  <a:pt x="5314949" y="76199"/>
                </a:lnTo>
                <a:lnTo>
                  <a:pt x="5314949" y="38099"/>
                </a:lnTo>
                <a:lnTo>
                  <a:pt x="5372099" y="38099"/>
                </a:lnTo>
                <a:lnTo>
                  <a:pt x="5295899" y="0"/>
                </a:lnTo>
                <a:close/>
              </a:path>
              <a:path w="5410200" h="114300">
                <a:moveTo>
                  <a:pt x="52958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295899" y="76199"/>
                </a:lnTo>
                <a:lnTo>
                  <a:pt x="5295899" y="38099"/>
                </a:lnTo>
                <a:close/>
              </a:path>
              <a:path w="5410200" h="114300">
                <a:moveTo>
                  <a:pt x="5372099" y="38099"/>
                </a:moveTo>
                <a:lnTo>
                  <a:pt x="5314949" y="38099"/>
                </a:lnTo>
                <a:lnTo>
                  <a:pt x="5314949" y="76199"/>
                </a:lnTo>
                <a:lnTo>
                  <a:pt x="5372099" y="76199"/>
                </a:lnTo>
                <a:lnTo>
                  <a:pt x="5410199" y="57149"/>
                </a:lnTo>
                <a:lnTo>
                  <a:pt x="53720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24327" y="2885694"/>
            <a:ext cx="114300" cy="3394710"/>
          </a:xfrm>
          <a:custGeom>
            <a:avLst/>
            <a:gdLst/>
            <a:ahLst/>
            <a:cxnLst/>
            <a:rect l="l" t="t" r="r" b="b"/>
            <a:pathLst>
              <a:path w="114300" h="3394710">
                <a:moveTo>
                  <a:pt x="76200" y="95250"/>
                </a:moveTo>
                <a:lnTo>
                  <a:pt x="38100" y="95250"/>
                </a:lnTo>
                <a:lnTo>
                  <a:pt x="38100" y="3394697"/>
                </a:lnTo>
                <a:lnTo>
                  <a:pt x="76200" y="3394697"/>
                </a:lnTo>
                <a:lnTo>
                  <a:pt x="76200" y="95250"/>
                </a:lnTo>
                <a:close/>
              </a:path>
              <a:path w="114300" h="33947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3947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84291" y="4187952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67056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6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6" y="134112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6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84291" y="4187952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0" y="67056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6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6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6" y="134112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44311" y="473506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67055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5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5" y="134111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5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44311" y="473506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0" y="67055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5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5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5" y="134111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21096" y="4395215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67055" y="0"/>
                </a:moveTo>
                <a:lnTo>
                  <a:pt x="40933" y="5328"/>
                </a:lnTo>
                <a:lnTo>
                  <a:pt x="19621" y="19859"/>
                </a:lnTo>
                <a:lnTo>
                  <a:pt x="5262" y="41415"/>
                </a:lnTo>
                <a:lnTo>
                  <a:pt x="0" y="67817"/>
                </a:lnTo>
                <a:lnTo>
                  <a:pt x="5262" y="94220"/>
                </a:lnTo>
                <a:lnTo>
                  <a:pt x="19621" y="115776"/>
                </a:lnTo>
                <a:lnTo>
                  <a:pt x="40933" y="130307"/>
                </a:lnTo>
                <a:lnTo>
                  <a:pt x="67055" y="135635"/>
                </a:lnTo>
                <a:lnTo>
                  <a:pt x="93178" y="130307"/>
                </a:lnTo>
                <a:lnTo>
                  <a:pt x="114490" y="115776"/>
                </a:lnTo>
                <a:lnTo>
                  <a:pt x="128849" y="94220"/>
                </a:lnTo>
                <a:lnTo>
                  <a:pt x="134112" y="67817"/>
                </a:lnTo>
                <a:lnTo>
                  <a:pt x="128849" y="41415"/>
                </a:lnTo>
                <a:lnTo>
                  <a:pt x="114490" y="19859"/>
                </a:lnTo>
                <a:lnTo>
                  <a:pt x="93178" y="5328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21096" y="4395215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0" y="67817"/>
                </a:moveTo>
                <a:lnTo>
                  <a:pt x="5262" y="41415"/>
                </a:lnTo>
                <a:lnTo>
                  <a:pt x="19621" y="19859"/>
                </a:lnTo>
                <a:lnTo>
                  <a:pt x="40933" y="5328"/>
                </a:lnTo>
                <a:lnTo>
                  <a:pt x="67055" y="0"/>
                </a:lnTo>
                <a:lnTo>
                  <a:pt x="93178" y="5328"/>
                </a:lnTo>
                <a:lnTo>
                  <a:pt x="114490" y="19859"/>
                </a:lnTo>
                <a:lnTo>
                  <a:pt x="128849" y="41415"/>
                </a:lnTo>
                <a:lnTo>
                  <a:pt x="134112" y="67817"/>
                </a:lnTo>
                <a:lnTo>
                  <a:pt x="128849" y="94220"/>
                </a:lnTo>
                <a:lnTo>
                  <a:pt x="114490" y="115776"/>
                </a:lnTo>
                <a:lnTo>
                  <a:pt x="93178" y="130307"/>
                </a:lnTo>
                <a:lnTo>
                  <a:pt x="67055" y="135635"/>
                </a:lnTo>
                <a:lnTo>
                  <a:pt x="40933" y="130307"/>
                </a:lnTo>
                <a:lnTo>
                  <a:pt x="19621" y="115776"/>
                </a:lnTo>
                <a:lnTo>
                  <a:pt x="5262" y="94220"/>
                </a:lnTo>
                <a:lnTo>
                  <a:pt x="0" y="678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08120" y="3962400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67055" y="0"/>
                </a:moveTo>
                <a:lnTo>
                  <a:pt x="40933" y="5328"/>
                </a:lnTo>
                <a:lnTo>
                  <a:pt x="19621" y="19859"/>
                </a:lnTo>
                <a:lnTo>
                  <a:pt x="5262" y="41415"/>
                </a:lnTo>
                <a:lnTo>
                  <a:pt x="0" y="67818"/>
                </a:lnTo>
                <a:lnTo>
                  <a:pt x="5262" y="94220"/>
                </a:lnTo>
                <a:lnTo>
                  <a:pt x="19621" y="115776"/>
                </a:lnTo>
                <a:lnTo>
                  <a:pt x="40933" y="130307"/>
                </a:lnTo>
                <a:lnTo>
                  <a:pt x="67055" y="135636"/>
                </a:lnTo>
                <a:lnTo>
                  <a:pt x="93178" y="130307"/>
                </a:lnTo>
                <a:lnTo>
                  <a:pt x="114490" y="115776"/>
                </a:lnTo>
                <a:lnTo>
                  <a:pt x="128849" y="94220"/>
                </a:lnTo>
                <a:lnTo>
                  <a:pt x="134112" y="67818"/>
                </a:lnTo>
                <a:lnTo>
                  <a:pt x="128849" y="41415"/>
                </a:lnTo>
                <a:lnTo>
                  <a:pt x="114490" y="19859"/>
                </a:lnTo>
                <a:lnTo>
                  <a:pt x="93178" y="5328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08120" y="3962400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0" y="67818"/>
                </a:moveTo>
                <a:lnTo>
                  <a:pt x="5262" y="41415"/>
                </a:lnTo>
                <a:lnTo>
                  <a:pt x="19621" y="19859"/>
                </a:lnTo>
                <a:lnTo>
                  <a:pt x="40933" y="5328"/>
                </a:lnTo>
                <a:lnTo>
                  <a:pt x="67055" y="0"/>
                </a:lnTo>
                <a:lnTo>
                  <a:pt x="93178" y="5328"/>
                </a:lnTo>
                <a:lnTo>
                  <a:pt x="114490" y="19859"/>
                </a:lnTo>
                <a:lnTo>
                  <a:pt x="128849" y="41415"/>
                </a:lnTo>
                <a:lnTo>
                  <a:pt x="134112" y="67818"/>
                </a:lnTo>
                <a:lnTo>
                  <a:pt x="128849" y="94220"/>
                </a:lnTo>
                <a:lnTo>
                  <a:pt x="114490" y="115776"/>
                </a:lnTo>
                <a:lnTo>
                  <a:pt x="93178" y="130307"/>
                </a:lnTo>
                <a:lnTo>
                  <a:pt x="67055" y="135636"/>
                </a:lnTo>
                <a:lnTo>
                  <a:pt x="40933" y="130307"/>
                </a:lnTo>
                <a:lnTo>
                  <a:pt x="19621" y="115776"/>
                </a:lnTo>
                <a:lnTo>
                  <a:pt x="5262" y="94220"/>
                </a:lnTo>
                <a:lnTo>
                  <a:pt x="0" y="678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63896" y="507034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67055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6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5" y="134112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6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263896" y="507034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0" y="67056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5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6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5" y="134112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843271" y="507034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67055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6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5" y="134112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6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43271" y="507034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0" y="67056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5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6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5" y="134112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17747" y="4181855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67055" y="0"/>
                </a:moveTo>
                <a:lnTo>
                  <a:pt x="40933" y="5328"/>
                </a:lnTo>
                <a:lnTo>
                  <a:pt x="19621" y="19859"/>
                </a:lnTo>
                <a:lnTo>
                  <a:pt x="5262" y="41415"/>
                </a:lnTo>
                <a:lnTo>
                  <a:pt x="0" y="67818"/>
                </a:lnTo>
                <a:lnTo>
                  <a:pt x="5262" y="94220"/>
                </a:lnTo>
                <a:lnTo>
                  <a:pt x="19621" y="115776"/>
                </a:lnTo>
                <a:lnTo>
                  <a:pt x="40933" y="130307"/>
                </a:lnTo>
                <a:lnTo>
                  <a:pt x="67055" y="135636"/>
                </a:lnTo>
                <a:lnTo>
                  <a:pt x="93178" y="130307"/>
                </a:lnTo>
                <a:lnTo>
                  <a:pt x="114490" y="115776"/>
                </a:lnTo>
                <a:lnTo>
                  <a:pt x="128849" y="94220"/>
                </a:lnTo>
                <a:lnTo>
                  <a:pt x="134112" y="67818"/>
                </a:lnTo>
                <a:lnTo>
                  <a:pt x="128849" y="41415"/>
                </a:lnTo>
                <a:lnTo>
                  <a:pt x="114490" y="19859"/>
                </a:lnTo>
                <a:lnTo>
                  <a:pt x="93178" y="5328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17747" y="4181855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0" y="67818"/>
                </a:moveTo>
                <a:lnTo>
                  <a:pt x="5262" y="41415"/>
                </a:lnTo>
                <a:lnTo>
                  <a:pt x="19621" y="19859"/>
                </a:lnTo>
                <a:lnTo>
                  <a:pt x="40933" y="5328"/>
                </a:lnTo>
                <a:lnTo>
                  <a:pt x="67055" y="0"/>
                </a:lnTo>
                <a:lnTo>
                  <a:pt x="93178" y="5328"/>
                </a:lnTo>
                <a:lnTo>
                  <a:pt x="114490" y="19859"/>
                </a:lnTo>
                <a:lnTo>
                  <a:pt x="128849" y="41415"/>
                </a:lnTo>
                <a:lnTo>
                  <a:pt x="134112" y="67818"/>
                </a:lnTo>
                <a:lnTo>
                  <a:pt x="128849" y="94220"/>
                </a:lnTo>
                <a:lnTo>
                  <a:pt x="114490" y="115776"/>
                </a:lnTo>
                <a:lnTo>
                  <a:pt x="93178" y="130307"/>
                </a:lnTo>
                <a:lnTo>
                  <a:pt x="67055" y="135636"/>
                </a:lnTo>
                <a:lnTo>
                  <a:pt x="40933" y="130307"/>
                </a:lnTo>
                <a:lnTo>
                  <a:pt x="19621" y="115776"/>
                </a:lnTo>
                <a:lnTo>
                  <a:pt x="5262" y="94220"/>
                </a:lnTo>
                <a:lnTo>
                  <a:pt x="0" y="678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538728" y="456590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67056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6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6" y="134112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6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538728" y="456590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0" y="67056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6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6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6" y="134112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24402" y="5228082"/>
            <a:ext cx="1577975" cy="925830"/>
          </a:xfrm>
          <a:custGeom>
            <a:avLst/>
            <a:gdLst/>
            <a:ahLst/>
            <a:cxnLst/>
            <a:rect l="l" t="t" r="r" b="b"/>
            <a:pathLst>
              <a:path w="1577975" h="925829">
                <a:moveTo>
                  <a:pt x="1495106" y="31150"/>
                </a:moveTo>
                <a:lnTo>
                  <a:pt x="0" y="900518"/>
                </a:lnTo>
                <a:lnTo>
                  <a:pt x="14478" y="925550"/>
                </a:lnTo>
                <a:lnTo>
                  <a:pt x="1509616" y="56151"/>
                </a:lnTo>
                <a:lnTo>
                  <a:pt x="1495106" y="31150"/>
                </a:lnTo>
                <a:close/>
              </a:path>
              <a:path w="1577975" h="925829">
                <a:moveTo>
                  <a:pt x="1561773" y="23876"/>
                </a:moveTo>
                <a:lnTo>
                  <a:pt x="1507617" y="23876"/>
                </a:lnTo>
                <a:lnTo>
                  <a:pt x="1522095" y="48895"/>
                </a:lnTo>
                <a:lnTo>
                  <a:pt x="1509616" y="56151"/>
                </a:lnTo>
                <a:lnTo>
                  <a:pt x="1524127" y="81153"/>
                </a:lnTo>
                <a:lnTo>
                  <a:pt x="1561773" y="23876"/>
                </a:lnTo>
                <a:close/>
              </a:path>
              <a:path w="1577975" h="925829">
                <a:moveTo>
                  <a:pt x="1507617" y="23876"/>
                </a:moveTo>
                <a:lnTo>
                  <a:pt x="1495106" y="31150"/>
                </a:lnTo>
                <a:lnTo>
                  <a:pt x="1509616" y="56151"/>
                </a:lnTo>
                <a:lnTo>
                  <a:pt x="1522095" y="48895"/>
                </a:lnTo>
                <a:lnTo>
                  <a:pt x="1507617" y="23876"/>
                </a:lnTo>
                <a:close/>
              </a:path>
              <a:path w="1577975" h="925829">
                <a:moveTo>
                  <a:pt x="1577467" y="0"/>
                </a:moveTo>
                <a:lnTo>
                  <a:pt x="1480566" y="6096"/>
                </a:lnTo>
                <a:lnTo>
                  <a:pt x="1495106" y="31150"/>
                </a:lnTo>
                <a:lnTo>
                  <a:pt x="1507617" y="23876"/>
                </a:lnTo>
                <a:lnTo>
                  <a:pt x="1561773" y="23876"/>
                </a:lnTo>
                <a:lnTo>
                  <a:pt x="1577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17846" y="5205221"/>
            <a:ext cx="241935" cy="1146175"/>
          </a:xfrm>
          <a:custGeom>
            <a:avLst/>
            <a:gdLst/>
            <a:ahLst/>
            <a:cxnLst/>
            <a:rect l="l" t="t" r="r" b="b"/>
            <a:pathLst>
              <a:path w="241935" h="1146175">
                <a:moveTo>
                  <a:pt x="184578" y="83116"/>
                </a:moveTo>
                <a:lnTo>
                  <a:pt x="0" y="1140929"/>
                </a:lnTo>
                <a:lnTo>
                  <a:pt x="28448" y="1145908"/>
                </a:lnTo>
                <a:lnTo>
                  <a:pt x="213022" y="88095"/>
                </a:lnTo>
                <a:lnTo>
                  <a:pt x="184578" y="83116"/>
                </a:lnTo>
                <a:close/>
              </a:path>
              <a:path w="241935" h="1146175">
                <a:moveTo>
                  <a:pt x="234306" y="68833"/>
                </a:moveTo>
                <a:lnTo>
                  <a:pt x="187070" y="68833"/>
                </a:lnTo>
                <a:lnTo>
                  <a:pt x="215518" y="73786"/>
                </a:lnTo>
                <a:lnTo>
                  <a:pt x="213022" y="88095"/>
                </a:lnTo>
                <a:lnTo>
                  <a:pt x="241553" y="93090"/>
                </a:lnTo>
                <a:lnTo>
                  <a:pt x="234306" y="68833"/>
                </a:lnTo>
                <a:close/>
              </a:path>
              <a:path w="241935" h="1146175">
                <a:moveTo>
                  <a:pt x="187070" y="68833"/>
                </a:moveTo>
                <a:lnTo>
                  <a:pt x="184578" y="83116"/>
                </a:lnTo>
                <a:lnTo>
                  <a:pt x="213022" y="88095"/>
                </a:lnTo>
                <a:lnTo>
                  <a:pt x="215518" y="73786"/>
                </a:lnTo>
                <a:lnTo>
                  <a:pt x="187070" y="68833"/>
                </a:lnTo>
                <a:close/>
              </a:path>
              <a:path w="241935" h="1146175">
                <a:moveTo>
                  <a:pt x="213740" y="0"/>
                </a:moveTo>
                <a:lnTo>
                  <a:pt x="155955" y="78104"/>
                </a:lnTo>
                <a:lnTo>
                  <a:pt x="184578" y="83116"/>
                </a:lnTo>
                <a:lnTo>
                  <a:pt x="187070" y="68833"/>
                </a:lnTo>
                <a:lnTo>
                  <a:pt x="234306" y="68833"/>
                </a:lnTo>
                <a:lnTo>
                  <a:pt x="213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79185" y="4794758"/>
            <a:ext cx="1223010" cy="508000"/>
          </a:xfrm>
          <a:custGeom>
            <a:avLst/>
            <a:gdLst/>
            <a:ahLst/>
            <a:cxnLst/>
            <a:rect l="l" t="t" r="r" b="b"/>
            <a:pathLst>
              <a:path w="1223009" h="508000">
                <a:moveTo>
                  <a:pt x="86048" y="26814"/>
                </a:moveTo>
                <a:lnTo>
                  <a:pt x="75275" y="53746"/>
                </a:lnTo>
                <a:lnTo>
                  <a:pt x="1212214" y="507619"/>
                </a:lnTo>
                <a:lnTo>
                  <a:pt x="1222883" y="480695"/>
                </a:lnTo>
                <a:lnTo>
                  <a:pt x="86048" y="26814"/>
                </a:lnTo>
                <a:close/>
              </a:path>
              <a:path w="1223009" h="508000">
                <a:moveTo>
                  <a:pt x="96774" y="0"/>
                </a:moveTo>
                <a:lnTo>
                  <a:pt x="0" y="8128"/>
                </a:lnTo>
                <a:lnTo>
                  <a:pt x="64515" y="80645"/>
                </a:lnTo>
                <a:lnTo>
                  <a:pt x="75275" y="53746"/>
                </a:lnTo>
                <a:lnTo>
                  <a:pt x="61849" y="48387"/>
                </a:lnTo>
                <a:lnTo>
                  <a:pt x="72643" y="21463"/>
                </a:lnTo>
                <a:lnTo>
                  <a:pt x="88188" y="21463"/>
                </a:lnTo>
                <a:lnTo>
                  <a:pt x="96774" y="0"/>
                </a:lnTo>
                <a:close/>
              </a:path>
              <a:path w="1223009" h="508000">
                <a:moveTo>
                  <a:pt x="72643" y="21463"/>
                </a:moveTo>
                <a:lnTo>
                  <a:pt x="61849" y="48387"/>
                </a:lnTo>
                <a:lnTo>
                  <a:pt x="75275" y="53746"/>
                </a:lnTo>
                <a:lnTo>
                  <a:pt x="86048" y="26814"/>
                </a:lnTo>
                <a:lnTo>
                  <a:pt x="72643" y="21463"/>
                </a:lnTo>
                <a:close/>
              </a:path>
              <a:path w="1223009" h="508000">
                <a:moveTo>
                  <a:pt x="88188" y="21463"/>
                </a:moveTo>
                <a:lnTo>
                  <a:pt x="72643" y="21463"/>
                </a:lnTo>
                <a:lnTo>
                  <a:pt x="86048" y="26814"/>
                </a:lnTo>
                <a:lnTo>
                  <a:pt x="88188" y="2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12358" y="4437253"/>
            <a:ext cx="549910" cy="86995"/>
          </a:xfrm>
          <a:custGeom>
            <a:avLst/>
            <a:gdLst/>
            <a:ahLst/>
            <a:cxnLst/>
            <a:rect l="l" t="t" r="r" b="b"/>
            <a:pathLst>
              <a:path w="549910" h="86995">
                <a:moveTo>
                  <a:pt x="85343" y="0"/>
                </a:moveTo>
                <a:lnTo>
                  <a:pt x="0" y="46355"/>
                </a:lnTo>
                <a:lnTo>
                  <a:pt x="88264" y="86741"/>
                </a:lnTo>
                <a:lnTo>
                  <a:pt x="87307" y="58293"/>
                </a:lnTo>
                <a:lnTo>
                  <a:pt x="72897" y="58293"/>
                </a:lnTo>
                <a:lnTo>
                  <a:pt x="71881" y="29464"/>
                </a:lnTo>
                <a:lnTo>
                  <a:pt x="86319" y="28959"/>
                </a:lnTo>
                <a:lnTo>
                  <a:pt x="85343" y="0"/>
                </a:lnTo>
                <a:close/>
              </a:path>
              <a:path w="549910" h="86995">
                <a:moveTo>
                  <a:pt x="86319" y="28959"/>
                </a:moveTo>
                <a:lnTo>
                  <a:pt x="71881" y="29464"/>
                </a:lnTo>
                <a:lnTo>
                  <a:pt x="72897" y="58293"/>
                </a:lnTo>
                <a:lnTo>
                  <a:pt x="87290" y="57794"/>
                </a:lnTo>
                <a:lnTo>
                  <a:pt x="86319" y="28959"/>
                </a:lnTo>
                <a:close/>
              </a:path>
              <a:path w="549910" h="86995">
                <a:moveTo>
                  <a:pt x="87290" y="57794"/>
                </a:moveTo>
                <a:lnTo>
                  <a:pt x="72897" y="58293"/>
                </a:lnTo>
                <a:lnTo>
                  <a:pt x="87307" y="58293"/>
                </a:lnTo>
                <a:lnTo>
                  <a:pt x="87290" y="57794"/>
                </a:lnTo>
                <a:close/>
              </a:path>
              <a:path w="549910" h="86995">
                <a:moveTo>
                  <a:pt x="548386" y="12827"/>
                </a:moveTo>
                <a:lnTo>
                  <a:pt x="86319" y="28959"/>
                </a:lnTo>
                <a:lnTo>
                  <a:pt x="87290" y="57794"/>
                </a:lnTo>
                <a:lnTo>
                  <a:pt x="549401" y="41783"/>
                </a:lnTo>
                <a:lnTo>
                  <a:pt x="548386" y="12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519165" y="3818001"/>
            <a:ext cx="320040" cy="363220"/>
          </a:xfrm>
          <a:custGeom>
            <a:avLst/>
            <a:gdLst/>
            <a:ahLst/>
            <a:cxnLst/>
            <a:rect l="l" t="t" r="r" b="b"/>
            <a:pathLst>
              <a:path w="320039" h="363220">
                <a:moveTo>
                  <a:pt x="24384" y="269240"/>
                </a:moveTo>
                <a:lnTo>
                  <a:pt x="0" y="363219"/>
                </a:lnTo>
                <a:lnTo>
                  <a:pt x="89916" y="326390"/>
                </a:lnTo>
                <a:lnTo>
                  <a:pt x="80595" y="318262"/>
                </a:lnTo>
                <a:lnTo>
                  <a:pt x="58547" y="318262"/>
                </a:lnTo>
                <a:lnTo>
                  <a:pt x="36703" y="299212"/>
                </a:lnTo>
                <a:lnTo>
                  <a:pt x="46236" y="288297"/>
                </a:lnTo>
                <a:lnTo>
                  <a:pt x="24384" y="269240"/>
                </a:lnTo>
                <a:close/>
              </a:path>
              <a:path w="320039" h="363220">
                <a:moveTo>
                  <a:pt x="46236" y="288297"/>
                </a:moveTo>
                <a:lnTo>
                  <a:pt x="36703" y="299212"/>
                </a:lnTo>
                <a:lnTo>
                  <a:pt x="58547" y="318262"/>
                </a:lnTo>
                <a:lnTo>
                  <a:pt x="68080" y="307347"/>
                </a:lnTo>
                <a:lnTo>
                  <a:pt x="46236" y="288297"/>
                </a:lnTo>
                <a:close/>
              </a:path>
              <a:path w="320039" h="363220">
                <a:moveTo>
                  <a:pt x="68080" y="307347"/>
                </a:moveTo>
                <a:lnTo>
                  <a:pt x="58547" y="318262"/>
                </a:lnTo>
                <a:lnTo>
                  <a:pt x="80595" y="318262"/>
                </a:lnTo>
                <a:lnTo>
                  <a:pt x="68080" y="307347"/>
                </a:lnTo>
                <a:close/>
              </a:path>
              <a:path w="320039" h="363220">
                <a:moveTo>
                  <a:pt x="298069" y="0"/>
                </a:moveTo>
                <a:lnTo>
                  <a:pt x="46236" y="288297"/>
                </a:lnTo>
                <a:lnTo>
                  <a:pt x="68080" y="307347"/>
                </a:lnTo>
                <a:lnTo>
                  <a:pt x="319913" y="19050"/>
                </a:lnTo>
                <a:lnTo>
                  <a:pt x="298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42107" y="3525392"/>
            <a:ext cx="866775" cy="506095"/>
          </a:xfrm>
          <a:custGeom>
            <a:avLst/>
            <a:gdLst/>
            <a:ahLst/>
            <a:cxnLst/>
            <a:rect l="l" t="t" r="r" b="b"/>
            <a:pathLst>
              <a:path w="866775" h="506095">
                <a:moveTo>
                  <a:pt x="784012" y="475278"/>
                </a:moveTo>
                <a:lnTo>
                  <a:pt x="769619" y="500380"/>
                </a:lnTo>
                <a:lnTo>
                  <a:pt x="866520" y="505968"/>
                </a:lnTo>
                <a:lnTo>
                  <a:pt x="850919" y="482473"/>
                </a:lnTo>
                <a:lnTo>
                  <a:pt x="796544" y="482473"/>
                </a:lnTo>
                <a:lnTo>
                  <a:pt x="784012" y="475278"/>
                </a:lnTo>
                <a:close/>
              </a:path>
              <a:path w="866775" h="506095">
                <a:moveTo>
                  <a:pt x="798444" y="450105"/>
                </a:moveTo>
                <a:lnTo>
                  <a:pt x="784012" y="475278"/>
                </a:lnTo>
                <a:lnTo>
                  <a:pt x="796544" y="482473"/>
                </a:lnTo>
                <a:lnTo>
                  <a:pt x="811021" y="457327"/>
                </a:lnTo>
                <a:lnTo>
                  <a:pt x="798444" y="450105"/>
                </a:lnTo>
                <a:close/>
              </a:path>
              <a:path w="866775" h="506095">
                <a:moveTo>
                  <a:pt x="812800" y="425069"/>
                </a:moveTo>
                <a:lnTo>
                  <a:pt x="798444" y="450105"/>
                </a:lnTo>
                <a:lnTo>
                  <a:pt x="811021" y="457327"/>
                </a:lnTo>
                <a:lnTo>
                  <a:pt x="796544" y="482473"/>
                </a:lnTo>
                <a:lnTo>
                  <a:pt x="850919" y="482473"/>
                </a:lnTo>
                <a:lnTo>
                  <a:pt x="812800" y="425069"/>
                </a:lnTo>
                <a:close/>
              </a:path>
              <a:path w="866775" h="506095">
                <a:moveTo>
                  <a:pt x="14478" y="0"/>
                </a:moveTo>
                <a:lnTo>
                  <a:pt x="0" y="25146"/>
                </a:lnTo>
                <a:lnTo>
                  <a:pt x="784012" y="475278"/>
                </a:lnTo>
                <a:lnTo>
                  <a:pt x="798444" y="450105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80970" y="4117975"/>
            <a:ext cx="1048385" cy="200660"/>
          </a:xfrm>
          <a:custGeom>
            <a:avLst/>
            <a:gdLst/>
            <a:ahLst/>
            <a:cxnLst/>
            <a:rect l="l" t="t" r="r" b="b"/>
            <a:pathLst>
              <a:path w="1048385" h="200660">
                <a:moveTo>
                  <a:pt x="959910" y="171480"/>
                </a:moveTo>
                <a:lnTo>
                  <a:pt x="955675" y="200151"/>
                </a:lnTo>
                <a:lnTo>
                  <a:pt x="1036753" y="173608"/>
                </a:lnTo>
                <a:lnTo>
                  <a:pt x="974217" y="173608"/>
                </a:lnTo>
                <a:lnTo>
                  <a:pt x="959910" y="171480"/>
                </a:lnTo>
                <a:close/>
              </a:path>
              <a:path w="1048385" h="200660">
                <a:moveTo>
                  <a:pt x="964133" y="142889"/>
                </a:moveTo>
                <a:lnTo>
                  <a:pt x="959910" y="171480"/>
                </a:lnTo>
                <a:lnTo>
                  <a:pt x="974217" y="173608"/>
                </a:lnTo>
                <a:lnTo>
                  <a:pt x="978535" y="145033"/>
                </a:lnTo>
                <a:lnTo>
                  <a:pt x="964133" y="142889"/>
                </a:lnTo>
                <a:close/>
              </a:path>
              <a:path w="1048385" h="200660">
                <a:moveTo>
                  <a:pt x="968375" y="114173"/>
                </a:moveTo>
                <a:lnTo>
                  <a:pt x="964133" y="142889"/>
                </a:lnTo>
                <a:lnTo>
                  <a:pt x="978535" y="145033"/>
                </a:lnTo>
                <a:lnTo>
                  <a:pt x="974217" y="173608"/>
                </a:lnTo>
                <a:lnTo>
                  <a:pt x="1036753" y="173608"/>
                </a:lnTo>
                <a:lnTo>
                  <a:pt x="1048004" y="169925"/>
                </a:lnTo>
                <a:lnTo>
                  <a:pt x="968375" y="114173"/>
                </a:lnTo>
                <a:close/>
              </a:path>
              <a:path w="1048385" h="200660">
                <a:moveTo>
                  <a:pt x="4318" y="0"/>
                </a:moveTo>
                <a:lnTo>
                  <a:pt x="0" y="28701"/>
                </a:lnTo>
                <a:lnTo>
                  <a:pt x="959910" y="171480"/>
                </a:lnTo>
                <a:lnTo>
                  <a:pt x="964133" y="14288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306192" y="4693411"/>
            <a:ext cx="1146810" cy="88900"/>
          </a:xfrm>
          <a:custGeom>
            <a:avLst/>
            <a:gdLst/>
            <a:ahLst/>
            <a:cxnLst/>
            <a:rect l="l" t="t" r="r" b="b"/>
            <a:pathLst>
              <a:path w="1146810" h="88900">
                <a:moveTo>
                  <a:pt x="1059646" y="28995"/>
                </a:moveTo>
                <a:lnTo>
                  <a:pt x="0" y="59943"/>
                </a:lnTo>
                <a:lnTo>
                  <a:pt x="762" y="88900"/>
                </a:lnTo>
                <a:lnTo>
                  <a:pt x="1060493" y="57952"/>
                </a:lnTo>
                <a:lnTo>
                  <a:pt x="1059646" y="28995"/>
                </a:lnTo>
                <a:close/>
              </a:path>
              <a:path w="1146810" h="88900">
                <a:moveTo>
                  <a:pt x="1120297" y="28575"/>
                </a:moveTo>
                <a:lnTo>
                  <a:pt x="1074039" y="28575"/>
                </a:lnTo>
                <a:lnTo>
                  <a:pt x="1074928" y="57531"/>
                </a:lnTo>
                <a:lnTo>
                  <a:pt x="1060493" y="57952"/>
                </a:lnTo>
                <a:lnTo>
                  <a:pt x="1061339" y="86868"/>
                </a:lnTo>
                <a:lnTo>
                  <a:pt x="1146809" y="40893"/>
                </a:lnTo>
                <a:lnTo>
                  <a:pt x="1120297" y="28575"/>
                </a:lnTo>
                <a:close/>
              </a:path>
              <a:path w="1146810" h="88900">
                <a:moveTo>
                  <a:pt x="1074039" y="28575"/>
                </a:moveTo>
                <a:lnTo>
                  <a:pt x="1059646" y="28995"/>
                </a:lnTo>
                <a:lnTo>
                  <a:pt x="1060493" y="57952"/>
                </a:lnTo>
                <a:lnTo>
                  <a:pt x="1074928" y="57531"/>
                </a:lnTo>
                <a:lnTo>
                  <a:pt x="1074039" y="28575"/>
                </a:lnTo>
                <a:close/>
              </a:path>
              <a:path w="1146810" h="88900">
                <a:moveTo>
                  <a:pt x="1058798" y="0"/>
                </a:moveTo>
                <a:lnTo>
                  <a:pt x="1059646" y="28995"/>
                </a:lnTo>
                <a:lnTo>
                  <a:pt x="1074039" y="28575"/>
                </a:lnTo>
                <a:lnTo>
                  <a:pt x="1120297" y="28575"/>
                </a:lnTo>
                <a:lnTo>
                  <a:pt x="1058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076700" y="2465832"/>
            <a:ext cx="688975" cy="288290"/>
          </a:xfrm>
          <a:custGeom>
            <a:avLst/>
            <a:gdLst/>
            <a:ahLst/>
            <a:cxnLst/>
            <a:rect l="l" t="t" r="r" b="b"/>
            <a:pathLst>
              <a:path w="688975" h="288289">
                <a:moveTo>
                  <a:pt x="544829" y="0"/>
                </a:moveTo>
                <a:lnTo>
                  <a:pt x="544829" y="72008"/>
                </a:lnTo>
                <a:lnTo>
                  <a:pt x="0" y="72008"/>
                </a:lnTo>
                <a:lnTo>
                  <a:pt x="0" y="216026"/>
                </a:lnTo>
                <a:lnTo>
                  <a:pt x="544829" y="216026"/>
                </a:lnTo>
                <a:lnTo>
                  <a:pt x="544829" y="288035"/>
                </a:lnTo>
                <a:lnTo>
                  <a:pt x="688848" y="144017"/>
                </a:lnTo>
                <a:lnTo>
                  <a:pt x="54482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076700" y="2465832"/>
            <a:ext cx="688975" cy="288290"/>
          </a:xfrm>
          <a:custGeom>
            <a:avLst/>
            <a:gdLst/>
            <a:ahLst/>
            <a:cxnLst/>
            <a:rect l="l" t="t" r="r" b="b"/>
            <a:pathLst>
              <a:path w="688975" h="288289">
                <a:moveTo>
                  <a:pt x="0" y="72008"/>
                </a:moveTo>
                <a:lnTo>
                  <a:pt x="544829" y="72008"/>
                </a:lnTo>
                <a:lnTo>
                  <a:pt x="544829" y="0"/>
                </a:lnTo>
                <a:lnTo>
                  <a:pt x="688848" y="144017"/>
                </a:lnTo>
                <a:lnTo>
                  <a:pt x="544829" y="288035"/>
                </a:lnTo>
                <a:lnTo>
                  <a:pt x="544829" y="216026"/>
                </a:lnTo>
                <a:lnTo>
                  <a:pt x="0" y="216026"/>
                </a:lnTo>
                <a:lnTo>
                  <a:pt x="0" y="7200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07542" y="1805685"/>
            <a:ext cx="7668259" cy="9601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Audio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segment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corresponding to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an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unknown</a:t>
            </a:r>
            <a:r>
              <a:rPr sz="2800" spc="1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word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185285">
              <a:lnSpc>
                <a:spcPct val="100000"/>
              </a:lnSpc>
              <a:spcBef>
                <a:spcPts val="835"/>
              </a:spcBef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Fixed-length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vector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98488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dirty="0">
                <a:latin typeface="Calibri Light" panose="020F0302020204030204"/>
                <a:cs typeface="Calibri Light" panose="020F0302020204030204"/>
              </a:rPr>
              <a:t>Loss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960364" y="2852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02635" y="2840735"/>
            <a:ext cx="746760" cy="2674620"/>
          </a:xfrm>
          <a:custGeom>
            <a:avLst/>
            <a:gdLst/>
            <a:ahLst/>
            <a:cxnLst/>
            <a:rect l="l" t="t" r="r" b="b"/>
            <a:pathLst>
              <a:path w="746760" h="2674620">
                <a:moveTo>
                  <a:pt x="0" y="2674620"/>
                </a:moveTo>
                <a:lnTo>
                  <a:pt x="746760" y="2674620"/>
                </a:lnTo>
                <a:lnTo>
                  <a:pt x="746760" y="0"/>
                </a:lnTo>
                <a:lnTo>
                  <a:pt x="0" y="0"/>
                </a:lnTo>
                <a:lnTo>
                  <a:pt x="0" y="2674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20011" y="286816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67705" y="3849623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8" y="0"/>
                </a:moveTo>
                <a:lnTo>
                  <a:pt x="556768" y="77724"/>
                </a:lnTo>
                <a:lnTo>
                  <a:pt x="608584" y="51815"/>
                </a:lnTo>
                <a:lnTo>
                  <a:pt x="569722" y="51815"/>
                </a:lnTo>
                <a:lnTo>
                  <a:pt x="569722" y="25907"/>
                </a:lnTo>
                <a:lnTo>
                  <a:pt x="608584" y="25907"/>
                </a:lnTo>
                <a:lnTo>
                  <a:pt x="556768" y="0"/>
                </a:lnTo>
                <a:close/>
              </a:path>
              <a:path w="635000" h="78104">
                <a:moveTo>
                  <a:pt x="55676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556768" y="51815"/>
                </a:lnTo>
                <a:lnTo>
                  <a:pt x="556768" y="25907"/>
                </a:lnTo>
                <a:close/>
              </a:path>
              <a:path w="635000" h="78104">
                <a:moveTo>
                  <a:pt x="608584" y="25907"/>
                </a:moveTo>
                <a:lnTo>
                  <a:pt x="569722" y="25907"/>
                </a:lnTo>
                <a:lnTo>
                  <a:pt x="569722" y="51815"/>
                </a:lnTo>
                <a:lnTo>
                  <a:pt x="608584" y="51815"/>
                </a:lnTo>
                <a:lnTo>
                  <a:pt x="634492" y="38862"/>
                </a:lnTo>
                <a:lnTo>
                  <a:pt x="608584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375909" y="5096255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0" y="0"/>
                </a:moveTo>
                <a:lnTo>
                  <a:pt x="447420" y="77724"/>
                </a:lnTo>
                <a:lnTo>
                  <a:pt x="499236" y="51816"/>
                </a:lnTo>
                <a:lnTo>
                  <a:pt x="460375" y="51816"/>
                </a:lnTo>
                <a:lnTo>
                  <a:pt x="460375" y="25908"/>
                </a:lnTo>
                <a:lnTo>
                  <a:pt x="499236" y="25908"/>
                </a:lnTo>
                <a:lnTo>
                  <a:pt x="447420" y="0"/>
                </a:lnTo>
                <a:close/>
              </a:path>
              <a:path w="525145" h="78104">
                <a:moveTo>
                  <a:pt x="44742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47420" y="51816"/>
                </a:lnTo>
                <a:lnTo>
                  <a:pt x="447420" y="25908"/>
                </a:lnTo>
                <a:close/>
              </a:path>
              <a:path w="525145" h="78104">
                <a:moveTo>
                  <a:pt x="499236" y="25908"/>
                </a:moveTo>
                <a:lnTo>
                  <a:pt x="460375" y="25908"/>
                </a:lnTo>
                <a:lnTo>
                  <a:pt x="460375" y="51816"/>
                </a:lnTo>
                <a:lnTo>
                  <a:pt x="499236" y="51816"/>
                </a:lnTo>
                <a:lnTo>
                  <a:pt x="525144" y="38862"/>
                </a:lnTo>
                <a:lnTo>
                  <a:pt x="49923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43321" y="3070860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7"/>
                </a:lnTo>
                <a:lnTo>
                  <a:pt x="632459" y="25907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7"/>
                </a:lnTo>
                <a:close/>
              </a:path>
              <a:path w="658495" h="78105">
                <a:moveTo>
                  <a:pt x="632459" y="25907"/>
                </a:moveTo>
                <a:lnTo>
                  <a:pt x="593598" y="25907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5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88592" y="3585971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88592" y="358597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94688" y="3014472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94688" y="301447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58435" y="2921980"/>
            <a:ext cx="24511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3284" y="3504148"/>
            <a:ext cx="2679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00172" y="2851404"/>
            <a:ext cx="574548" cy="573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00172" y="285140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01695" y="3630167"/>
            <a:ext cx="574548" cy="573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01695" y="363016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91027" y="4856988"/>
            <a:ext cx="574548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91027" y="485698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055366" y="4284090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697735" y="4983479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97735" y="498347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745120" y="4888486"/>
            <a:ext cx="31559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6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40788" y="42725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4246" y="2815590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84090" y="4857750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75482" y="309981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75482" y="389229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66338" y="51130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67608" y="3138677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5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66084" y="312978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63290" y="313423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4"/>
                </a:lnTo>
                <a:lnTo>
                  <a:pt x="744347" y="2011044"/>
                </a:lnTo>
                <a:lnTo>
                  <a:pt x="750732" y="1954656"/>
                </a:lnTo>
                <a:lnTo>
                  <a:pt x="709930" y="1954656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6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30" y="1954656"/>
                </a:lnTo>
                <a:lnTo>
                  <a:pt x="750732" y="1954656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65829" y="3910838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3"/>
                </a:lnTo>
                <a:close/>
              </a:path>
              <a:path w="741045" h="1235075">
                <a:moveTo>
                  <a:pt x="22352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54146" y="3138677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3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455289" y="3917441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6"/>
                </a:moveTo>
                <a:lnTo>
                  <a:pt x="719201" y="48386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6"/>
                </a:lnTo>
                <a:close/>
              </a:path>
              <a:path w="764539" h="1235075">
                <a:moveTo>
                  <a:pt x="719201" y="48386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6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6"/>
                </a:lnTo>
                <a:lnTo>
                  <a:pt x="759846" y="48386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40889" y="310261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90" y="77597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029967" y="3177539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9"/>
                </a:lnTo>
                <a:lnTo>
                  <a:pt x="873887" y="740156"/>
                </a:lnTo>
                <a:lnTo>
                  <a:pt x="860153" y="708279"/>
                </a:lnTo>
                <a:lnTo>
                  <a:pt x="815975" y="708279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9"/>
                </a:lnTo>
                <a:lnTo>
                  <a:pt x="832738" y="688467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7"/>
                </a:lnTo>
                <a:lnTo>
                  <a:pt x="815975" y="708279"/>
                </a:lnTo>
                <a:lnTo>
                  <a:pt x="860153" y="708279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26411" y="3182239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1"/>
                </a:lnTo>
                <a:lnTo>
                  <a:pt x="828039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39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58289" y="3138677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8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8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8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029967" y="3744721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6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21204" y="3750564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7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7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7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091817" y="3138677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2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7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65782" y="3917441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3" y="0"/>
                </a:moveTo>
                <a:lnTo>
                  <a:pt x="760984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076195" y="5105400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9" y="26035"/>
                </a:lnTo>
                <a:lnTo>
                  <a:pt x="749808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8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8" y="51943"/>
                </a:lnTo>
                <a:lnTo>
                  <a:pt x="750189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8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8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070091" y="435749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072378" y="3665982"/>
            <a:ext cx="306070" cy="5149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039992" y="5009515"/>
            <a:ext cx="426720" cy="427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22" baseline="14000" dirty="0">
                <a:latin typeface="Calibri" panose="020F0502020204030204"/>
                <a:cs typeface="Calibri" panose="020F0502020204030204"/>
              </a:rPr>
              <a:t>y</a:t>
            </a:r>
            <a:r>
              <a:rPr sz="1850" spc="5" dirty="0">
                <a:latin typeface="Calibri" panose="020F0502020204030204"/>
                <a:cs typeface="Calibri" panose="020F0502020204030204"/>
              </a:rPr>
              <a:t>10</a:t>
            </a:r>
            <a:endParaRPr sz="18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65976" y="4485132"/>
            <a:ext cx="1133855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652259" y="4425696"/>
            <a:ext cx="1242059" cy="1112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725411" y="4524755"/>
            <a:ext cx="1014983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6914133" y="4550791"/>
            <a:ext cx="638810" cy="872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55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2540" algn="ctr">
              <a:lnSpc>
                <a:spcPts val="3355"/>
              </a:lnSpc>
            </a:pPr>
            <a:r>
              <a:rPr sz="2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𝑙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875532" y="1892807"/>
            <a:ext cx="720851" cy="719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856482" y="1873757"/>
            <a:ext cx="759460" cy="757555"/>
          </a:xfrm>
          <a:custGeom>
            <a:avLst/>
            <a:gdLst/>
            <a:ahLst/>
            <a:cxnLst/>
            <a:rect l="l" t="t" r="r" b="b"/>
            <a:pathLst>
              <a:path w="759460" h="757555">
                <a:moveTo>
                  <a:pt x="0" y="757427"/>
                </a:moveTo>
                <a:lnTo>
                  <a:pt x="758951" y="757427"/>
                </a:lnTo>
                <a:lnTo>
                  <a:pt x="758951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758054" y="2004821"/>
            <a:ext cx="50228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“1”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1980" y="3843528"/>
            <a:ext cx="719327" cy="7208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82930" y="3824478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2"/>
                </a:moveTo>
                <a:lnTo>
                  <a:pt x="757427" y="758952"/>
                </a:lnTo>
                <a:lnTo>
                  <a:pt x="757427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061959" y="2868167"/>
            <a:ext cx="499872" cy="2624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061959" y="2868167"/>
            <a:ext cx="500380" cy="2624455"/>
          </a:xfrm>
          <a:custGeom>
            <a:avLst/>
            <a:gdLst/>
            <a:ahLst/>
            <a:cxnLst/>
            <a:rect l="l" t="t" r="r" b="b"/>
            <a:pathLst>
              <a:path w="500379" h="2624454">
                <a:moveTo>
                  <a:pt x="0" y="2624328"/>
                </a:moveTo>
                <a:lnTo>
                  <a:pt x="499872" y="2624328"/>
                </a:lnTo>
                <a:lnTo>
                  <a:pt x="499872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8172881" y="4358132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219693" y="3698240"/>
            <a:ext cx="205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210804" y="4918964"/>
            <a:ext cx="205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492240" y="4090415"/>
            <a:ext cx="1513840" cy="360045"/>
          </a:xfrm>
          <a:custGeom>
            <a:avLst/>
            <a:gdLst/>
            <a:ahLst/>
            <a:cxnLst/>
            <a:rect l="l" t="t" r="r" b="b"/>
            <a:pathLst>
              <a:path w="1513840" h="360045">
                <a:moveTo>
                  <a:pt x="179832" y="0"/>
                </a:moveTo>
                <a:lnTo>
                  <a:pt x="0" y="179831"/>
                </a:lnTo>
                <a:lnTo>
                  <a:pt x="179832" y="359663"/>
                </a:lnTo>
                <a:lnTo>
                  <a:pt x="179832" y="269747"/>
                </a:lnTo>
                <a:lnTo>
                  <a:pt x="1423416" y="269747"/>
                </a:lnTo>
                <a:lnTo>
                  <a:pt x="1513332" y="179831"/>
                </a:lnTo>
                <a:lnTo>
                  <a:pt x="1423415" y="89915"/>
                </a:lnTo>
                <a:lnTo>
                  <a:pt x="179832" y="89915"/>
                </a:lnTo>
                <a:lnTo>
                  <a:pt x="179832" y="0"/>
                </a:lnTo>
                <a:close/>
              </a:path>
              <a:path w="1513840" h="360045">
                <a:moveTo>
                  <a:pt x="1423416" y="269747"/>
                </a:moveTo>
                <a:lnTo>
                  <a:pt x="1333500" y="269747"/>
                </a:lnTo>
                <a:lnTo>
                  <a:pt x="1333500" y="359663"/>
                </a:lnTo>
                <a:lnTo>
                  <a:pt x="1423416" y="269747"/>
                </a:lnTo>
                <a:close/>
              </a:path>
              <a:path w="1513840" h="360045">
                <a:moveTo>
                  <a:pt x="1333500" y="0"/>
                </a:moveTo>
                <a:lnTo>
                  <a:pt x="1333500" y="89915"/>
                </a:lnTo>
                <a:lnTo>
                  <a:pt x="1423415" y="89915"/>
                </a:lnTo>
                <a:lnTo>
                  <a:pt x="13335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492240" y="4090415"/>
            <a:ext cx="1513840" cy="360045"/>
          </a:xfrm>
          <a:custGeom>
            <a:avLst/>
            <a:gdLst/>
            <a:ahLst/>
            <a:cxnLst/>
            <a:rect l="l" t="t" r="r" b="b"/>
            <a:pathLst>
              <a:path w="1513840" h="360045">
                <a:moveTo>
                  <a:pt x="0" y="179831"/>
                </a:moveTo>
                <a:lnTo>
                  <a:pt x="179832" y="0"/>
                </a:lnTo>
                <a:lnTo>
                  <a:pt x="179832" y="89915"/>
                </a:lnTo>
                <a:lnTo>
                  <a:pt x="1333500" y="89915"/>
                </a:lnTo>
                <a:lnTo>
                  <a:pt x="1333500" y="0"/>
                </a:lnTo>
                <a:lnTo>
                  <a:pt x="1513332" y="179831"/>
                </a:lnTo>
                <a:lnTo>
                  <a:pt x="1333500" y="359663"/>
                </a:lnTo>
                <a:lnTo>
                  <a:pt x="1333500" y="269747"/>
                </a:lnTo>
                <a:lnTo>
                  <a:pt x="179832" y="269747"/>
                </a:lnTo>
                <a:lnTo>
                  <a:pt x="179832" y="359663"/>
                </a:lnTo>
                <a:lnTo>
                  <a:pt x="0" y="17983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73074" y="2221229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272872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334761" y="2244089"/>
            <a:ext cx="2987675" cy="0"/>
          </a:xfrm>
          <a:custGeom>
            <a:avLst/>
            <a:gdLst/>
            <a:ahLst/>
            <a:cxnLst/>
            <a:rect l="l" t="t" r="r" b="b"/>
            <a:pathLst>
              <a:path w="2987675">
                <a:moveTo>
                  <a:pt x="2987293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905255" y="2253233"/>
            <a:ext cx="114300" cy="1480820"/>
          </a:xfrm>
          <a:custGeom>
            <a:avLst/>
            <a:gdLst/>
            <a:ahLst/>
            <a:cxnLst/>
            <a:rect l="l" t="t" r="r" b="b"/>
            <a:pathLst>
              <a:path w="114300" h="1480820">
                <a:moveTo>
                  <a:pt x="38100" y="1366392"/>
                </a:moveTo>
                <a:lnTo>
                  <a:pt x="0" y="1366392"/>
                </a:lnTo>
                <a:lnTo>
                  <a:pt x="57150" y="1480692"/>
                </a:lnTo>
                <a:lnTo>
                  <a:pt x="104775" y="1385442"/>
                </a:lnTo>
                <a:lnTo>
                  <a:pt x="38100" y="1385442"/>
                </a:lnTo>
                <a:lnTo>
                  <a:pt x="38100" y="1366392"/>
                </a:lnTo>
                <a:close/>
              </a:path>
              <a:path w="114300" h="1480820">
                <a:moveTo>
                  <a:pt x="76200" y="0"/>
                </a:moveTo>
                <a:lnTo>
                  <a:pt x="38100" y="0"/>
                </a:lnTo>
                <a:lnTo>
                  <a:pt x="38100" y="1385442"/>
                </a:lnTo>
                <a:lnTo>
                  <a:pt x="76200" y="1385442"/>
                </a:lnTo>
                <a:lnTo>
                  <a:pt x="76200" y="0"/>
                </a:lnTo>
                <a:close/>
              </a:path>
              <a:path w="114300" h="1480820">
                <a:moveTo>
                  <a:pt x="114300" y="1366392"/>
                </a:moveTo>
                <a:lnTo>
                  <a:pt x="76200" y="1366392"/>
                </a:lnTo>
                <a:lnTo>
                  <a:pt x="76200" y="1385442"/>
                </a:lnTo>
                <a:lnTo>
                  <a:pt x="104775" y="1385442"/>
                </a:lnTo>
                <a:lnTo>
                  <a:pt x="114300" y="1366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264652" y="2253233"/>
            <a:ext cx="114300" cy="581660"/>
          </a:xfrm>
          <a:custGeom>
            <a:avLst/>
            <a:gdLst/>
            <a:ahLst/>
            <a:cxnLst/>
            <a:rect l="l" t="t" r="r" b="b"/>
            <a:pathLst>
              <a:path w="114300" h="581660">
                <a:moveTo>
                  <a:pt x="38100" y="467360"/>
                </a:moveTo>
                <a:lnTo>
                  <a:pt x="0" y="467360"/>
                </a:lnTo>
                <a:lnTo>
                  <a:pt x="57150" y="581660"/>
                </a:lnTo>
                <a:lnTo>
                  <a:pt x="104775" y="486410"/>
                </a:lnTo>
                <a:lnTo>
                  <a:pt x="38100" y="486410"/>
                </a:lnTo>
                <a:lnTo>
                  <a:pt x="38100" y="467360"/>
                </a:lnTo>
                <a:close/>
              </a:path>
              <a:path w="114300" h="581660">
                <a:moveTo>
                  <a:pt x="76200" y="0"/>
                </a:moveTo>
                <a:lnTo>
                  <a:pt x="38100" y="0"/>
                </a:lnTo>
                <a:lnTo>
                  <a:pt x="38100" y="486410"/>
                </a:lnTo>
                <a:lnTo>
                  <a:pt x="76200" y="486410"/>
                </a:lnTo>
                <a:lnTo>
                  <a:pt x="76200" y="0"/>
                </a:lnTo>
                <a:close/>
              </a:path>
              <a:path w="114300" h="581660">
                <a:moveTo>
                  <a:pt x="114300" y="467360"/>
                </a:moveTo>
                <a:lnTo>
                  <a:pt x="76200" y="467360"/>
                </a:lnTo>
                <a:lnTo>
                  <a:pt x="76200" y="486410"/>
                </a:lnTo>
                <a:lnTo>
                  <a:pt x="104775" y="486410"/>
                </a:lnTo>
                <a:lnTo>
                  <a:pt x="114300" y="467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802123" y="2849879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89" h="2676525">
                <a:moveTo>
                  <a:pt x="0" y="2676144"/>
                </a:moveTo>
                <a:lnTo>
                  <a:pt x="745236" y="2676144"/>
                </a:lnTo>
                <a:lnTo>
                  <a:pt x="745236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876800" y="2842260"/>
            <a:ext cx="574548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876800" y="284226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879847" y="3602735"/>
            <a:ext cx="574548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879847" y="360273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887467" y="4849367"/>
            <a:ext cx="573024" cy="5730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4887467" y="484936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5051805" y="42725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184249" y="5706567"/>
            <a:ext cx="5537200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Loss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be the 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distance between 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the 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800" b="1" spc="-5" dirty="0">
                <a:latin typeface="Calibri" panose="020F0502020204030204"/>
                <a:cs typeface="Calibri" panose="020F0502020204030204"/>
              </a:rPr>
              <a:t>output and</a:t>
            </a:r>
            <a:r>
              <a:rPr sz="2800" b="1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spc="-25" dirty="0">
                <a:latin typeface="Calibri" panose="020F0502020204030204"/>
                <a:cs typeface="Calibri" panose="020F0502020204030204"/>
              </a:rPr>
              <a:t>target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758683" y="5536691"/>
            <a:ext cx="1048512" cy="5775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667243" y="5489447"/>
            <a:ext cx="1225296" cy="7589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818119" y="5576315"/>
            <a:ext cx="929640" cy="460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7897494" y="5603138"/>
            <a:ext cx="7677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316979" y="2970276"/>
            <a:ext cx="1859279" cy="10713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196584" y="2909316"/>
            <a:ext cx="2179319" cy="12923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376415" y="3009900"/>
            <a:ext cx="1740408" cy="9540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6051296" y="3033521"/>
            <a:ext cx="236537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2171700" algn="l"/>
              </a:tabLst>
            </a:pPr>
            <a:r>
              <a:rPr sz="4200" spc="-22" baseline="28000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15" baseline="21000" dirty="0">
                <a:latin typeface="Calibri" panose="020F0502020204030204"/>
                <a:cs typeface="Calibri" panose="020F0502020204030204"/>
              </a:rPr>
              <a:t>1</a:t>
            </a:r>
            <a:r>
              <a:rPr sz="2775" baseline="21000" dirty="0">
                <a:latin typeface="Calibri" panose="020F0502020204030204"/>
                <a:cs typeface="Calibri" panose="020F0502020204030204"/>
              </a:rPr>
              <a:t> </a:t>
            </a:r>
            <a:r>
              <a:rPr sz="2775" spc="225" baseline="210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8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close</a:t>
            </a:r>
            <a:r>
              <a:rPr sz="2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4200" spc="-7" baseline="15000" dirty="0">
                <a:latin typeface="Calibri" panose="020F0502020204030204"/>
                <a:cs typeface="Calibri" panose="020F0502020204030204"/>
              </a:rPr>
              <a:t>1</a:t>
            </a:r>
            <a:endParaRPr sz="4200" baseline="15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646291" y="3460242"/>
            <a:ext cx="12007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possible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639567" y="441959"/>
            <a:ext cx="5981700" cy="10713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517648" y="379475"/>
            <a:ext cx="6033515" cy="129235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699004" y="481583"/>
            <a:ext cx="5862828" cy="954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498" rIns="0" bIns="0" rtlCol="0">
            <a:spAutoFit/>
          </a:bodyPr>
          <a:lstStyle/>
          <a:p>
            <a:pPr marL="2082800">
              <a:lnSpc>
                <a:spcPct val="100000"/>
              </a:lnSpc>
            </a:pP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8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function should </a:t>
            </a:r>
            <a:r>
              <a:rPr sz="2800" b="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make </a:t>
            </a:r>
            <a:r>
              <a:rPr sz="28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</a:t>
            </a:r>
            <a:r>
              <a:rPr sz="2800" b="0" spc="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082800">
              <a:lnSpc>
                <a:spcPct val="100000"/>
              </a:lnSpc>
            </a:pP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all </a:t>
            </a:r>
            <a:r>
              <a:rPr sz="28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examples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 small as</a:t>
            </a:r>
            <a:r>
              <a:rPr sz="28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possible.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2584704" y="3639311"/>
            <a:ext cx="2764536" cy="10713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2711195" y="3578352"/>
            <a:ext cx="2592324" cy="12923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2644139" y="3678935"/>
            <a:ext cx="2645664" cy="954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2972180" y="3702811"/>
            <a:ext cx="1990089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Given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4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</a:t>
            </a:r>
            <a:r>
              <a:rPr sz="4200" spc="-705" baseline="16000" dirty="0">
                <a:latin typeface="Calibri" panose="020F0502020204030204"/>
                <a:cs typeface="Calibri" panose="020F0502020204030204"/>
              </a:rPr>
              <a:t>…</a:t>
            </a:r>
            <a:r>
              <a:rPr sz="2800" spc="-4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4200" spc="-705" baseline="16000" dirty="0">
                <a:latin typeface="Calibri" panose="020F0502020204030204"/>
                <a:cs typeface="Calibri" panose="020F0502020204030204"/>
              </a:rPr>
              <a:t>…</a:t>
            </a:r>
            <a:r>
              <a:rPr sz="2800" spc="-4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129152" y="4129532"/>
            <a:ext cx="16776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Audio </a:t>
            </a:r>
            <a:r>
              <a:rPr spc="-65" dirty="0"/>
              <a:t>Word </a:t>
            </a:r>
            <a:r>
              <a:rPr spc="-30" dirty="0"/>
              <a:t>to</a:t>
            </a:r>
            <a:r>
              <a:rPr spc="35" dirty="0"/>
              <a:t> </a:t>
            </a:r>
            <a:r>
              <a:rPr spc="-50" dirty="0"/>
              <a:t>Vector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4002023" y="6172200"/>
            <a:ext cx="2319528" cy="4541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670803" y="3168395"/>
            <a:ext cx="678179" cy="929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780276" y="3171444"/>
            <a:ext cx="749807" cy="929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25540" y="3169920"/>
            <a:ext cx="749808" cy="928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85188" y="5859779"/>
            <a:ext cx="2397252" cy="6324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84576" y="5757671"/>
            <a:ext cx="1043939" cy="7955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82267" y="3790188"/>
            <a:ext cx="1286256" cy="496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2000" y="3750564"/>
            <a:ext cx="1284732" cy="566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22475" y="3057144"/>
            <a:ext cx="1286256" cy="617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53411" y="3069335"/>
            <a:ext cx="1286256" cy="565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52144" y="4745735"/>
            <a:ext cx="1286256" cy="5654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7284" y="4739640"/>
            <a:ext cx="1286255" cy="5654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461759" y="3998976"/>
            <a:ext cx="676656" cy="92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571231" y="4002023"/>
            <a:ext cx="748283" cy="928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59752" y="3998976"/>
            <a:ext cx="749807" cy="9281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30211" y="4834128"/>
            <a:ext cx="678179" cy="929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39100" y="4835652"/>
            <a:ext cx="748283" cy="928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84947" y="4834128"/>
            <a:ext cx="749807" cy="929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65910" y="5852159"/>
            <a:ext cx="5410200" cy="114300"/>
          </a:xfrm>
          <a:custGeom>
            <a:avLst/>
            <a:gdLst/>
            <a:ahLst/>
            <a:cxnLst/>
            <a:rect l="l" t="t" r="r" b="b"/>
            <a:pathLst>
              <a:path w="5410200" h="114300">
                <a:moveTo>
                  <a:pt x="5295899" y="0"/>
                </a:moveTo>
                <a:lnTo>
                  <a:pt x="5295899" y="114299"/>
                </a:lnTo>
                <a:lnTo>
                  <a:pt x="5372099" y="76199"/>
                </a:lnTo>
                <a:lnTo>
                  <a:pt x="5314949" y="76199"/>
                </a:lnTo>
                <a:lnTo>
                  <a:pt x="5314949" y="38099"/>
                </a:lnTo>
                <a:lnTo>
                  <a:pt x="5372099" y="38099"/>
                </a:lnTo>
                <a:lnTo>
                  <a:pt x="5295899" y="0"/>
                </a:lnTo>
                <a:close/>
              </a:path>
              <a:path w="5410200" h="114300">
                <a:moveTo>
                  <a:pt x="5295899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295899" y="76199"/>
                </a:lnTo>
                <a:lnTo>
                  <a:pt x="5295899" y="38099"/>
                </a:lnTo>
                <a:close/>
              </a:path>
              <a:path w="5410200" h="114300">
                <a:moveTo>
                  <a:pt x="5372099" y="38099"/>
                </a:moveTo>
                <a:lnTo>
                  <a:pt x="5314949" y="38099"/>
                </a:lnTo>
                <a:lnTo>
                  <a:pt x="5314949" y="76199"/>
                </a:lnTo>
                <a:lnTo>
                  <a:pt x="5372099" y="76199"/>
                </a:lnTo>
                <a:lnTo>
                  <a:pt x="5410199" y="57149"/>
                </a:lnTo>
                <a:lnTo>
                  <a:pt x="5372099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24327" y="2885694"/>
            <a:ext cx="114300" cy="3394710"/>
          </a:xfrm>
          <a:custGeom>
            <a:avLst/>
            <a:gdLst/>
            <a:ahLst/>
            <a:cxnLst/>
            <a:rect l="l" t="t" r="r" b="b"/>
            <a:pathLst>
              <a:path w="114300" h="3394710">
                <a:moveTo>
                  <a:pt x="76200" y="95250"/>
                </a:moveTo>
                <a:lnTo>
                  <a:pt x="38100" y="95250"/>
                </a:lnTo>
                <a:lnTo>
                  <a:pt x="38100" y="3394697"/>
                </a:lnTo>
                <a:lnTo>
                  <a:pt x="76200" y="3394697"/>
                </a:lnTo>
                <a:lnTo>
                  <a:pt x="76200" y="95250"/>
                </a:lnTo>
                <a:close/>
              </a:path>
              <a:path w="114300" h="339471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39471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84291" y="4187952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67056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6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6" y="134112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6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84291" y="4187952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0" y="67056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6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6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6" y="134112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44311" y="473506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67055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5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5" y="134111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5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544311" y="473506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0" y="67055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5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5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5" y="134111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21096" y="4395215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67055" y="0"/>
                </a:moveTo>
                <a:lnTo>
                  <a:pt x="40933" y="5328"/>
                </a:lnTo>
                <a:lnTo>
                  <a:pt x="19621" y="19859"/>
                </a:lnTo>
                <a:lnTo>
                  <a:pt x="5262" y="41415"/>
                </a:lnTo>
                <a:lnTo>
                  <a:pt x="0" y="67817"/>
                </a:lnTo>
                <a:lnTo>
                  <a:pt x="5262" y="94220"/>
                </a:lnTo>
                <a:lnTo>
                  <a:pt x="19621" y="115776"/>
                </a:lnTo>
                <a:lnTo>
                  <a:pt x="40933" y="130307"/>
                </a:lnTo>
                <a:lnTo>
                  <a:pt x="67055" y="135635"/>
                </a:lnTo>
                <a:lnTo>
                  <a:pt x="93178" y="130307"/>
                </a:lnTo>
                <a:lnTo>
                  <a:pt x="114490" y="115776"/>
                </a:lnTo>
                <a:lnTo>
                  <a:pt x="128849" y="94220"/>
                </a:lnTo>
                <a:lnTo>
                  <a:pt x="134112" y="67817"/>
                </a:lnTo>
                <a:lnTo>
                  <a:pt x="128849" y="41415"/>
                </a:lnTo>
                <a:lnTo>
                  <a:pt x="114490" y="19859"/>
                </a:lnTo>
                <a:lnTo>
                  <a:pt x="93178" y="5328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721096" y="4395215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0" y="67817"/>
                </a:moveTo>
                <a:lnTo>
                  <a:pt x="5262" y="41415"/>
                </a:lnTo>
                <a:lnTo>
                  <a:pt x="19621" y="19859"/>
                </a:lnTo>
                <a:lnTo>
                  <a:pt x="40933" y="5328"/>
                </a:lnTo>
                <a:lnTo>
                  <a:pt x="67055" y="0"/>
                </a:lnTo>
                <a:lnTo>
                  <a:pt x="93178" y="5328"/>
                </a:lnTo>
                <a:lnTo>
                  <a:pt x="114490" y="19859"/>
                </a:lnTo>
                <a:lnTo>
                  <a:pt x="128849" y="41415"/>
                </a:lnTo>
                <a:lnTo>
                  <a:pt x="134112" y="67817"/>
                </a:lnTo>
                <a:lnTo>
                  <a:pt x="128849" y="94220"/>
                </a:lnTo>
                <a:lnTo>
                  <a:pt x="114490" y="115776"/>
                </a:lnTo>
                <a:lnTo>
                  <a:pt x="93178" y="130307"/>
                </a:lnTo>
                <a:lnTo>
                  <a:pt x="67055" y="135635"/>
                </a:lnTo>
                <a:lnTo>
                  <a:pt x="40933" y="130307"/>
                </a:lnTo>
                <a:lnTo>
                  <a:pt x="19621" y="115776"/>
                </a:lnTo>
                <a:lnTo>
                  <a:pt x="5262" y="94220"/>
                </a:lnTo>
                <a:lnTo>
                  <a:pt x="0" y="6781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08120" y="3962400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67055" y="0"/>
                </a:moveTo>
                <a:lnTo>
                  <a:pt x="40933" y="5328"/>
                </a:lnTo>
                <a:lnTo>
                  <a:pt x="19621" y="19859"/>
                </a:lnTo>
                <a:lnTo>
                  <a:pt x="5262" y="41415"/>
                </a:lnTo>
                <a:lnTo>
                  <a:pt x="0" y="67818"/>
                </a:lnTo>
                <a:lnTo>
                  <a:pt x="5262" y="94220"/>
                </a:lnTo>
                <a:lnTo>
                  <a:pt x="19621" y="115776"/>
                </a:lnTo>
                <a:lnTo>
                  <a:pt x="40933" y="130307"/>
                </a:lnTo>
                <a:lnTo>
                  <a:pt x="67055" y="135636"/>
                </a:lnTo>
                <a:lnTo>
                  <a:pt x="93178" y="130307"/>
                </a:lnTo>
                <a:lnTo>
                  <a:pt x="114490" y="115776"/>
                </a:lnTo>
                <a:lnTo>
                  <a:pt x="128849" y="94220"/>
                </a:lnTo>
                <a:lnTo>
                  <a:pt x="134112" y="67818"/>
                </a:lnTo>
                <a:lnTo>
                  <a:pt x="128849" y="41415"/>
                </a:lnTo>
                <a:lnTo>
                  <a:pt x="114490" y="19859"/>
                </a:lnTo>
                <a:lnTo>
                  <a:pt x="93178" y="5328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08120" y="3962400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0" y="67818"/>
                </a:moveTo>
                <a:lnTo>
                  <a:pt x="5262" y="41415"/>
                </a:lnTo>
                <a:lnTo>
                  <a:pt x="19621" y="19859"/>
                </a:lnTo>
                <a:lnTo>
                  <a:pt x="40933" y="5328"/>
                </a:lnTo>
                <a:lnTo>
                  <a:pt x="67055" y="0"/>
                </a:lnTo>
                <a:lnTo>
                  <a:pt x="93178" y="5328"/>
                </a:lnTo>
                <a:lnTo>
                  <a:pt x="114490" y="19859"/>
                </a:lnTo>
                <a:lnTo>
                  <a:pt x="128849" y="41415"/>
                </a:lnTo>
                <a:lnTo>
                  <a:pt x="134112" y="67818"/>
                </a:lnTo>
                <a:lnTo>
                  <a:pt x="128849" y="94220"/>
                </a:lnTo>
                <a:lnTo>
                  <a:pt x="114490" y="115776"/>
                </a:lnTo>
                <a:lnTo>
                  <a:pt x="93178" y="130307"/>
                </a:lnTo>
                <a:lnTo>
                  <a:pt x="67055" y="135636"/>
                </a:lnTo>
                <a:lnTo>
                  <a:pt x="40933" y="130307"/>
                </a:lnTo>
                <a:lnTo>
                  <a:pt x="19621" y="115776"/>
                </a:lnTo>
                <a:lnTo>
                  <a:pt x="5262" y="94220"/>
                </a:lnTo>
                <a:lnTo>
                  <a:pt x="0" y="678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263896" y="507034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67055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6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5" y="134112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6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263896" y="507034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0" y="67056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5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6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5" y="134112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843271" y="507034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67055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6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5" y="134112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6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843271" y="5070347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0" y="67056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5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6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5" y="134112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17747" y="4181855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67055" y="0"/>
                </a:moveTo>
                <a:lnTo>
                  <a:pt x="40933" y="5328"/>
                </a:lnTo>
                <a:lnTo>
                  <a:pt x="19621" y="19859"/>
                </a:lnTo>
                <a:lnTo>
                  <a:pt x="5262" y="41415"/>
                </a:lnTo>
                <a:lnTo>
                  <a:pt x="0" y="67818"/>
                </a:lnTo>
                <a:lnTo>
                  <a:pt x="5262" y="94220"/>
                </a:lnTo>
                <a:lnTo>
                  <a:pt x="19621" y="115776"/>
                </a:lnTo>
                <a:lnTo>
                  <a:pt x="40933" y="130307"/>
                </a:lnTo>
                <a:lnTo>
                  <a:pt x="67055" y="135636"/>
                </a:lnTo>
                <a:lnTo>
                  <a:pt x="93178" y="130307"/>
                </a:lnTo>
                <a:lnTo>
                  <a:pt x="114490" y="115776"/>
                </a:lnTo>
                <a:lnTo>
                  <a:pt x="128849" y="94220"/>
                </a:lnTo>
                <a:lnTo>
                  <a:pt x="134112" y="67818"/>
                </a:lnTo>
                <a:lnTo>
                  <a:pt x="128849" y="41415"/>
                </a:lnTo>
                <a:lnTo>
                  <a:pt x="114490" y="19859"/>
                </a:lnTo>
                <a:lnTo>
                  <a:pt x="93178" y="5328"/>
                </a:lnTo>
                <a:lnTo>
                  <a:pt x="670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317747" y="4181855"/>
            <a:ext cx="134620" cy="135890"/>
          </a:xfrm>
          <a:custGeom>
            <a:avLst/>
            <a:gdLst/>
            <a:ahLst/>
            <a:cxnLst/>
            <a:rect l="l" t="t" r="r" b="b"/>
            <a:pathLst>
              <a:path w="134620" h="135889">
                <a:moveTo>
                  <a:pt x="0" y="67818"/>
                </a:moveTo>
                <a:lnTo>
                  <a:pt x="5262" y="41415"/>
                </a:lnTo>
                <a:lnTo>
                  <a:pt x="19621" y="19859"/>
                </a:lnTo>
                <a:lnTo>
                  <a:pt x="40933" y="5328"/>
                </a:lnTo>
                <a:lnTo>
                  <a:pt x="67055" y="0"/>
                </a:lnTo>
                <a:lnTo>
                  <a:pt x="93178" y="5328"/>
                </a:lnTo>
                <a:lnTo>
                  <a:pt x="114490" y="19859"/>
                </a:lnTo>
                <a:lnTo>
                  <a:pt x="128849" y="41415"/>
                </a:lnTo>
                <a:lnTo>
                  <a:pt x="134112" y="67818"/>
                </a:lnTo>
                <a:lnTo>
                  <a:pt x="128849" y="94220"/>
                </a:lnTo>
                <a:lnTo>
                  <a:pt x="114490" y="115776"/>
                </a:lnTo>
                <a:lnTo>
                  <a:pt x="93178" y="130307"/>
                </a:lnTo>
                <a:lnTo>
                  <a:pt x="67055" y="135636"/>
                </a:lnTo>
                <a:lnTo>
                  <a:pt x="40933" y="130307"/>
                </a:lnTo>
                <a:lnTo>
                  <a:pt x="19621" y="115776"/>
                </a:lnTo>
                <a:lnTo>
                  <a:pt x="5262" y="94220"/>
                </a:lnTo>
                <a:lnTo>
                  <a:pt x="0" y="6781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538728" y="456590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67056" y="0"/>
                </a:moveTo>
                <a:lnTo>
                  <a:pt x="40933" y="5262"/>
                </a:lnTo>
                <a:lnTo>
                  <a:pt x="19621" y="19621"/>
                </a:lnTo>
                <a:lnTo>
                  <a:pt x="5262" y="40933"/>
                </a:lnTo>
                <a:lnTo>
                  <a:pt x="0" y="67056"/>
                </a:lnTo>
                <a:lnTo>
                  <a:pt x="5262" y="93178"/>
                </a:lnTo>
                <a:lnTo>
                  <a:pt x="19621" y="114490"/>
                </a:lnTo>
                <a:lnTo>
                  <a:pt x="40933" y="128849"/>
                </a:lnTo>
                <a:lnTo>
                  <a:pt x="67056" y="134112"/>
                </a:lnTo>
                <a:lnTo>
                  <a:pt x="93178" y="128849"/>
                </a:lnTo>
                <a:lnTo>
                  <a:pt x="114490" y="114490"/>
                </a:lnTo>
                <a:lnTo>
                  <a:pt x="128849" y="93178"/>
                </a:lnTo>
                <a:lnTo>
                  <a:pt x="134112" y="67056"/>
                </a:lnTo>
                <a:lnTo>
                  <a:pt x="128849" y="40933"/>
                </a:lnTo>
                <a:lnTo>
                  <a:pt x="114490" y="19621"/>
                </a:lnTo>
                <a:lnTo>
                  <a:pt x="93178" y="5262"/>
                </a:lnTo>
                <a:lnTo>
                  <a:pt x="670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538728" y="4565903"/>
            <a:ext cx="134620" cy="134620"/>
          </a:xfrm>
          <a:custGeom>
            <a:avLst/>
            <a:gdLst/>
            <a:ahLst/>
            <a:cxnLst/>
            <a:rect l="l" t="t" r="r" b="b"/>
            <a:pathLst>
              <a:path w="134620" h="134620">
                <a:moveTo>
                  <a:pt x="0" y="67056"/>
                </a:moveTo>
                <a:lnTo>
                  <a:pt x="5262" y="40933"/>
                </a:lnTo>
                <a:lnTo>
                  <a:pt x="19621" y="19621"/>
                </a:lnTo>
                <a:lnTo>
                  <a:pt x="40933" y="5262"/>
                </a:lnTo>
                <a:lnTo>
                  <a:pt x="67056" y="0"/>
                </a:lnTo>
                <a:lnTo>
                  <a:pt x="93178" y="5262"/>
                </a:lnTo>
                <a:lnTo>
                  <a:pt x="114490" y="19621"/>
                </a:lnTo>
                <a:lnTo>
                  <a:pt x="128849" y="40933"/>
                </a:lnTo>
                <a:lnTo>
                  <a:pt x="134112" y="67056"/>
                </a:lnTo>
                <a:lnTo>
                  <a:pt x="128849" y="93178"/>
                </a:lnTo>
                <a:lnTo>
                  <a:pt x="114490" y="114490"/>
                </a:lnTo>
                <a:lnTo>
                  <a:pt x="93178" y="128849"/>
                </a:lnTo>
                <a:lnTo>
                  <a:pt x="67056" y="134112"/>
                </a:lnTo>
                <a:lnTo>
                  <a:pt x="40933" y="128849"/>
                </a:lnTo>
                <a:lnTo>
                  <a:pt x="19621" y="114490"/>
                </a:lnTo>
                <a:lnTo>
                  <a:pt x="5262" y="93178"/>
                </a:lnTo>
                <a:lnTo>
                  <a:pt x="0" y="6705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224402" y="5228082"/>
            <a:ext cx="1577975" cy="925830"/>
          </a:xfrm>
          <a:custGeom>
            <a:avLst/>
            <a:gdLst/>
            <a:ahLst/>
            <a:cxnLst/>
            <a:rect l="l" t="t" r="r" b="b"/>
            <a:pathLst>
              <a:path w="1577975" h="925829">
                <a:moveTo>
                  <a:pt x="1495106" y="31150"/>
                </a:moveTo>
                <a:lnTo>
                  <a:pt x="0" y="900518"/>
                </a:lnTo>
                <a:lnTo>
                  <a:pt x="14478" y="925550"/>
                </a:lnTo>
                <a:lnTo>
                  <a:pt x="1509616" y="56151"/>
                </a:lnTo>
                <a:lnTo>
                  <a:pt x="1495106" y="31150"/>
                </a:lnTo>
                <a:close/>
              </a:path>
              <a:path w="1577975" h="925829">
                <a:moveTo>
                  <a:pt x="1561773" y="23876"/>
                </a:moveTo>
                <a:lnTo>
                  <a:pt x="1507617" y="23876"/>
                </a:lnTo>
                <a:lnTo>
                  <a:pt x="1522095" y="48895"/>
                </a:lnTo>
                <a:lnTo>
                  <a:pt x="1509616" y="56151"/>
                </a:lnTo>
                <a:lnTo>
                  <a:pt x="1524127" y="81153"/>
                </a:lnTo>
                <a:lnTo>
                  <a:pt x="1561773" y="23876"/>
                </a:lnTo>
                <a:close/>
              </a:path>
              <a:path w="1577975" h="925829">
                <a:moveTo>
                  <a:pt x="1507617" y="23876"/>
                </a:moveTo>
                <a:lnTo>
                  <a:pt x="1495106" y="31150"/>
                </a:lnTo>
                <a:lnTo>
                  <a:pt x="1509616" y="56151"/>
                </a:lnTo>
                <a:lnTo>
                  <a:pt x="1522095" y="48895"/>
                </a:lnTo>
                <a:lnTo>
                  <a:pt x="1507617" y="23876"/>
                </a:lnTo>
                <a:close/>
              </a:path>
              <a:path w="1577975" h="925829">
                <a:moveTo>
                  <a:pt x="1577467" y="0"/>
                </a:moveTo>
                <a:lnTo>
                  <a:pt x="1480566" y="6096"/>
                </a:lnTo>
                <a:lnTo>
                  <a:pt x="1495106" y="31150"/>
                </a:lnTo>
                <a:lnTo>
                  <a:pt x="1507617" y="23876"/>
                </a:lnTo>
                <a:lnTo>
                  <a:pt x="1561773" y="23876"/>
                </a:lnTo>
                <a:lnTo>
                  <a:pt x="15774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17846" y="5205221"/>
            <a:ext cx="241935" cy="1146175"/>
          </a:xfrm>
          <a:custGeom>
            <a:avLst/>
            <a:gdLst/>
            <a:ahLst/>
            <a:cxnLst/>
            <a:rect l="l" t="t" r="r" b="b"/>
            <a:pathLst>
              <a:path w="241935" h="1146175">
                <a:moveTo>
                  <a:pt x="184578" y="83116"/>
                </a:moveTo>
                <a:lnTo>
                  <a:pt x="0" y="1140929"/>
                </a:lnTo>
                <a:lnTo>
                  <a:pt x="28448" y="1145908"/>
                </a:lnTo>
                <a:lnTo>
                  <a:pt x="213022" y="88095"/>
                </a:lnTo>
                <a:lnTo>
                  <a:pt x="184578" y="83116"/>
                </a:lnTo>
                <a:close/>
              </a:path>
              <a:path w="241935" h="1146175">
                <a:moveTo>
                  <a:pt x="234306" y="68833"/>
                </a:moveTo>
                <a:lnTo>
                  <a:pt x="187070" y="68833"/>
                </a:lnTo>
                <a:lnTo>
                  <a:pt x="215518" y="73786"/>
                </a:lnTo>
                <a:lnTo>
                  <a:pt x="213022" y="88095"/>
                </a:lnTo>
                <a:lnTo>
                  <a:pt x="241553" y="93090"/>
                </a:lnTo>
                <a:lnTo>
                  <a:pt x="234306" y="68833"/>
                </a:lnTo>
                <a:close/>
              </a:path>
              <a:path w="241935" h="1146175">
                <a:moveTo>
                  <a:pt x="187070" y="68833"/>
                </a:moveTo>
                <a:lnTo>
                  <a:pt x="184578" y="83116"/>
                </a:lnTo>
                <a:lnTo>
                  <a:pt x="213022" y="88095"/>
                </a:lnTo>
                <a:lnTo>
                  <a:pt x="215518" y="73786"/>
                </a:lnTo>
                <a:lnTo>
                  <a:pt x="187070" y="68833"/>
                </a:lnTo>
                <a:close/>
              </a:path>
              <a:path w="241935" h="1146175">
                <a:moveTo>
                  <a:pt x="213740" y="0"/>
                </a:moveTo>
                <a:lnTo>
                  <a:pt x="155955" y="78104"/>
                </a:lnTo>
                <a:lnTo>
                  <a:pt x="184578" y="83116"/>
                </a:lnTo>
                <a:lnTo>
                  <a:pt x="187070" y="68833"/>
                </a:lnTo>
                <a:lnTo>
                  <a:pt x="234306" y="68833"/>
                </a:lnTo>
                <a:lnTo>
                  <a:pt x="213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679185" y="4794758"/>
            <a:ext cx="1223010" cy="508000"/>
          </a:xfrm>
          <a:custGeom>
            <a:avLst/>
            <a:gdLst/>
            <a:ahLst/>
            <a:cxnLst/>
            <a:rect l="l" t="t" r="r" b="b"/>
            <a:pathLst>
              <a:path w="1223009" h="508000">
                <a:moveTo>
                  <a:pt x="86048" y="26814"/>
                </a:moveTo>
                <a:lnTo>
                  <a:pt x="75275" y="53746"/>
                </a:lnTo>
                <a:lnTo>
                  <a:pt x="1212214" y="507619"/>
                </a:lnTo>
                <a:lnTo>
                  <a:pt x="1222883" y="480695"/>
                </a:lnTo>
                <a:lnTo>
                  <a:pt x="86048" y="26814"/>
                </a:lnTo>
                <a:close/>
              </a:path>
              <a:path w="1223009" h="508000">
                <a:moveTo>
                  <a:pt x="96774" y="0"/>
                </a:moveTo>
                <a:lnTo>
                  <a:pt x="0" y="8128"/>
                </a:lnTo>
                <a:lnTo>
                  <a:pt x="64515" y="80645"/>
                </a:lnTo>
                <a:lnTo>
                  <a:pt x="75275" y="53746"/>
                </a:lnTo>
                <a:lnTo>
                  <a:pt x="61849" y="48387"/>
                </a:lnTo>
                <a:lnTo>
                  <a:pt x="72643" y="21463"/>
                </a:lnTo>
                <a:lnTo>
                  <a:pt x="88188" y="21463"/>
                </a:lnTo>
                <a:lnTo>
                  <a:pt x="96774" y="0"/>
                </a:lnTo>
                <a:close/>
              </a:path>
              <a:path w="1223009" h="508000">
                <a:moveTo>
                  <a:pt x="72643" y="21463"/>
                </a:moveTo>
                <a:lnTo>
                  <a:pt x="61849" y="48387"/>
                </a:lnTo>
                <a:lnTo>
                  <a:pt x="75275" y="53746"/>
                </a:lnTo>
                <a:lnTo>
                  <a:pt x="86048" y="26814"/>
                </a:lnTo>
                <a:lnTo>
                  <a:pt x="72643" y="21463"/>
                </a:lnTo>
                <a:close/>
              </a:path>
              <a:path w="1223009" h="508000">
                <a:moveTo>
                  <a:pt x="88188" y="21463"/>
                </a:moveTo>
                <a:lnTo>
                  <a:pt x="72643" y="21463"/>
                </a:lnTo>
                <a:lnTo>
                  <a:pt x="86048" y="26814"/>
                </a:lnTo>
                <a:lnTo>
                  <a:pt x="88188" y="214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912358" y="4437253"/>
            <a:ext cx="549910" cy="86995"/>
          </a:xfrm>
          <a:custGeom>
            <a:avLst/>
            <a:gdLst/>
            <a:ahLst/>
            <a:cxnLst/>
            <a:rect l="l" t="t" r="r" b="b"/>
            <a:pathLst>
              <a:path w="549910" h="86995">
                <a:moveTo>
                  <a:pt x="85343" y="0"/>
                </a:moveTo>
                <a:lnTo>
                  <a:pt x="0" y="46355"/>
                </a:lnTo>
                <a:lnTo>
                  <a:pt x="88264" y="86741"/>
                </a:lnTo>
                <a:lnTo>
                  <a:pt x="87307" y="58293"/>
                </a:lnTo>
                <a:lnTo>
                  <a:pt x="72897" y="58293"/>
                </a:lnTo>
                <a:lnTo>
                  <a:pt x="71881" y="29464"/>
                </a:lnTo>
                <a:lnTo>
                  <a:pt x="86319" y="28959"/>
                </a:lnTo>
                <a:lnTo>
                  <a:pt x="85343" y="0"/>
                </a:lnTo>
                <a:close/>
              </a:path>
              <a:path w="549910" h="86995">
                <a:moveTo>
                  <a:pt x="86319" y="28959"/>
                </a:moveTo>
                <a:lnTo>
                  <a:pt x="71881" y="29464"/>
                </a:lnTo>
                <a:lnTo>
                  <a:pt x="72897" y="58293"/>
                </a:lnTo>
                <a:lnTo>
                  <a:pt x="87290" y="57794"/>
                </a:lnTo>
                <a:lnTo>
                  <a:pt x="86319" y="28959"/>
                </a:lnTo>
                <a:close/>
              </a:path>
              <a:path w="549910" h="86995">
                <a:moveTo>
                  <a:pt x="87290" y="57794"/>
                </a:moveTo>
                <a:lnTo>
                  <a:pt x="72897" y="58293"/>
                </a:lnTo>
                <a:lnTo>
                  <a:pt x="87307" y="58293"/>
                </a:lnTo>
                <a:lnTo>
                  <a:pt x="87290" y="57794"/>
                </a:lnTo>
                <a:close/>
              </a:path>
              <a:path w="549910" h="86995">
                <a:moveTo>
                  <a:pt x="548386" y="12827"/>
                </a:moveTo>
                <a:lnTo>
                  <a:pt x="86319" y="28959"/>
                </a:lnTo>
                <a:lnTo>
                  <a:pt x="87290" y="57794"/>
                </a:lnTo>
                <a:lnTo>
                  <a:pt x="549401" y="41783"/>
                </a:lnTo>
                <a:lnTo>
                  <a:pt x="548386" y="12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519165" y="3818001"/>
            <a:ext cx="320040" cy="363220"/>
          </a:xfrm>
          <a:custGeom>
            <a:avLst/>
            <a:gdLst/>
            <a:ahLst/>
            <a:cxnLst/>
            <a:rect l="l" t="t" r="r" b="b"/>
            <a:pathLst>
              <a:path w="320039" h="363220">
                <a:moveTo>
                  <a:pt x="24384" y="269240"/>
                </a:moveTo>
                <a:lnTo>
                  <a:pt x="0" y="363219"/>
                </a:lnTo>
                <a:lnTo>
                  <a:pt x="89916" y="326390"/>
                </a:lnTo>
                <a:lnTo>
                  <a:pt x="80595" y="318262"/>
                </a:lnTo>
                <a:lnTo>
                  <a:pt x="58547" y="318262"/>
                </a:lnTo>
                <a:lnTo>
                  <a:pt x="36703" y="299212"/>
                </a:lnTo>
                <a:lnTo>
                  <a:pt x="46236" y="288297"/>
                </a:lnTo>
                <a:lnTo>
                  <a:pt x="24384" y="269240"/>
                </a:lnTo>
                <a:close/>
              </a:path>
              <a:path w="320039" h="363220">
                <a:moveTo>
                  <a:pt x="46236" y="288297"/>
                </a:moveTo>
                <a:lnTo>
                  <a:pt x="36703" y="299212"/>
                </a:lnTo>
                <a:lnTo>
                  <a:pt x="58547" y="318262"/>
                </a:lnTo>
                <a:lnTo>
                  <a:pt x="68080" y="307347"/>
                </a:lnTo>
                <a:lnTo>
                  <a:pt x="46236" y="288297"/>
                </a:lnTo>
                <a:close/>
              </a:path>
              <a:path w="320039" h="363220">
                <a:moveTo>
                  <a:pt x="68080" y="307347"/>
                </a:moveTo>
                <a:lnTo>
                  <a:pt x="58547" y="318262"/>
                </a:lnTo>
                <a:lnTo>
                  <a:pt x="80595" y="318262"/>
                </a:lnTo>
                <a:lnTo>
                  <a:pt x="68080" y="307347"/>
                </a:lnTo>
                <a:close/>
              </a:path>
              <a:path w="320039" h="363220">
                <a:moveTo>
                  <a:pt x="298069" y="0"/>
                </a:moveTo>
                <a:lnTo>
                  <a:pt x="46236" y="288297"/>
                </a:lnTo>
                <a:lnTo>
                  <a:pt x="68080" y="307347"/>
                </a:lnTo>
                <a:lnTo>
                  <a:pt x="319913" y="19050"/>
                </a:lnTo>
                <a:lnTo>
                  <a:pt x="2980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142107" y="3525392"/>
            <a:ext cx="866775" cy="506095"/>
          </a:xfrm>
          <a:custGeom>
            <a:avLst/>
            <a:gdLst/>
            <a:ahLst/>
            <a:cxnLst/>
            <a:rect l="l" t="t" r="r" b="b"/>
            <a:pathLst>
              <a:path w="866775" h="506095">
                <a:moveTo>
                  <a:pt x="784012" y="475278"/>
                </a:moveTo>
                <a:lnTo>
                  <a:pt x="769619" y="500380"/>
                </a:lnTo>
                <a:lnTo>
                  <a:pt x="866520" y="505968"/>
                </a:lnTo>
                <a:lnTo>
                  <a:pt x="850919" y="482473"/>
                </a:lnTo>
                <a:lnTo>
                  <a:pt x="796544" y="482473"/>
                </a:lnTo>
                <a:lnTo>
                  <a:pt x="784012" y="475278"/>
                </a:lnTo>
                <a:close/>
              </a:path>
              <a:path w="866775" h="506095">
                <a:moveTo>
                  <a:pt x="798444" y="450105"/>
                </a:moveTo>
                <a:lnTo>
                  <a:pt x="784012" y="475278"/>
                </a:lnTo>
                <a:lnTo>
                  <a:pt x="796544" y="482473"/>
                </a:lnTo>
                <a:lnTo>
                  <a:pt x="811021" y="457327"/>
                </a:lnTo>
                <a:lnTo>
                  <a:pt x="798444" y="450105"/>
                </a:lnTo>
                <a:close/>
              </a:path>
              <a:path w="866775" h="506095">
                <a:moveTo>
                  <a:pt x="812800" y="425069"/>
                </a:moveTo>
                <a:lnTo>
                  <a:pt x="798444" y="450105"/>
                </a:lnTo>
                <a:lnTo>
                  <a:pt x="811021" y="457327"/>
                </a:lnTo>
                <a:lnTo>
                  <a:pt x="796544" y="482473"/>
                </a:lnTo>
                <a:lnTo>
                  <a:pt x="850919" y="482473"/>
                </a:lnTo>
                <a:lnTo>
                  <a:pt x="812800" y="425069"/>
                </a:lnTo>
                <a:close/>
              </a:path>
              <a:path w="866775" h="506095">
                <a:moveTo>
                  <a:pt x="14478" y="0"/>
                </a:moveTo>
                <a:lnTo>
                  <a:pt x="0" y="25146"/>
                </a:lnTo>
                <a:lnTo>
                  <a:pt x="784012" y="475278"/>
                </a:lnTo>
                <a:lnTo>
                  <a:pt x="798444" y="450105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180970" y="4117975"/>
            <a:ext cx="1048385" cy="200660"/>
          </a:xfrm>
          <a:custGeom>
            <a:avLst/>
            <a:gdLst/>
            <a:ahLst/>
            <a:cxnLst/>
            <a:rect l="l" t="t" r="r" b="b"/>
            <a:pathLst>
              <a:path w="1048385" h="200660">
                <a:moveTo>
                  <a:pt x="959910" y="171480"/>
                </a:moveTo>
                <a:lnTo>
                  <a:pt x="955675" y="200151"/>
                </a:lnTo>
                <a:lnTo>
                  <a:pt x="1036753" y="173608"/>
                </a:lnTo>
                <a:lnTo>
                  <a:pt x="974217" y="173608"/>
                </a:lnTo>
                <a:lnTo>
                  <a:pt x="959910" y="171480"/>
                </a:lnTo>
                <a:close/>
              </a:path>
              <a:path w="1048385" h="200660">
                <a:moveTo>
                  <a:pt x="964133" y="142889"/>
                </a:moveTo>
                <a:lnTo>
                  <a:pt x="959910" y="171480"/>
                </a:lnTo>
                <a:lnTo>
                  <a:pt x="974217" y="173608"/>
                </a:lnTo>
                <a:lnTo>
                  <a:pt x="978535" y="145033"/>
                </a:lnTo>
                <a:lnTo>
                  <a:pt x="964133" y="142889"/>
                </a:lnTo>
                <a:close/>
              </a:path>
              <a:path w="1048385" h="200660">
                <a:moveTo>
                  <a:pt x="968375" y="114173"/>
                </a:moveTo>
                <a:lnTo>
                  <a:pt x="964133" y="142889"/>
                </a:lnTo>
                <a:lnTo>
                  <a:pt x="978535" y="145033"/>
                </a:lnTo>
                <a:lnTo>
                  <a:pt x="974217" y="173608"/>
                </a:lnTo>
                <a:lnTo>
                  <a:pt x="1036753" y="173608"/>
                </a:lnTo>
                <a:lnTo>
                  <a:pt x="1048004" y="169925"/>
                </a:lnTo>
                <a:lnTo>
                  <a:pt x="968375" y="114173"/>
                </a:lnTo>
                <a:close/>
              </a:path>
              <a:path w="1048385" h="200660">
                <a:moveTo>
                  <a:pt x="4318" y="0"/>
                </a:moveTo>
                <a:lnTo>
                  <a:pt x="0" y="28701"/>
                </a:lnTo>
                <a:lnTo>
                  <a:pt x="959910" y="171480"/>
                </a:lnTo>
                <a:lnTo>
                  <a:pt x="964133" y="142889"/>
                </a:lnTo>
                <a:lnTo>
                  <a:pt x="4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490216" y="4681346"/>
            <a:ext cx="1116965" cy="332740"/>
          </a:xfrm>
          <a:custGeom>
            <a:avLst/>
            <a:gdLst/>
            <a:ahLst/>
            <a:cxnLst/>
            <a:rect l="l" t="t" r="r" b="b"/>
            <a:pathLst>
              <a:path w="1116964" h="332739">
                <a:moveTo>
                  <a:pt x="1028882" y="28030"/>
                </a:moveTo>
                <a:lnTo>
                  <a:pt x="0" y="304545"/>
                </a:lnTo>
                <a:lnTo>
                  <a:pt x="7619" y="332485"/>
                </a:lnTo>
                <a:lnTo>
                  <a:pt x="1036404" y="55963"/>
                </a:lnTo>
                <a:lnTo>
                  <a:pt x="1028882" y="28030"/>
                </a:lnTo>
                <a:close/>
              </a:path>
              <a:path w="1116964" h="332739">
                <a:moveTo>
                  <a:pt x="1111149" y="24256"/>
                </a:moveTo>
                <a:lnTo>
                  <a:pt x="1042923" y="24256"/>
                </a:lnTo>
                <a:lnTo>
                  <a:pt x="1050417" y="52196"/>
                </a:lnTo>
                <a:lnTo>
                  <a:pt x="1036404" y="55963"/>
                </a:lnTo>
                <a:lnTo>
                  <a:pt x="1043939" y="83946"/>
                </a:lnTo>
                <a:lnTo>
                  <a:pt x="1111149" y="24256"/>
                </a:lnTo>
                <a:close/>
              </a:path>
              <a:path w="1116964" h="332739">
                <a:moveTo>
                  <a:pt x="1042923" y="24256"/>
                </a:moveTo>
                <a:lnTo>
                  <a:pt x="1028882" y="28030"/>
                </a:lnTo>
                <a:lnTo>
                  <a:pt x="1036404" y="55963"/>
                </a:lnTo>
                <a:lnTo>
                  <a:pt x="1050417" y="52196"/>
                </a:lnTo>
                <a:lnTo>
                  <a:pt x="1042923" y="24256"/>
                </a:lnTo>
                <a:close/>
              </a:path>
              <a:path w="1116964" h="332739">
                <a:moveTo>
                  <a:pt x="1021333" y="0"/>
                </a:moveTo>
                <a:lnTo>
                  <a:pt x="1028882" y="28030"/>
                </a:lnTo>
                <a:lnTo>
                  <a:pt x="1042923" y="24256"/>
                </a:lnTo>
                <a:lnTo>
                  <a:pt x="1111149" y="24256"/>
                </a:lnTo>
                <a:lnTo>
                  <a:pt x="1116583" y="19430"/>
                </a:lnTo>
                <a:lnTo>
                  <a:pt x="1021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817622" y="6344716"/>
            <a:ext cx="56959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latin typeface="Calibri" panose="020F0502020204030204"/>
                <a:cs typeface="Calibri" panose="020F0502020204030204"/>
              </a:rPr>
              <a:t>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900421" y="6423964"/>
            <a:ext cx="5689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latin typeface="Calibri" panose="020F0502020204030204"/>
                <a:cs typeface="Calibri" panose="020F0502020204030204"/>
              </a:rPr>
              <a:t>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17689" y="2974594"/>
            <a:ext cx="72961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latin typeface="Calibri" panose="020F0502020204030204"/>
                <a:cs typeface="Calibri" panose="020F0502020204030204"/>
              </a:rPr>
              <a:t>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276590" y="4610354"/>
            <a:ext cx="7289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latin typeface="Calibri" panose="020F0502020204030204"/>
                <a:cs typeface="Calibri" panose="020F0502020204030204"/>
              </a:rPr>
              <a:t>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07542" y="1805685"/>
            <a:ext cx="7379970" cy="1280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319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The audio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segments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corresponding to words</a:t>
            </a:r>
            <a:r>
              <a:rPr sz="2800" spc="1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with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3195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similar pronunciations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are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close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each</a:t>
            </a:r>
            <a:r>
              <a:rPr sz="2800" spc="1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other.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14020">
              <a:lnSpc>
                <a:spcPct val="100000"/>
              </a:lnSpc>
              <a:spcBef>
                <a:spcPts val="81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dog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96264" y="3410966"/>
            <a:ext cx="8056880" cy="776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dog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1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latin typeface="Calibri" panose="020F0502020204030204"/>
                <a:cs typeface="Calibri" panose="020F0502020204030204"/>
              </a:rPr>
              <a:t>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80161" y="4439157"/>
            <a:ext cx="60896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d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dirty="0">
                <a:latin typeface="Calibri" panose="020F0502020204030204"/>
                <a:cs typeface="Calibri" panose="020F0502020204030204"/>
              </a:rPr>
              <a:t>gs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15"/>
              </a:lnSpc>
            </a:pPr>
            <a:r>
              <a:rPr spc="-5" dirty="0"/>
              <a:t>Sequence-to-sequence</a:t>
            </a:r>
            <a:endParaRPr spc="-5" dirty="0"/>
          </a:p>
          <a:p>
            <a:pPr marL="12700">
              <a:lnSpc>
                <a:spcPts val="5015"/>
              </a:lnSpc>
            </a:pPr>
            <a:r>
              <a:rPr spc="-10" dirty="0"/>
              <a:t>Auto-encoder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149978" y="5479816"/>
            <a:ext cx="2063750" cy="1155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 marR="5080" indent="-27305">
              <a:lnSpc>
                <a:spcPct val="156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acoustic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features  audio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segment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2520" y="3098292"/>
            <a:ext cx="3435096" cy="119938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22520" y="3098292"/>
            <a:ext cx="3435350" cy="1199515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8265" marR="151130" algn="just">
              <a:lnSpc>
                <a:spcPct val="100000"/>
              </a:lnSpc>
              <a:spcBef>
                <a:spcPts val="25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The values in the 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memory 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represent the whole audio 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segment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13276" y="3670172"/>
            <a:ext cx="819785" cy="358140"/>
          </a:xfrm>
          <a:custGeom>
            <a:avLst/>
            <a:gdLst/>
            <a:ahLst/>
            <a:cxnLst/>
            <a:rect l="l" t="t" r="r" b="b"/>
            <a:pathLst>
              <a:path w="819785" h="358139">
                <a:moveTo>
                  <a:pt x="130810" y="196087"/>
                </a:moveTo>
                <a:lnTo>
                  <a:pt x="0" y="339725"/>
                </a:lnTo>
                <a:lnTo>
                  <a:pt x="193421" y="358139"/>
                </a:lnTo>
                <a:lnTo>
                  <a:pt x="176590" y="314578"/>
                </a:lnTo>
                <a:lnTo>
                  <a:pt x="145541" y="314578"/>
                </a:lnTo>
                <a:lnTo>
                  <a:pt x="124587" y="260476"/>
                </a:lnTo>
                <a:lnTo>
                  <a:pt x="151647" y="250020"/>
                </a:lnTo>
                <a:lnTo>
                  <a:pt x="130810" y="196087"/>
                </a:lnTo>
                <a:close/>
              </a:path>
              <a:path w="819785" h="358139">
                <a:moveTo>
                  <a:pt x="151647" y="250020"/>
                </a:moveTo>
                <a:lnTo>
                  <a:pt x="124587" y="260476"/>
                </a:lnTo>
                <a:lnTo>
                  <a:pt x="145541" y="314578"/>
                </a:lnTo>
                <a:lnTo>
                  <a:pt x="172556" y="304138"/>
                </a:lnTo>
                <a:lnTo>
                  <a:pt x="151647" y="250020"/>
                </a:lnTo>
                <a:close/>
              </a:path>
              <a:path w="819785" h="358139">
                <a:moveTo>
                  <a:pt x="172556" y="304138"/>
                </a:moveTo>
                <a:lnTo>
                  <a:pt x="145541" y="314578"/>
                </a:lnTo>
                <a:lnTo>
                  <a:pt x="176590" y="314578"/>
                </a:lnTo>
                <a:lnTo>
                  <a:pt x="172556" y="304138"/>
                </a:lnTo>
                <a:close/>
              </a:path>
              <a:path w="819785" h="358139">
                <a:moveTo>
                  <a:pt x="798702" y="0"/>
                </a:moveTo>
                <a:lnTo>
                  <a:pt x="151647" y="250020"/>
                </a:lnTo>
                <a:lnTo>
                  <a:pt x="172556" y="304138"/>
                </a:lnTo>
                <a:lnTo>
                  <a:pt x="819531" y="54101"/>
                </a:lnTo>
                <a:lnTo>
                  <a:pt x="7987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56488" y="6030467"/>
            <a:ext cx="1264920" cy="679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37104" y="6030467"/>
            <a:ext cx="1399032" cy="681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91283" y="6030467"/>
            <a:ext cx="1399032" cy="67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8972" y="4015740"/>
            <a:ext cx="461772" cy="605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8972" y="4015740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53183" y="4015740"/>
            <a:ext cx="464819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53183" y="401574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774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81505" y="4285488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300"/>
                </a:lnTo>
                <a:lnTo>
                  <a:pt x="440817" y="76200"/>
                </a:lnTo>
                <a:lnTo>
                  <a:pt x="383667" y="76200"/>
                </a:lnTo>
                <a:lnTo>
                  <a:pt x="383667" y="38100"/>
                </a:lnTo>
                <a:lnTo>
                  <a:pt x="440817" y="38100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7" y="76200"/>
                </a:lnTo>
                <a:lnTo>
                  <a:pt x="364617" y="38100"/>
                </a:lnTo>
                <a:close/>
              </a:path>
              <a:path w="479425" h="114300">
                <a:moveTo>
                  <a:pt x="440817" y="38100"/>
                </a:moveTo>
                <a:lnTo>
                  <a:pt x="383667" y="38100"/>
                </a:lnTo>
                <a:lnTo>
                  <a:pt x="383667" y="76200"/>
                </a:lnTo>
                <a:lnTo>
                  <a:pt x="440817" y="76200"/>
                </a:lnTo>
                <a:lnTo>
                  <a:pt x="478917" y="57150"/>
                </a:lnTo>
                <a:lnTo>
                  <a:pt x="440817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26920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062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814571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53867" y="4011167"/>
            <a:ext cx="464819" cy="6050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53867" y="4011167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327910" y="4285488"/>
            <a:ext cx="426084" cy="114300"/>
          </a:xfrm>
          <a:custGeom>
            <a:avLst/>
            <a:gdLst/>
            <a:ahLst/>
            <a:cxnLst/>
            <a:rect l="l" t="t" r="r" b="b"/>
            <a:pathLst>
              <a:path w="426085" h="114300">
                <a:moveTo>
                  <a:pt x="311276" y="0"/>
                </a:moveTo>
                <a:lnTo>
                  <a:pt x="311276" y="114300"/>
                </a:lnTo>
                <a:lnTo>
                  <a:pt x="387476" y="76200"/>
                </a:lnTo>
                <a:lnTo>
                  <a:pt x="330326" y="76200"/>
                </a:lnTo>
                <a:lnTo>
                  <a:pt x="330326" y="38100"/>
                </a:lnTo>
                <a:lnTo>
                  <a:pt x="387476" y="38100"/>
                </a:lnTo>
                <a:lnTo>
                  <a:pt x="311276" y="0"/>
                </a:lnTo>
                <a:close/>
              </a:path>
              <a:path w="426085" h="114300">
                <a:moveTo>
                  <a:pt x="31127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1276" y="76200"/>
                </a:lnTo>
                <a:lnTo>
                  <a:pt x="311276" y="38100"/>
                </a:lnTo>
                <a:close/>
              </a:path>
              <a:path w="426085" h="114300">
                <a:moveTo>
                  <a:pt x="387476" y="38100"/>
                </a:moveTo>
                <a:lnTo>
                  <a:pt x="330326" y="38100"/>
                </a:lnTo>
                <a:lnTo>
                  <a:pt x="330326" y="76200"/>
                </a:lnTo>
                <a:lnTo>
                  <a:pt x="387476" y="76200"/>
                </a:lnTo>
                <a:lnTo>
                  <a:pt x="425576" y="57150"/>
                </a:lnTo>
                <a:lnTo>
                  <a:pt x="387476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4552" y="4038600"/>
            <a:ext cx="466344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654552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213354" y="4268723"/>
            <a:ext cx="442595" cy="114300"/>
          </a:xfrm>
          <a:custGeom>
            <a:avLst/>
            <a:gdLst/>
            <a:ahLst/>
            <a:cxnLst/>
            <a:rect l="l" t="t" r="r" b="b"/>
            <a:pathLst>
              <a:path w="442595" h="114300">
                <a:moveTo>
                  <a:pt x="328294" y="0"/>
                </a:moveTo>
                <a:lnTo>
                  <a:pt x="328294" y="114300"/>
                </a:lnTo>
                <a:lnTo>
                  <a:pt x="404494" y="76200"/>
                </a:lnTo>
                <a:lnTo>
                  <a:pt x="347344" y="76200"/>
                </a:lnTo>
                <a:lnTo>
                  <a:pt x="347344" y="38100"/>
                </a:lnTo>
                <a:lnTo>
                  <a:pt x="404494" y="38100"/>
                </a:lnTo>
                <a:lnTo>
                  <a:pt x="328294" y="0"/>
                </a:lnTo>
                <a:close/>
              </a:path>
              <a:path w="442595" h="114300">
                <a:moveTo>
                  <a:pt x="32829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28294" y="76200"/>
                </a:lnTo>
                <a:lnTo>
                  <a:pt x="328294" y="38100"/>
                </a:lnTo>
                <a:close/>
              </a:path>
              <a:path w="442595" h="114300">
                <a:moveTo>
                  <a:pt x="404494" y="38100"/>
                </a:moveTo>
                <a:lnTo>
                  <a:pt x="347344" y="38100"/>
                </a:lnTo>
                <a:lnTo>
                  <a:pt x="347344" y="76200"/>
                </a:lnTo>
                <a:lnTo>
                  <a:pt x="404494" y="76200"/>
                </a:lnTo>
                <a:lnTo>
                  <a:pt x="442594" y="57150"/>
                </a:lnTo>
                <a:lnTo>
                  <a:pt x="404494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16607" y="5401055"/>
            <a:ext cx="443483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17292" y="5401055"/>
            <a:ext cx="443483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617976" y="5401055"/>
            <a:ext cx="443484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38377" y="3726941"/>
            <a:ext cx="3548379" cy="1402080"/>
          </a:xfrm>
          <a:custGeom>
            <a:avLst/>
            <a:gdLst/>
            <a:ahLst/>
            <a:cxnLst/>
            <a:rect l="l" t="t" r="r" b="b"/>
            <a:pathLst>
              <a:path w="3548379" h="1402079">
                <a:moveTo>
                  <a:pt x="0" y="1402079"/>
                </a:moveTo>
                <a:lnTo>
                  <a:pt x="3547872" y="1402079"/>
                </a:lnTo>
                <a:lnTo>
                  <a:pt x="3547872" y="0"/>
                </a:lnTo>
                <a:lnTo>
                  <a:pt x="0" y="0"/>
                </a:lnTo>
                <a:lnTo>
                  <a:pt x="0" y="1402079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191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16607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241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8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17292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892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9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aseline="-21000" dirty="0">
                <a:latin typeface="Calibri" panose="020F0502020204030204"/>
                <a:cs typeface="Calibri" panose="020F0502020204030204"/>
              </a:rPr>
              <a:t>3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17976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91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aseline="-21000" dirty="0">
                <a:latin typeface="Calibri" panose="020F0502020204030204"/>
                <a:cs typeface="Calibri" panose="020F0502020204030204"/>
              </a:rPr>
              <a:t>4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52194" y="3208782"/>
            <a:ext cx="204851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 panose="02020603050405020304"/>
                <a:cs typeface="Times New Roman" panose="02020603050405020304"/>
              </a:rPr>
              <a:t>RNN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Encoder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30323" y="1731264"/>
            <a:ext cx="777239" cy="9601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987039" y="1731264"/>
            <a:ext cx="858012" cy="9601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467355" y="1731264"/>
            <a:ext cx="858012" cy="960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391655" y="1615439"/>
            <a:ext cx="307848" cy="11430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035552" y="2068067"/>
            <a:ext cx="2117090" cy="236220"/>
          </a:xfrm>
          <a:custGeom>
            <a:avLst/>
            <a:gdLst/>
            <a:ahLst/>
            <a:cxnLst/>
            <a:rect l="l" t="t" r="r" b="b"/>
            <a:pathLst>
              <a:path w="2117090" h="236219">
                <a:moveTo>
                  <a:pt x="1998726" y="0"/>
                </a:moveTo>
                <a:lnTo>
                  <a:pt x="1998726" y="59055"/>
                </a:lnTo>
                <a:lnTo>
                  <a:pt x="0" y="59055"/>
                </a:lnTo>
                <a:lnTo>
                  <a:pt x="0" y="177165"/>
                </a:lnTo>
                <a:lnTo>
                  <a:pt x="1998726" y="177165"/>
                </a:lnTo>
                <a:lnTo>
                  <a:pt x="1998726" y="236220"/>
                </a:lnTo>
                <a:lnTo>
                  <a:pt x="2116836" y="118110"/>
                </a:lnTo>
                <a:lnTo>
                  <a:pt x="19987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035552" y="2068067"/>
            <a:ext cx="2117090" cy="236220"/>
          </a:xfrm>
          <a:custGeom>
            <a:avLst/>
            <a:gdLst/>
            <a:ahLst/>
            <a:cxnLst/>
            <a:rect l="l" t="t" r="r" b="b"/>
            <a:pathLst>
              <a:path w="2117090" h="236219">
                <a:moveTo>
                  <a:pt x="0" y="59055"/>
                </a:moveTo>
                <a:lnTo>
                  <a:pt x="1998726" y="59055"/>
                </a:lnTo>
                <a:lnTo>
                  <a:pt x="1998726" y="0"/>
                </a:lnTo>
                <a:lnTo>
                  <a:pt x="2116836" y="118110"/>
                </a:lnTo>
                <a:lnTo>
                  <a:pt x="1998726" y="236220"/>
                </a:lnTo>
                <a:lnTo>
                  <a:pt x="1998726" y="177165"/>
                </a:lnTo>
                <a:lnTo>
                  <a:pt x="0" y="177165"/>
                </a:lnTo>
                <a:lnTo>
                  <a:pt x="0" y="5905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646932" y="4066032"/>
            <a:ext cx="489584" cy="631190"/>
          </a:xfrm>
          <a:custGeom>
            <a:avLst/>
            <a:gdLst/>
            <a:ahLst/>
            <a:cxnLst/>
            <a:rect l="l" t="t" r="r" b="b"/>
            <a:pathLst>
              <a:path w="489585" h="631189">
                <a:moveTo>
                  <a:pt x="0" y="630936"/>
                </a:moveTo>
                <a:lnTo>
                  <a:pt x="489203" y="630936"/>
                </a:lnTo>
                <a:lnTo>
                  <a:pt x="489203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976754" y="2466721"/>
            <a:ext cx="179260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audio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segment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79768" y="1985517"/>
            <a:ext cx="789305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ve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r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444997" y="4337557"/>
            <a:ext cx="24606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vector </a:t>
            </a:r>
            <a:r>
              <a:rPr sz="2400" spc="-1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we</a:t>
            </a:r>
            <a:r>
              <a:rPr sz="2400" spc="-7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want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975859" y="3462528"/>
            <a:ext cx="3166110" cy="0"/>
          </a:xfrm>
          <a:custGeom>
            <a:avLst/>
            <a:gdLst/>
            <a:ahLst/>
            <a:cxnLst/>
            <a:rect l="l" t="t" r="r" b="b"/>
            <a:pathLst>
              <a:path w="3166109">
                <a:moveTo>
                  <a:pt x="0" y="0"/>
                </a:moveTo>
                <a:lnTo>
                  <a:pt x="3165601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042153" y="5006975"/>
            <a:ext cx="341757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How </a:t>
            </a:r>
            <a:r>
              <a:rPr sz="24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train 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RNN</a:t>
            </a:r>
            <a:r>
              <a:rPr sz="2400" spc="-8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Encoder?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Sequence-to-sequence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918972" y="4015740"/>
            <a:ext cx="461772" cy="6050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8972" y="4015740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53183" y="4015740"/>
            <a:ext cx="464819" cy="605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53183" y="401574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774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81505" y="4285488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300"/>
                </a:lnTo>
                <a:lnTo>
                  <a:pt x="440817" y="76200"/>
                </a:lnTo>
                <a:lnTo>
                  <a:pt x="383667" y="76200"/>
                </a:lnTo>
                <a:lnTo>
                  <a:pt x="383667" y="38100"/>
                </a:lnTo>
                <a:lnTo>
                  <a:pt x="440817" y="38100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4617" y="76200"/>
                </a:lnTo>
                <a:lnTo>
                  <a:pt x="364617" y="38100"/>
                </a:lnTo>
                <a:close/>
              </a:path>
              <a:path w="479425" h="114300">
                <a:moveTo>
                  <a:pt x="440817" y="38100"/>
                </a:moveTo>
                <a:lnTo>
                  <a:pt x="383667" y="38100"/>
                </a:lnTo>
                <a:lnTo>
                  <a:pt x="383667" y="76200"/>
                </a:lnTo>
                <a:lnTo>
                  <a:pt x="440817" y="76200"/>
                </a:lnTo>
                <a:lnTo>
                  <a:pt x="478917" y="57150"/>
                </a:lnTo>
                <a:lnTo>
                  <a:pt x="440817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56488" y="6030467"/>
            <a:ext cx="1264920" cy="67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37104" y="6030467"/>
            <a:ext cx="1399032" cy="6812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91283" y="6030467"/>
            <a:ext cx="1399032" cy="679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26920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906267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14571" y="4734305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53867" y="4011167"/>
            <a:ext cx="464819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53867" y="4011167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27910" y="4285488"/>
            <a:ext cx="426084" cy="114300"/>
          </a:xfrm>
          <a:custGeom>
            <a:avLst/>
            <a:gdLst/>
            <a:ahLst/>
            <a:cxnLst/>
            <a:rect l="l" t="t" r="r" b="b"/>
            <a:pathLst>
              <a:path w="426085" h="114300">
                <a:moveTo>
                  <a:pt x="311276" y="0"/>
                </a:moveTo>
                <a:lnTo>
                  <a:pt x="311276" y="114300"/>
                </a:lnTo>
                <a:lnTo>
                  <a:pt x="387476" y="76200"/>
                </a:lnTo>
                <a:lnTo>
                  <a:pt x="330326" y="76200"/>
                </a:lnTo>
                <a:lnTo>
                  <a:pt x="330326" y="38100"/>
                </a:lnTo>
                <a:lnTo>
                  <a:pt x="387476" y="38100"/>
                </a:lnTo>
                <a:lnTo>
                  <a:pt x="311276" y="0"/>
                </a:lnTo>
                <a:close/>
              </a:path>
              <a:path w="426085" h="114300">
                <a:moveTo>
                  <a:pt x="311276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1276" y="76200"/>
                </a:lnTo>
                <a:lnTo>
                  <a:pt x="311276" y="38100"/>
                </a:lnTo>
                <a:close/>
              </a:path>
              <a:path w="426085" h="114300">
                <a:moveTo>
                  <a:pt x="387476" y="38100"/>
                </a:moveTo>
                <a:lnTo>
                  <a:pt x="330326" y="38100"/>
                </a:lnTo>
                <a:lnTo>
                  <a:pt x="330326" y="76200"/>
                </a:lnTo>
                <a:lnTo>
                  <a:pt x="387476" y="76200"/>
                </a:lnTo>
                <a:lnTo>
                  <a:pt x="425576" y="57150"/>
                </a:lnTo>
                <a:lnTo>
                  <a:pt x="387476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654552" y="4038600"/>
            <a:ext cx="466344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654552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213354" y="4268723"/>
            <a:ext cx="442595" cy="114300"/>
          </a:xfrm>
          <a:custGeom>
            <a:avLst/>
            <a:gdLst/>
            <a:ahLst/>
            <a:cxnLst/>
            <a:rect l="l" t="t" r="r" b="b"/>
            <a:pathLst>
              <a:path w="442595" h="114300">
                <a:moveTo>
                  <a:pt x="328294" y="0"/>
                </a:moveTo>
                <a:lnTo>
                  <a:pt x="328294" y="114300"/>
                </a:lnTo>
                <a:lnTo>
                  <a:pt x="404494" y="76200"/>
                </a:lnTo>
                <a:lnTo>
                  <a:pt x="347344" y="76200"/>
                </a:lnTo>
                <a:lnTo>
                  <a:pt x="347344" y="38100"/>
                </a:lnTo>
                <a:lnTo>
                  <a:pt x="404494" y="38100"/>
                </a:lnTo>
                <a:lnTo>
                  <a:pt x="328294" y="0"/>
                </a:lnTo>
                <a:close/>
              </a:path>
              <a:path w="442595" h="114300">
                <a:moveTo>
                  <a:pt x="32829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28294" y="76200"/>
                </a:lnTo>
                <a:lnTo>
                  <a:pt x="328294" y="38100"/>
                </a:lnTo>
                <a:close/>
              </a:path>
              <a:path w="442595" h="114300">
                <a:moveTo>
                  <a:pt x="404494" y="38100"/>
                </a:moveTo>
                <a:lnTo>
                  <a:pt x="347344" y="38100"/>
                </a:lnTo>
                <a:lnTo>
                  <a:pt x="347344" y="76200"/>
                </a:lnTo>
                <a:lnTo>
                  <a:pt x="404494" y="76200"/>
                </a:lnTo>
                <a:lnTo>
                  <a:pt x="442594" y="57150"/>
                </a:lnTo>
                <a:lnTo>
                  <a:pt x="404494" y="3810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16607" y="5401055"/>
            <a:ext cx="443483" cy="899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17292" y="5401055"/>
            <a:ext cx="443483" cy="899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617976" y="5401055"/>
            <a:ext cx="443484" cy="8991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8377" y="3726941"/>
            <a:ext cx="3548379" cy="1402080"/>
          </a:xfrm>
          <a:custGeom>
            <a:avLst/>
            <a:gdLst/>
            <a:ahLst/>
            <a:cxnLst/>
            <a:rect l="l" t="t" r="r" b="b"/>
            <a:pathLst>
              <a:path w="3548379" h="1402079">
                <a:moveTo>
                  <a:pt x="0" y="1402079"/>
                </a:moveTo>
                <a:lnTo>
                  <a:pt x="3547872" y="1402079"/>
                </a:lnTo>
                <a:lnTo>
                  <a:pt x="3547872" y="0"/>
                </a:lnTo>
                <a:lnTo>
                  <a:pt x="0" y="0"/>
                </a:lnTo>
                <a:lnTo>
                  <a:pt x="0" y="1402079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93208" y="4038600"/>
            <a:ext cx="464820" cy="606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093208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56376" y="4038600"/>
            <a:ext cx="464820" cy="606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56376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18019" y="4038600"/>
            <a:ext cx="464820" cy="606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018019" y="4038600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08091" y="3408426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428"/>
                </a:lnTo>
                <a:lnTo>
                  <a:pt x="76200" y="630428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217920" y="3387090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206995" y="3403853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7"/>
                </a:lnTo>
                <a:lnTo>
                  <a:pt x="76200" y="630047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121658" y="4284090"/>
            <a:ext cx="931544" cy="114300"/>
          </a:xfrm>
          <a:custGeom>
            <a:avLst/>
            <a:gdLst/>
            <a:ahLst/>
            <a:cxnLst/>
            <a:rect l="l" t="t" r="r" b="b"/>
            <a:pathLst>
              <a:path w="931545" h="114300">
                <a:moveTo>
                  <a:pt x="893487" y="38099"/>
                </a:moveTo>
                <a:lnTo>
                  <a:pt x="836167" y="38099"/>
                </a:lnTo>
                <a:lnTo>
                  <a:pt x="836167" y="76199"/>
                </a:lnTo>
                <a:lnTo>
                  <a:pt x="817202" y="76223"/>
                </a:lnTo>
                <a:lnTo>
                  <a:pt x="817244" y="114299"/>
                </a:lnTo>
                <a:lnTo>
                  <a:pt x="931417" y="57022"/>
                </a:lnTo>
                <a:lnTo>
                  <a:pt x="893487" y="38099"/>
                </a:lnTo>
                <a:close/>
              </a:path>
              <a:path w="931545" h="114300">
                <a:moveTo>
                  <a:pt x="817160" y="38123"/>
                </a:moveTo>
                <a:lnTo>
                  <a:pt x="0" y="39115"/>
                </a:lnTo>
                <a:lnTo>
                  <a:pt x="0" y="77215"/>
                </a:lnTo>
                <a:lnTo>
                  <a:pt x="817202" y="76223"/>
                </a:lnTo>
                <a:lnTo>
                  <a:pt x="817160" y="38123"/>
                </a:lnTo>
                <a:close/>
              </a:path>
              <a:path w="931545" h="114300">
                <a:moveTo>
                  <a:pt x="836167" y="38099"/>
                </a:moveTo>
                <a:lnTo>
                  <a:pt x="817160" y="38123"/>
                </a:lnTo>
                <a:lnTo>
                  <a:pt x="817202" y="76223"/>
                </a:lnTo>
                <a:lnTo>
                  <a:pt x="836167" y="76199"/>
                </a:lnTo>
                <a:lnTo>
                  <a:pt x="836167" y="38099"/>
                </a:lnTo>
                <a:close/>
              </a:path>
              <a:path w="931545" h="114300">
                <a:moveTo>
                  <a:pt x="817117" y="0"/>
                </a:moveTo>
                <a:lnTo>
                  <a:pt x="817160" y="38123"/>
                </a:lnTo>
                <a:lnTo>
                  <a:pt x="893487" y="38099"/>
                </a:lnTo>
                <a:lnTo>
                  <a:pt x="81711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569458" y="4274820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6" y="0"/>
                </a:moveTo>
                <a:lnTo>
                  <a:pt x="364616" y="114299"/>
                </a:lnTo>
                <a:lnTo>
                  <a:pt x="440816" y="76199"/>
                </a:lnTo>
                <a:lnTo>
                  <a:pt x="383666" y="76199"/>
                </a:lnTo>
                <a:lnTo>
                  <a:pt x="383666" y="38099"/>
                </a:lnTo>
                <a:lnTo>
                  <a:pt x="440816" y="38099"/>
                </a:lnTo>
                <a:lnTo>
                  <a:pt x="364616" y="0"/>
                </a:lnTo>
                <a:close/>
              </a:path>
              <a:path w="479425" h="114300">
                <a:moveTo>
                  <a:pt x="36461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6" y="76199"/>
                </a:lnTo>
                <a:lnTo>
                  <a:pt x="364616" y="38099"/>
                </a:lnTo>
                <a:close/>
              </a:path>
              <a:path w="479425" h="114300">
                <a:moveTo>
                  <a:pt x="440816" y="38099"/>
                </a:moveTo>
                <a:lnTo>
                  <a:pt x="383666" y="38099"/>
                </a:lnTo>
                <a:lnTo>
                  <a:pt x="383666" y="76199"/>
                </a:lnTo>
                <a:lnTo>
                  <a:pt x="440816" y="76199"/>
                </a:lnTo>
                <a:lnTo>
                  <a:pt x="478916" y="57149"/>
                </a:lnTo>
                <a:lnTo>
                  <a:pt x="440816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20433" y="4277867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299"/>
                </a:lnTo>
                <a:lnTo>
                  <a:pt x="440817" y="76199"/>
                </a:lnTo>
                <a:lnTo>
                  <a:pt x="383667" y="76199"/>
                </a:lnTo>
                <a:lnTo>
                  <a:pt x="383667" y="38099"/>
                </a:lnTo>
                <a:lnTo>
                  <a:pt x="440817" y="38099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7" y="76199"/>
                </a:lnTo>
                <a:lnTo>
                  <a:pt x="364617" y="38099"/>
                </a:lnTo>
                <a:close/>
              </a:path>
              <a:path w="479425" h="114300">
                <a:moveTo>
                  <a:pt x="440817" y="38099"/>
                </a:moveTo>
                <a:lnTo>
                  <a:pt x="383667" y="38099"/>
                </a:lnTo>
                <a:lnTo>
                  <a:pt x="383667" y="76199"/>
                </a:lnTo>
                <a:lnTo>
                  <a:pt x="440817" y="76199"/>
                </a:lnTo>
                <a:lnTo>
                  <a:pt x="478917" y="57149"/>
                </a:lnTo>
                <a:lnTo>
                  <a:pt x="440817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008619" y="4038600"/>
            <a:ext cx="466344" cy="606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008619" y="4038600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177783" y="3437382"/>
            <a:ext cx="114300" cy="630555"/>
          </a:xfrm>
          <a:custGeom>
            <a:avLst/>
            <a:gdLst/>
            <a:ahLst/>
            <a:cxnLst/>
            <a:rect l="l" t="t" r="r" b="b"/>
            <a:pathLst>
              <a:path w="114300" h="630554">
                <a:moveTo>
                  <a:pt x="76200" y="95250"/>
                </a:moveTo>
                <a:lnTo>
                  <a:pt x="38100" y="95250"/>
                </a:lnTo>
                <a:lnTo>
                  <a:pt x="38100" y="630046"/>
                </a:lnTo>
                <a:lnTo>
                  <a:pt x="76200" y="630046"/>
                </a:lnTo>
                <a:lnTo>
                  <a:pt x="76200" y="95250"/>
                </a:lnTo>
                <a:close/>
              </a:path>
              <a:path w="114300" h="6305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05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511033" y="4277867"/>
            <a:ext cx="479425" cy="114300"/>
          </a:xfrm>
          <a:custGeom>
            <a:avLst/>
            <a:gdLst/>
            <a:ahLst/>
            <a:cxnLst/>
            <a:rect l="l" t="t" r="r" b="b"/>
            <a:pathLst>
              <a:path w="479425" h="114300">
                <a:moveTo>
                  <a:pt x="364617" y="0"/>
                </a:moveTo>
                <a:lnTo>
                  <a:pt x="364617" y="114299"/>
                </a:lnTo>
                <a:lnTo>
                  <a:pt x="440817" y="76199"/>
                </a:lnTo>
                <a:lnTo>
                  <a:pt x="383667" y="76199"/>
                </a:lnTo>
                <a:lnTo>
                  <a:pt x="383667" y="38099"/>
                </a:lnTo>
                <a:lnTo>
                  <a:pt x="440817" y="38099"/>
                </a:lnTo>
                <a:lnTo>
                  <a:pt x="364617" y="0"/>
                </a:lnTo>
                <a:close/>
              </a:path>
              <a:path w="479425" h="114300">
                <a:moveTo>
                  <a:pt x="36461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64617" y="76199"/>
                </a:lnTo>
                <a:lnTo>
                  <a:pt x="364617" y="38099"/>
                </a:lnTo>
                <a:close/>
              </a:path>
              <a:path w="479425" h="114300">
                <a:moveTo>
                  <a:pt x="440817" y="38099"/>
                </a:moveTo>
                <a:lnTo>
                  <a:pt x="383667" y="38099"/>
                </a:lnTo>
                <a:lnTo>
                  <a:pt x="383667" y="76199"/>
                </a:lnTo>
                <a:lnTo>
                  <a:pt x="440817" y="76199"/>
                </a:lnTo>
                <a:lnTo>
                  <a:pt x="478917" y="57149"/>
                </a:lnTo>
                <a:lnTo>
                  <a:pt x="440817" y="3809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538215" y="3320796"/>
            <a:ext cx="777875" cy="1676400"/>
          </a:xfrm>
          <a:custGeom>
            <a:avLst/>
            <a:gdLst/>
            <a:ahLst/>
            <a:cxnLst/>
            <a:rect l="l" t="t" r="r" b="b"/>
            <a:pathLst>
              <a:path w="777875" h="1676400">
                <a:moveTo>
                  <a:pt x="557276" y="1663699"/>
                </a:moveTo>
                <a:lnTo>
                  <a:pt x="413766" y="1663699"/>
                </a:lnTo>
                <a:lnTo>
                  <a:pt x="424561" y="1676399"/>
                </a:lnTo>
                <a:lnTo>
                  <a:pt x="539114" y="1676399"/>
                </a:lnTo>
                <a:lnTo>
                  <a:pt x="557276" y="1663699"/>
                </a:lnTo>
                <a:close/>
              </a:path>
              <a:path w="777875" h="1676400">
                <a:moveTo>
                  <a:pt x="606425" y="1625599"/>
                </a:moveTo>
                <a:lnTo>
                  <a:pt x="555625" y="1625599"/>
                </a:lnTo>
                <a:lnTo>
                  <a:pt x="540638" y="1638299"/>
                </a:lnTo>
                <a:lnTo>
                  <a:pt x="372237" y="1638299"/>
                </a:lnTo>
                <a:lnTo>
                  <a:pt x="382270" y="1650999"/>
                </a:lnTo>
                <a:lnTo>
                  <a:pt x="392684" y="1663699"/>
                </a:lnTo>
                <a:lnTo>
                  <a:pt x="574039" y="1663699"/>
                </a:lnTo>
                <a:lnTo>
                  <a:pt x="582803" y="1650999"/>
                </a:lnTo>
                <a:lnTo>
                  <a:pt x="590931" y="1650999"/>
                </a:lnTo>
                <a:lnTo>
                  <a:pt x="598932" y="1638299"/>
                </a:lnTo>
                <a:lnTo>
                  <a:pt x="606425" y="1625599"/>
                </a:lnTo>
                <a:close/>
              </a:path>
              <a:path w="777875" h="1676400">
                <a:moveTo>
                  <a:pt x="313689" y="1460499"/>
                </a:moveTo>
                <a:lnTo>
                  <a:pt x="276606" y="1460499"/>
                </a:lnTo>
                <a:lnTo>
                  <a:pt x="279146" y="1473199"/>
                </a:lnTo>
                <a:lnTo>
                  <a:pt x="284353" y="1498599"/>
                </a:lnTo>
                <a:lnTo>
                  <a:pt x="290068" y="1511299"/>
                </a:lnTo>
                <a:lnTo>
                  <a:pt x="296291" y="1536699"/>
                </a:lnTo>
                <a:lnTo>
                  <a:pt x="318008" y="1574799"/>
                </a:lnTo>
                <a:lnTo>
                  <a:pt x="343535" y="1612899"/>
                </a:lnTo>
                <a:lnTo>
                  <a:pt x="362331" y="1638299"/>
                </a:lnTo>
                <a:lnTo>
                  <a:pt x="429768" y="1638299"/>
                </a:lnTo>
                <a:lnTo>
                  <a:pt x="420243" y="1625599"/>
                </a:lnTo>
                <a:lnTo>
                  <a:pt x="404875" y="1625599"/>
                </a:lnTo>
                <a:lnTo>
                  <a:pt x="395859" y="1612899"/>
                </a:lnTo>
                <a:lnTo>
                  <a:pt x="388747" y="1612899"/>
                </a:lnTo>
                <a:lnTo>
                  <a:pt x="380111" y="1600199"/>
                </a:lnTo>
                <a:lnTo>
                  <a:pt x="380873" y="1600199"/>
                </a:lnTo>
                <a:lnTo>
                  <a:pt x="372363" y="1587499"/>
                </a:lnTo>
                <a:lnTo>
                  <a:pt x="373125" y="1587499"/>
                </a:lnTo>
                <a:lnTo>
                  <a:pt x="364871" y="1574799"/>
                </a:lnTo>
                <a:lnTo>
                  <a:pt x="358267" y="1574799"/>
                </a:lnTo>
                <a:lnTo>
                  <a:pt x="350774" y="1562099"/>
                </a:lnTo>
                <a:lnTo>
                  <a:pt x="351282" y="1562099"/>
                </a:lnTo>
                <a:lnTo>
                  <a:pt x="344043" y="1549399"/>
                </a:lnTo>
                <a:lnTo>
                  <a:pt x="344550" y="1549399"/>
                </a:lnTo>
                <a:lnTo>
                  <a:pt x="337693" y="1536699"/>
                </a:lnTo>
                <a:lnTo>
                  <a:pt x="338074" y="1536699"/>
                </a:lnTo>
                <a:lnTo>
                  <a:pt x="334835" y="1523999"/>
                </a:lnTo>
                <a:lnTo>
                  <a:pt x="331978" y="1523999"/>
                </a:lnTo>
                <a:lnTo>
                  <a:pt x="326009" y="1498599"/>
                </a:lnTo>
                <a:lnTo>
                  <a:pt x="326263" y="1498599"/>
                </a:lnTo>
                <a:lnTo>
                  <a:pt x="320801" y="1485899"/>
                </a:lnTo>
                <a:lnTo>
                  <a:pt x="321056" y="1485899"/>
                </a:lnTo>
                <a:lnTo>
                  <a:pt x="315975" y="1473199"/>
                </a:lnTo>
                <a:lnTo>
                  <a:pt x="316103" y="1473199"/>
                </a:lnTo>
                <a:lnTo>
                  <a:pt x="313689" y="1460499"/>
                </a:lnTo>
                <a:close/>
              </a:path>
              <a:path w="777875" h="1676400">
                <a:moveTo>
                  <a:pt x="542544" y="1625599"/>
                </a:moveTo>
                <a:lnTo>
                  <a:pt x="526288" y="1638299"/>
                </a:lnTo>
                <a:lnTo>
                  <a:pt x="540638" y="1638299"/>
                </a:lnTo>
                <a:lnTo>
                  <a:pt x="542544" y="1625599"/>
                </a:lnTo>
                <a:close/>
              </a:path>
              <a:path w="777875" h="1676400">
                <a:moveTo>
                  <a:pt x="403733" y="1612899"/>
                </a:moveTo>
                <a:lnTo>
                  <a:pt x="404875" y="1625599"/>
                </a:lnTo>
                <a:lnTo>
                  <a:pt x="413004" y="1625599"/>
                </a:lnTo>
                <a:lnTo>
                  <a:pt x="403733" y="1612899"/>
                </a:lnTo>
                <a:close/>
              </a:path>
              <a:path w="777875" h="1676400">
                <a:moveTo>
                  <a:pt x="705466" y="1304048"/>
                </a:moveTo>
                <a:lnTo>
                  <a:pt x="704596" y="1308099"/>
                </a:lnTo>
                <a:lnTo>
                  <a:pt x="693801" y="1346199"/>
                </a:lnTo>
                <a:lnTo>
                  <a:pt x="682751" y="1371599"/>
                </a:lnTo>
                <a:lnTo>
                  <a:pt x="682879" y="1371599"/>
                </a:lnTo>
                <a:lnTo>
                  <a:pt x="671703" y="1409699"/>
                </a:lnTo>
                <a:lnTo>
                  <a:pt x="660526" y="1435099"/>
                </a:lnTo>
                <a:lnTo>
                  <a:pt x="660654" y="1435099"/>
                </a:lnTo>
                <a:lnTo>
                  <a:pt x="649097" y="1473199"/>
                </a:lnTo>
                <a:lnTo>
                  <a:pt x="637539" y="1498599"/>
                </a:lnTo>
                <a:lnTo>
                  <a:pt x="637794" y="1498599"/>
                </a:lnTo>
                <a:lnTo>
                  <a:pt x="625856" y="1523999"/>
                </a:lnTo>
                <a:lnTo>
                  <a:pt x="626110" y="1523999"/>
                </a:lnTo>
                <a:lnTo>
                  <a:pt x="620013" y="1536699"/>
                </a:lnTo>
                <a:lnTo>
                  <a:pt x="620141" y="1536699"/>
                </a:lnTo>
                <a:lnTo>
                  <a:pt x="613918" y="1549399"/>
                </a:lnTo>
                <a:lnTo>
                  <a:pt x="614172" y="1549399"/>
                </a:lnTo>
                <a:lnTo>
                  <a:pt x="607949" y="1562099"/>
                </a:lnTo>
                <a:lnTo>
                  <a:pt x="608330" y="1562099"/>
                </a:lnTo>
                <a:lnTo>
                  <a:pt x="601980" y="1574799"/>
                </a:lnTo>
                <a:lnTo>
                  <a:pt x="602234" y="1574799"/>
                </a:lnTo>
                <a:lnTo>
                  <a:pt x="595884" y="1587499"/>
                </a:lnTo>
                <a:lnTo>
                  <a:pt x="590296" y="1587499"/>
                </a:lnTo>
                <a:lnTo>
                  <a:pt x="583692" y="1600199"/>
                </a:lnTo>
                <a:lnTo>
                  <a:pt x="578231" y="1600199"/>
                </a:lnTo>
                <a:lnTo>
                  <a:pt x="571500" y="1612899"/>
                </a:lnTo>
                <a:lnTo>
                  <a:pt x="566674" y="1612899"/>
                </a:lnTo>
                <a:lnTo>
                  <a:pt x="559688" y="1625599"/>
                </a:lnTo>
                <a:lnTo>
                  <a:pt x="613791" y="1625599"/>
                </a:lnTo>
                <a:lnTo>
                  <a:pt x="641350" y="1574799"/>
                </a:lnTo>
                <a:lnTo>
                  <a:pt x="660526" y="1536699"/>
                </a:lnTo>
                <a:lnTo>
                  <a:pt x="684657" y="1485899"/>
                </a:lnTo>
                <a:lnTo>
                  <a:pt x="707771" y="1422399"/>
                </a:lnTo>
                <a:lnTo>
                  <a:pt x="719074" y="1384299"/>
                </a:lnTo>
                <a:lnTo>
                  <a:pt x="730123" y="1358899"/>
                </a:lnTo>
                <a:lnTo>
                  <a:pt x="741045" y="1320799"/>
                </a:lnTo>
                <a:lnTo>
                  <a:pt x="742825" y="1312706"/>
                </a:lnTo>
                <a:lnTo>
                  <a:pt x="705466" y="1304048"/>
                </a:lnTo>
                <a:close/>
              </a:path>
              <a:path w="777875" h="1676400">
                <a:moveTo>
                  <a:pt x="387731" y="1600199"/>
                </a:moveTo>
                <a:lnTo>
                  <a:pt x="388747" y="1612899"/>
                </a:lnTo>
                <a:lnTo>
                  <a:pt x="396621" y="1612899"/>
                </a:lnTo>
                <a:lnTo>
                  <a:pt x="387731" y="1600199"/>
                </a:lnTo>
                <a:close/>
              </a:path>
              <a:path w="777875" h="1676400">
                <a:moveTo>
                  <a:pt x="596264" y="1574799"/>
                </a:moveTo>
                <a:lnTo>
                  <a:pt x="589788" y="1587499"/>
                </a:lnTo>
                <a:lnTo>
                  <a:pt x="595884" y="1587499"/>
                </a:lnTo>
                <a:lnTo>
                  <a:pt x="596264" y="1574799"/>
                </a:lnTo>
                <a:close/>
              </a:path>
              <a:path w="777875" h="1676400">
                <a:moveTo>
                  <a:pt x="331597" y="1511299"/>
                </a:moveTo>
                <a:lnTo>
                  <a:pt x="331978" y="1523999"/>
                </a:lnTo>
                <a:lnTo>
                  <a:pt x="334835" y="1523999"/>
                </a:lnTo>
                <a:lnTo>
                  <a:pt x="331597" y="1511299"/>
                </a:lnTo>
                <a:close/>
              </a:path>
              <a:path w="777875" h="1676400">
                <a:moveTo>
                  <a:pt x="273431" y="380999"/>
                </a:moveTo>
                <a:lnTo>
                  <a:pt x="236093" y="380999"/>
                </a:lnTo>
                <a:lnTo>
                  <a:pt x="240664" y="406399"/>
                </a:lnTo>
                <a:lnTo>
                  <a:pt x="244856" y="431799"/>
                </a:lnTo>
                <a:lnTo>
                  <a:pt x="248158" y="457199"/>
                </a:lnTo>
                <a:lnTo>
                  <a:pt x="251206" y="482599"/>
                </a:lnTo>
                <a:lnTo>
                  <a:pt x="253619" y="507999"/>
                </a:lnTo>
                <a:lnTo>
                  <a:pt x="255650" y="546099"/>
                </a:lnTo>
                <a:lnTo>
                  <a:pt x="257175" y="571499"/>
                </a:lnTo>
                <a:lnTo>
                  <a:pt x="258445" y="609599"/>
                </a:lnTo>
                <a:lnTo>
                  <a:pt x="259334" y="647699"/>
                </a:lnTo>
                <a:lnTo>
                  <a:pt x="259842" y="685799"/>
                </a:lnTo>
                <a:lnTo>
                  <a:pt x="259969" y="800099"/>
                </a:lnTo>
                <a:lnTo>
                  <a:pt x="259334" y="876299"/>
                </a:lnTo>
                <a:lnTo>
                  <a:pt x="258191" y="952499"/>
                </a:lnTo>
                <a:lnTo>
                  <a:pt x="257301" y="1028699"/>
                </a:lnTo>
                <a:lnTo>
                  <a:pt x="256539" y="1104899"/>
                </a:lnTo>
                <a:lnTo>
                  <a:pt x="256539" y="1142999"/>
                </a:lnTo>
                <a:lnTo>
                  <a:pt x="256667" y="1181099"/>
                </a:lnTo>
                <a:lnTo>
                  <a:pt x="257048" y="1219199"/>
                </a:lnTo>
                <a:lnTo>
                  <a:pt x="257810" y="1257299"/>
                </a:lnTo>
                <a:lnTo>
                  <a:pt x="258825" y="1282699"/>
                </a:lnTo>
                <a:lnTo>
                  <a:pt x="260096" y="1320799"/>
                </a:lnTo>
                <a:lnTo>
                  <a:pt x="262000" y="1346199"/>
                </a:lnTo>
                <a:lnTo>
                  <a:pt x="264287" y="1384299"/>
                </a:lnTo>
                <a:lnTo>
                  <a:pt x="266954" y="1409699"/>
                </a:lnTo>
                <a:lnTo>
                  <a:pt x="270383" y="1435099"/>
                </a:lnTo>
                <a:lnTo>
                  <a:pt x="274320" y="1460499"/>
                </a:lnTo>
                <a:lnTo>
                  <a:pt x="313817" y="1460499"/>
                </a:lnTo>
                <a:lnTo>
                  <a:pt x="311785" y="1447799"/>
                </a:lnTo>
                <a:lnTo>
                  <a:pt x="308101" y="1422399"/>
                </a:lnTo>
                <a:lnTo>
                  <a:pt x="304800" y="1396999"/>
                </a:lnTo>
                <a:lnTo>
                  <a:pt x="302260" y="1371599"/>
                </a:lnTo>
                <a:lnTo>
                  <a:pt x="299974" y="1346199"/>
                </a:lnTo>
                <a:lnTo>
                  <a:pt x="298196" y="1320799"/>
                </a:lnTo>
                <a:lnTo>
                  <a:pt x="296925" y="1282699"/>
                </a:lnTo>
                <a:lnTo>
                  <a:pt x="295783" y="1257299"/>
                </a:lnTo>
                <a:lnTo>
                  <a:pt x="295148" y="1219199"/>
                </a:lnTo>
                <a:lnTo>
                  <a:pt x="294767" y="1181099"/>
                </a:lnTo>
                <a:lnTo>
                  <a:pt x="294639" y="1142999"/>
                </a:lnTo>
                <a:lnTo>
                  <a:pt x="294639" y="1104899"/>
                </a:lnTo>
                <a:lnTo>
                  <a:pt x="295401" y="1028699"/>
                </a:lnTo>
                <a:lnTo>
                  <a:pt x="296291" y="952499"/>
                </a:lnTo>
                <a:lnTo>
                  <a:pt x="297307" y="876299"/>
                </a:lnTo>
                <a:lnTo>
                  <a:pt x="298069" y="800099"/>
                </a:lnTo>
                <a:lnTo>
                  <a:pt x="298196" y="761999"/>
                </a:lnTo>
                <a:lnTo>
                  <a:pt x="297942" y="685799"/>
                </a:lnTo>
                <a:lnTo>
                  <a:pt x="297307" y="647699"/>
                </a:lnTo>
                <a:lnTo>
                  <a:pt x="296545" y="609599"/>
                </a:lnTo>
                <a:lnTo>
                  <a:pt x="295275" y="571499"/>
                </a:lnTo>
                <a:lnTo>
                  <a:pt x="293624" y="546099"/>
                </a:lnTo>
                <a:lnTo>
                  <a:pt x="291592" y="507999"/>
                </a:lnTo>
                <a:lnTo>
                  <a:pt x="289051" y="482599"/>
                </a:lnTo>
                <a:lnTo>
                  <a:pt x="286004" y="457199"/>
                </a:lnTo>
                <a:lnTo>
                  <a:pt x="282321" y="431799"/>
                </a:lnTo>
                <a:lnTo>
                  <a:pt x="278130" y="406399"/>
                </a:lnTo>
                <a:lnTo>
                  <a:pt x="273431" y="380999"/>
                </a:lnTo>
                <a:close/>
              </a:path>
              <a:path w="777875" h="1676400">
                <a:moveTo>
                  <a:pt x="770212" y="1282699"/>
                </a:moveTo>
                <a:lnTo>
                  <a:pt x="710057" y="1282699"/>
                </a:lnTo>
                <a:lnTo>
                  <a:pt x="746633" y="1295399"/>
                </a:lnTo>
                <a:lnTo>
                  <a:pt x="742825" y="1312706"/>
                </a:lnTo>
                <a:lnTo>
                  <a:pt x="777748" y="1320799"/>
                </a:lnTo>
                <a:lnTo>
                  <a:pt x="770212" y="1282699"/>
                </a:lnTo>
                <a:close/>
              </a:path>
              <a:path w="777875" h="1676400">
                <a:moveTo>
                  <a:pt x="710057" y="1282699"/>
                </a:moveTo>
                <a:lnTo>
                  <a:pt x="705466" y="1304048"/>
                </a:lnTo>
                <a:lnTo>
                  <a:pt x="742825" y="1312706"/>
                </a:lnTo>
                <a:lnTo>
                  <a:pt x="746633" y="1295399"/>
                </a:lnTo>
                <a:lnTo>
                  <a:pt x="710057" y="1282699"/>
                </a:lnTo>
                <a:close/>
              </a:path>
              <a:path w="777875" h="1676400">
                <a:moveTo>
                  <a:pt x="755142" y="1206499"/>
                </a:moveTo>
                <a:lnTo>
                  <a:pt x="668147" y="1295399"/>
                </a:lnTo>
                <a:lnTo>
                  <a:pt x="705466" y="1304048"/>
                </a:lnTo>
                <a:lnTo>
                  <a:pt x="710057" y="1282699"/>
                </a:lnTo>
                <a:lnTo>
                  <a:pt x="770212" y="1282699"/>
                </a:lnTo>
                <a:lnTo>
                  <a:pt x="755142" y="1206499"/>
                </a:lnTo>
                <a:close/>
              </a:path>
              <a:path w="777875" h="1676400">
                <a:moveTo>
                  <a:pt x="235521" y="254000"/>
                </a:moveTo>
                <a:lnTo>
                  <a:pt x="196976" y="254000"/>
                </a:lnTo>
                <a:lnTo>
                  <a:pt x="203581" y="279400"/>
                </a:lnTo>
                <a:lnTo>
                  <a:pt x="203326" y="279400"/>
                </a:lnTo>
                <a:lnTo>
                  <a:pt x="209423" y="292099"/>
                </a:lnTo>
                <a:lnTo>
                  <a:pt x="215264" y="304799"/>
                </a:lnTo>
                <a:lnTo>
                  <a:pt x="220980" y="330199"/>
                </a:lnTo>
                <a:lnTo>
                  <a:pt x="226313" y="342899"/>
                </a:lnTo>
                <a:lnTo>
                  <a:pt x="231394" y="368299"/>
                </a:lnTo>
                <a:lnTo>
                  <a:pt x="236220" y="393699"/>
                </a:lnTo>
                <a:lnTo>
                  <a:pt x="236093" y="380999"/>
                </a:lnTo>
                <a:lnTo>
                  <a:pt x="273431" y="380999"/>
                </a:lnTo>
                <a:lnTo>
                  <a:pt x="268350" y="355599"/>
                </a:lnTo>
                <a:lnTo>
                  <a:pt x="263017" y="342899"/>
                </a:lnTo>
                <a:lnTo>
                  <a:pt x="257429" y="317499"/>
                </a:lnTo>
                <a:lnTo>
                  <a:pt x="251460" y="292099"/>
                </a:lnTo>
                <a:lnTo>
                  <a:pt x="245363" y="279400"/>
                </a:lnTo>
                <a:lnTo>
                  <a:pt x="238887" y="266700"/>
                </a:lnTo>
                <a:lnTo>
                  <a:pt x="235521" y="254000"/>
                </a:lnTo>
                <a:close/>
              </a:path>
              <a:path w="777875" h="1676400">
                <a:moveTo>
                  <a:pt x="178688" y="152400"/>
                </a:moveTo>
                <a:lnTo>
                  <a:pt x="139573" y="152400"/>
                </a:lnTo>
                <a:lnTo>
                  <a:pt x="155448" y="177800"/>
                </a:lnTo>
                <a:lnTo>
                  <a:pt x="155067" y="177800"/>
                </a:lnTo>
                <a:lnTo>
                  <a:pt x="162813" y="190500"/>
                </a:lnTo>
                <a:lnTo>
                  <a:pt x="162433" y="190500"/>
                </a:lnTo>
                <a:lnTo>
                  <a:pt x="169925" y="203200"/>
                </a:lnTo>
                <a:lnTo>
                  <a:pt x="169672" y="203200"/>
                </a:lnTo>
                <a:lnTo>
                  <a:pt x="177037" y="215900"/>
                </a:lnTo>
                <a:lnTo>
                  <a:pt x="176784" y="215900"/>
                </a:lnTo>
                <a:lnTo>
                  <a:pt x="184023" y="228600"/>
                </a:lnTo>
                <a:lnTo>
                  <a:pt x="183769" y="228600"/>
                </a:lnTo>
                <a:lnTo>
                  <a:pt x="190754" y="241300"/>
                </a:lnTo>
                <a:lnTo>
                  <a:pt x="190500" y="241300"/>
                </a:lnTo>
                <a:lnTo>
                  <a:pt x="197104" y="266700"/>
                </a:lnTo>
                <a:lnTo>
                  <a:pt x="196976" y="254000"/>
                </a:lnTo>
                <a:lnTo>
                  <a:pt x="235521" y="254000"/>
                </a:lnTo>
                <a:lnTo>
                  <a:pt x="218059" y="215900"/>
                </a:lnTo>
                <a:lnTo>
                  <a:pt x="195072" y="177800"/>
                </a:lnTo>
                <a:lnTo>
                  <a:pt x="186944" y="165100"/>
                </a:lnTo>
                <a:lnTo>
                  <a:pt x="178688" y="152400"/>
                </a:lnTo>
                <a:close/>
              </a:path>
              <a:path w="777875" h="1676400">
                <a:moveTo>
                  <a:pt x="153035" y="114300"/>
                </a:moveTo>
                <a:lnTo>
                  <a:pt x="107187" y="114300"/>
                </a:lnTo>
                <a:lnTo>
                  <a:pt x="124333" y="139700"/>
                </a:lnTo>
                <a:lnTo>
                  <a:pt x="123698" y="139700"/>
                </a:lnTo>
                <a:lnTo>
                  <a:pt x="140335" y="165100"/>
                </a:lnTo>
                <a:lnTo>
                  <a:pt x="139573" y="152400"/>
                </a:lnTo>
                <a:lnTo>
                  <a:pt x="178688" y="152400"/>
                </a:lnTo>
                <a:lnTo>
                  <a:pt x="170434" y="139700"/>
                </a:lnTo>
                <a:lnTo>
                  <a:pt x="153035" y="114300"/>
                </a:lnTo>
                <a:close/>
              </a:path>
              <a:path w="777875" h="1676400">
                <a:moveTo>
                  <a:pt x="22860" y="0"/>
                </a:moveTo>
                <a:lnTo>
                  <a:pt x="0" y="25400"/>
                </a:lnTo>
                <a:lnTo>
                  <a:pt x="37464" y="63500"/>
                </a:lnTo>
                <a:lnTo>
                  <a:pt x="37211" y="63500"/>
                </a:lnTo>
                <a:lnTo>
                  <a:pt x="55753" y="76200"/>
                </a:lnTo>
                <a:lnTo>
                  <a:pt x="55245" y="76200"/>
                </a:lnTo>
                <a:lnTo>
                  <a:pt x="73533" y="88900"/>
                </a:lnTo>
                <a:lnTo>
                  <a:pt x="72898" y="88900"/>
                </a:lnTo>
                <a:lnTo>
                  <a:pt x="90932" y="101600"/>
                </a:lnTo>
                <a:lnTo>
                  <a:pt x="90297" y="101600"/>
                </a:lnTo>
                <a:lnTo>
                  <a:pt x="107950" y="127000"/>
                </a:lnTo>
                <a:lnTo>
                  <a:pt x="107187" y="114300"/>
                </a:lnTo>
                <a:lnTo>
                  <a:pt x="153035" y="114300"/>
                </a:lnTo>
                <a:lnTo>
                  <a:pt x="135128" y="88900"/>
                </a:lnTo>
                <a:lnTo>
                  <a:pt x="98298" y="63500"/>
                </a:lnTo>
                <a:lnTo>
                  <a:pt x="79375" y="38100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510655" y="3339591"/>
            <a:ext cx="775970" cy="1663700"/>
          </a:xfrm>
          <a:custGeom>
            <a:avLst/>
            <a:gdLst/>
            <a:ahLst/>
            <a:cxnLst/>
            <a:rect l="l" t="t" r="r" b="b"/>
            <a:pathLst>
              <a:path w="775970" h="1663700">
                <a:moveTo>
                  <a:pt x="556005" y="1650999"/>
                </a:moveTo>
                <a:lnTo>
                  <a:pt x="412876" y="1650999"/>
                </a:lnTo>
                <a:lnTo>
                  <a:pt x="423545" y="1663699"/>
                </a:lnTo>
                <a:lnTo>
                  <a:pt x="537972" y="1663699"/>
                </a:lnTo>
                <a:lnTo>
                  <a:pt x="556005" y="1650999"/>
                </a:lnTo>
                <a:close/>
              </a:path>
              <a:path w="775970" h="1663700">
                <a:moveTo>
                  <a:pt x="605154" y="1612899"/>
                </a:moveTo>
                <a:lnTo>
                  <a:pt x="554609" y="1612899"/>
                </a:lnTo>
                <a:lnTo>
                  <a:pt x="539496" y="1625599"/>
                </a:lnTo>
                <a:lnTo>
                  <a:pt x="371348" y="1625599"/>
                </a:lnTo>
                <a:lnTo>
                  <a:pt x="381380" y="1638299"/>
                </a:lnTo>
                <a:lnTo>
                  <a:pt x="391795" y="1650999"/>
                </a:lnTo>
                <a:lnTo>
                  <a:pt x="572897" y="1650999"/>
                </a:lnTo>
                <a:lnTo>
                  <a:pt x="581405" y="1638299"/>
                </a:lnTo>
                <a:lnTo>
                  <a:pt x="589661" y="1638299"/>
                </a:lnTo>
                <a:lnTo>
                  <a:pt x="597662" y="1625599"/>
                </a:lnTo>
                <a:lnTo>
                  <a:pt x="605154" y="1612899"/>
                </a:lnTo>
                <a:close/>
              </a:path>
              <a:path w="775970" h="1663700">
                <a:moveTo>
                  <a:pt x="315087" y="1460499"/>
                </a:moveTo>
                <a:lnTo>
                  <a:pt x="278256" y="1460499"/>
                </a:lnTo>
                <a:lnTo>
                  <a:pt x="283464" y="1485899"/>
                </a:lnTo>
                <a:lnTo>
                  <a:pt x="289178" y="1498599"/>
                </a:lnTo>
                <a:lnTo>
                  <a:pt x="295528" y="1523999"/>
                </a:lnTo>
                <a:lnTo>
                  <a:pt x="317246" y="1562099"/>
                </a:lnTo>
                <a:lnTo>
                  <a:pt x="342646" y="1600199"/>
                </a:lnTo>
                <a:lnTo>
                  <a:pt x="361442" y="1625599"/>
                </a:lnTo>
                <a:lnTo>
                  <a:pt x="428751" y="1625599"/>
                </a:lnTo>
                <a:lnTo>
                  <a:pt x="419226" y="1612899"/>
                </a:lnTo>
                <a:lnTo>
                  <a:pt x="403860" y="1612899"/>
                </a:lnTo>
                <a:lnTo>
                  <a:pt x="394843" y="1600199"/>
                </a:lnTo>
                <a:lnTo>
                  <a:pt x="387730" y="1600199"/>
                </a:lnTo>
                <a:lnTo>
                  <a:pt x="379095" y="1587499"/>
                </a:lnTo>
                <a:lnTo>
                  <a:pt x="379856" y="1587499"/>
                </a:lnTo>
                <a:lnTo>
                  <a:pt x="371475" y="1574799"/>
                </a:lnTo>
                <a:lnTo>
                  <a:pt x="364744" y="1574799"/>
                </a:lnTo>
                <a:lnTo>
                  <a:pt x="356870" y="1562099"/>
                </a:lnTo>
                <a:lnTo>
                  <a:pt x="357504" y="1562099"/>
                </a:lnTo>
                <a:lnTo>
                  <a:pt x="350012" y="1549399"/>
                </a:lnTo>
                <a:lnTo>
                  <a:pt x="350393" y="1549399"/>
                </a:lnTo>
                <a:lnTo>
                  <a:pt x="343153" y="1536699"/>
                </a:lnTo>
                <a:lnTo>
                  <a:pt x="343662" y="1536699"/>
                </a:lnTo>
                <a:lnTo>
                  <a:pt x="336803" y="1523999"/>
                </a:lnTo>
                <a:lnTo>
                  <a:pt x="337185" y="1523999"/>
                </a:lnTo>
                <a:lnTo>
                  <a:pt x="330835" y="1511299"/>
                </a:lnTo>
                <a:lnTo>
                  <a:pt x="331089" y="1511299"/>
                </a:lnTo>
                <a:lnTo>
                  <a:pt x="325120" y="1485899"/>
                </a:lnTo>
                <a:lnTo>
                  <a:pt x="325500" y="1485899"/>
                </a:lnTo>
                <a:lnTo>
                  <a:pt x="320040" y="1473199"/>
                </a:lnTo>
                <a:lnTo>
                  <a:pt x="315087" y="1460499"/>
                </a:lnTo>
                <a:close/>
              </a:path>
              <a:path w="775970" h="1663700">
                <a:moveTo>
                  <a:pt x="541274" y="1612899"/>
                </a:moveTo>
                <a:lnTo>
                  <a:pt x="525145" y="1625599"/>
                </a:lnTo>
                <a:lnTo>
                  <a:pt x="539496" y="1625599"/>
                </a:lnTo>
                <a:lnTo>
                  <a:pt x="541274" y="1612899"/>
                </a:lnTo>
                <a:close/>
              </a:path>
              <a:path w="775970" h="1663700">
                <a:moveTo>
                  <a:pt x="639952" y="1562099"/>
                </a:moveTo>
                <a:lnTo>
                  <a:pt x="601091" y="1562099"/>
                </a:lnTo>
                <a:lnTo>
                  <a:pt x="594614" y="1574799"/>
                </a:lnTo>
                <a:lnTo>
                  <a:pt x="589152" y="1574799"/>
                </a:lnTo>
                <a:lnTo>
                  <a:pt x="582549" y="1587499"/>
                </a:lnTo>
                <a:lnTo>
                  <a:pt x="577215" y="1587499"/>
                </a:lnTo>
                <a:lnTo>
                  <a:pt x="570356" y="1600199"/>
                </a:lnTo>
                <a:lnTo>
                  <a:pt x="565785" y="1600199"/>
                </a:lnTo>
                <a:lnTo>
                  <a:pt x="558673" y="1612899"/>
                </a:lnTo>
                <a:lnTo>
                  <a:pt x="612521" y="1612899"/>
                </a:lnTo>
                <a:lnTo>
                  <a:pt x="619633" y="1600199"/>
                </a:lnTo>
                <a:lnTo>
                  <a:pt x="626618" y="1587499"/>
                </a:lnTo>
                <a:lnTo>
                  <a:pt x="633349" y="1574799"/>
                </a:lnTo>
                <a:lnTo>
                  <a:pt x="639952" y="1562099"/>
                </a:lnTo>
                <a:close/>
              </a:path>
              <a:path w="775970" h="1663700">
                <a:moveTo>
                  <a:pt x="386842" y="1587499"/>
                </a:moveTo>
                <a:lnTo>
                  <a:pt x="387730" y="1600199"/>
                </a:lnTo>
                <a:lnTo>
                  <a:pt x="395731" y="1600199"/>
                </a:lnTo>
                <a:lnTo>
                  <a:pt x="386842" y="1587499"/>
                </a:lnTo>
                <a:close/>
              </a:path>
              <a:path w="775970" h="1663700">
                <a:moveTo>
                  <a:pt x="364109" y="1562099"/>
                </a:moveTo>
                <a:lnTo>
                  <a:pt x="364744" y="1574799"/>
                </a:lnTo>
                <a:lnTo>
                  <a:pt x="372237" y="1574799"/>
                </a:lnTo>
                <a:lnTo>
                  <a:pt x="364109" y="1562099"/>
                </a:lnTo>
                <a:close/>
              </a:path>
              <a:path w="775970" h="1663700">
                <a:moveTo>
                  <a:pt x="681354" y="1358899"/>
                </a:moveTo>
                <a:lnTo>
                  <a:pt x="670305" y="1396999"/>
                </a:lnTo>
                <a:lnTo>
                  <a:pt x="670433" y="1396999"/>
                </a:lnTo>
                <a:lnTo>
                  <a:pt x="659002" y="1435099"/>
                </a:lnTo>
                <a:lnTo>
                  <a:pt x="647700" y="1460499"/>
                </a:lnTo>
                <a:lnTo>
                  <a:pt x="636143" y="1485899"/>
                </a:lnTo>
                <a:lnTo>
                  <a:pt x="636524" y="1485899"/>
                </a:lnTo>
                <a:lnTo>
                  <a:pt x="624459" y="1511299"/>
                </a:lnTo>
                <a:lnTo>
                  <a:pt x="624713" y="1511299"/>
                </a:lnTo>
                <a:lnTo>
                  <a:pt x="618617" y="1523999"/>
                </a:lnTo>
                <a:lnTo>
                  <a:pt x="612648" y="1536699"/>
                </a:lnTo>
                <a:lnTo>
                  <a:pt x="613028" y="1536699"/>
                </a:lnTo>
                <a:lnTo>
                  <a:pt x="606678" y="1549399"/>
                </a:lnTo>
                <a:lnTo>
                  <a:pt x="606933" y="1549399"/>
                </a:lnTo>
                <a:lnTo>
                  <a:pt x="600583" y="1562099"/>
                </a:lnTo>
                <a:lnTo>
                  <a:pt x="646429" y="1562099"/>
                </a:lnTo>
                <a:lnTo>
                  <a:pt x="659129" y="1536699"/>
                </a:lnTo>
                <a:lnTo>
                  <a:pt x="671322" y="1498599"/>
                </a:lnTo>
                <a:lnTo>
                  <a:pt x="683260" y="1473199"/>
                </a:lnTo>
                <a:lnTo>
                  <a:pt x="694944" y="1447799"/>
                </a:lnTo>
                <a:lnTo>
                  <a:pt x="706374" y="1409699"/>
                </a:lnTo>
                <a:lnTo>
                  <a:pt x="717550" y="1371599"/>
                </a:lnTo>
                <a:lnTo>
                  <a:pt x="681227" y="1371599"/>
                </a:lnTo>
                <a:lnTo>
                  <a:pt x="681354" y="1358899"/>
                </a:lnTo>
                <a:close/>
              </a:path>
              <a:path w="775970" h="1663700">
                <a:moveTo>
                  <a:pt x="241553" y="266700"/>
                </a:moveTo>
                <a:lnTo>
                  <a:pt x="202692" y="266700"/>
                </a:lnTo>
                <a:lnTo>
                  <a:pt x="208915" y="292099"/>
                </a:lnTo>
                <a:lnTo>
                  <a:pt x="214884" y="304799"/>
                </a:lnTo>
                <a:lnTo>
                  <a:pt x="214629" y="304799"/>
                </a:lnTo>
                <a:lnTo>
                  <a:pt x="220345" y="330199"/>
                </a:lnTo>
                <a:lnTo>
                  <a:pt x="225678" y="342899"/>
                </a:lnTo>
                <a:lnTo>
                  <a:pt x="230759" y="368299"/>
                </a:lnTo>
                <a:lnTo>
                  <a:pt x="230631" y="368299"/>
                </a:lnTo>
                <a:lnTo>
                  <a:pt x="235585" y="380999"/>
                </a:lnTo>
                <a:lnTo>
                  <a:pt x="240156" y="406399"/>
                </a:lnTo>
                <a:lnTo>
                  <a:pt x="244221" y="431799"/>
                </a:lnTo>
                <a:lnTo>
                  <a:pt x="247650" y="457199"/>
                </a:lnTo>
                <a:lnTo>
                  <a:pt x="250444" y="482599"/>
                </a:lnTo>
                <a:lnTo>
                  <a:pt x="252984" y="507999"/>
                </a:lnTo>
                <a:lnTo>
                  <a:pt x="255016" y="546099"/>
                </a:lnTo>
                <a:lnTo>
                  <a:pt x="256540" y="571499"/>
                </a:lnTo>
                <a:lnTo>
                  <a:pt x="257683" y="609599"/>
                </a:lnTo>
                <a:lnTo>
                  <a:pt x="258572" y="634999"/>
                </a:lnTo>
                <a:lnTo>
                  <a:pt x="259206" y="673099"/>
                </a:lnTo>
                <a:lnTo>
                  <a:pt x="259334" y="711199"/>
                </a:lnTo>
                <a:lnTo>
                  <a:pt x="259461" y="749299"/>
                </a:lnTo>
                <a:lnTo>
                  <a:pt x="259206" y="787399"/>
                </a:lnTo>
                <a:lnTo>
                  <a:pt x="258572" y="863599"/>
                </a:lnTo>
                <a:lnTo>
                  <a:pt x="256540" y="1028699"/>
                </a:lnTo>
                <a:lnTo>
                  <a:pt x="256159" y="1066799"/>
                </a:lnTo>
                <a:lnTo>
                  <a:pt x="255904" y="1104899"/>
                </a:lnTo>
                <a:lnTo>
                  <a:pt x="256031" y="1168399"/>
                </a:lnTo>
                <a:lnTo>
                  <a:pt x="256413" y="1206499"/>
                </a:lnTo>
                <a:lnTo>
                  <a:pt x="257048" y="1244599"/>
                </a:lnTo>
                <a:lnTo>
                  <a:pt x="258064" y="1282699"/>
                </a:lnTo>
                <a:lnTo>
                  <a:pt x="259461" y="1308099"/>
                </a:lnTo>
                <a:lnTo>
                  <a:pt x="261239" y="1333499"/>
                </a:lnTo>
                <a:lnTo>
                  <a:pt x="263525" y="1371599"/>
                </a:lnTo>
                <a:lnTo>
                  <a:pt x="266319" y="1396999"/>
                </a:lnTo>
                <a:lnTo>
                  <a:pt x="269621" y="1422399"/>
                </a:lnTo>
                <a:lnTo>
                  <a:pt x="273558" y="1447799"/>
                </a:lnTo>
                <a:lnTo>
                  <a:pt x="275844" y="1460499"/>
                </a:lnTo>
                <a:lnTo>
                  <a:pt x="315341" y="1460499"/>
                </a:lnTo>
                <a:lnTo>
                  <a:pt x="313054" y="1447799"/>
                </a:lnTo>
                <a:lnTo>
                  <a:pt x="310896" y="1435099"/>
                </a:lnTo>
                <a:lnTo>
                  <a:pt x="307213" y="1409699"/>
                </a:lnTo>
                <a:lnTo>
                  <a:pt x="304165" y="1396999"/>
                </a:lnTo>
                <a:lnTo>
                  <a:pt x="301371" y="1358899"/>
                </a:lnTo>
                <a:lnTo>
                  <a:pt x="299339" y="1333499"/>
                </a:lnTo>
                <a:lnTo>
                  <a:pt x="297434" y="1308099"/>
                </a:lnTo>
                <a:lnTo>
                  <a:pt x="296164" y="1269999"/>
                </a:lnTo>
                <a:lnTo>
                  <a:pt x="295148" y="1244599"/>
                </a:lnTo>
                <a:lnTo>
                  <a:pt x="294513" y="1206499"/>
                </a:lnTo>
                <a:lnTo>
                  <a:pt x="294131" y="1168399"/>
                </a:lnTo>
                <a:lnTo>
                  <a:pt x="294004" y="1104899"/>
                </a:lnTo>
                <a:lnTo>
                  <a:pt x="294259" y="1066799"/>
                </a:lnTo>
                <a:lnTo>
                  <a:pt x="294640" y="1028699"/>
                </a:lnTo>
                <a:lnTo>
                  <a:pt x="296672" y="863599"/>
                </a:lnTo>
                <a:lnTo>
                  <a:pt x="297306" y="787399"/>
                </a:lnTo>
                <a:lnTo>
                  <a:pt x="297561" y="749299"/>
                </a:lnTo>
                <a:lnTo>
                  <a:pt x="297434" y="711199"/>
                </a:lnTo>
                <a:lnTo>
                  <a:pt x="297179" y="673099"/>
                </a:lnTo>
                <a:lnTo>
                  <a:pt x="296672" y="634999"/>
                </a:lnTo>
                <a:lnTo>
                  <a:pt x="295783" y="609599"/>
                </a:lnTo>
                <a:lnTo>
                  <a:pt x="294640" y="571499"/>
                </a:lnTo>
                <a:lnTo>
                  <a:pt x="292989" y="533399"/>
                </a:lnTo>
                <a:lnTo>
                  <a:pt x="290956" y="507999"/>
                </a:lnTo>
                <a:lnTo>
                  <a:pt x="288417" y="482599"/>
                </a:lnTo>
                <a:lnTo>
                  <a:pt x="285369" y="444499"/>
                </a:lnTo>
                <a:lnTo>
                  <a:pt x="281813" y="419099"/>
                </a:lnTo>
                <a:lnTo>
                  <a:pt x="277495" y="393699"/>
                </a:lnTo>
                <a:lnTo>
                  <a:pt x="272796" y="380999"/>
                </a:lnTo>
                <a:lnTo>
                  <a:pt x="267716" y="355599"/>
                </a:lnTo>
                <a:lnTo>
                  <a:pt x="262381" y="330199"/>
                </a:lnTo>
                <a:lnTo>
                  <a:pt x="256794" y="317499"/>
                </a:lnTo>
                <a:lnTo>
                  <a:pt x="250951" y="292099"/>
                </a:lnTo>
                <a:lnTo>
                  <a:pt x="244728" y="279399"/>
                </a:lnTo>
                <a:lnTo>
                  <a:pt x="241553" y="266700"/>
                </a:lnTo>
                <a:close/>
              </a:path>
              <a:path w="775970" h="1663700">
                <a:moveTo>
                  <a:pt x="704113" y="1295820"/>
                </a:moveTo>
                <a:lnTo>
                  <a:pt x="692150" y="1333499"/>
                </a:lnTo>
                <a:lnTo>
                  <a:pt x="681227" y="1371599"/>
                </a:lnTo>
                <a:lnTo>
                  <a:pt x="717550" y="1371599"/>
                </a:lnTo>
                <a:lnTo>
                  <a:pt x="728599" y="1346199"/>
                </a:lnTo>
                <a:lnTo>
                  <a:pt x="738441" y="1307754"/>
                </a:lnTo>
                <a:lnTo>
                  <a:pt x="704113" y="1295820"/>
                </a:lnTo>
                <a:close/>
              </a:path>
              <a:path w="775970" h="1663700">
                <a:moveTo>
                  <a:pt x="769226" y="1282699"/>
                </a:moveTo>
                <a:lnTo>
                  <a:pt x="744854" y="1282699"/>
                </a:lnTo>
                <a:lnTo>
                  <a:pt x="738441" y="1307754"/>
                </a:lnTo>
                <a:lnTo>
                  <a:pt x="775970" y="1320799"/>
                </a:lnTo>
                <a:lnTo>
                  <a:pt x="769226" y="1282699"/>
                </a:lnTo>
                <a:close/>
              </a:path>
              <a:path w="775970" h="1663700">
                <a:moveTo>
                  <a:pt x="744854" y="1282699"/>
                </a:moveTo>
                <a:lnTo>
                  <a:pt x="708278" y="1282699"/>
                </a:lnTo>
                <a:lnTo>
                  <a:pt x="704113" y="1295820"/>
                </a:lnTo>
                <a:lnTo>
                  <a:pt x="738441" y="1307754"/>
                </a:lnTo>
                <a:lnTo>
                  <a:pt x="744854" y="1282699"/>
                </a:lnTo>
                <a:close/>
              </a:path>
              <a:path w="775970" h="1663700">
                <a:moveTo>
                  <a:pt x="753491" y="1193799"/>
                </a:moveTo>
                <a:lnTo>
                  <a:pt x="666369" y="1282699"/>
                </a:lnTo>
                <a:lnTo>
                  <a:pt x="704113" y="1295820"/>
                </a:lnTo>
                <a:lnTo>
                  <a:pt x="708278" y="1282699"/>
                </a:lnTo>
                <a:lnTo>
                  <a:pt x="769226" y="1282699"/>
                </a:lnTo>
                <a:lnTo>
                  <a:pt x="753491" y="1193799"/>
                </a:lnTo>
                <a:close/>
              </a:path>
              <a:path w="775970" h="1663700">
                <a:moveTo>
                  <a:pt x="22605" y="0"/>
                </a:moveTo>
                <a:lnTo>
                  <a:pt x="0" y="25400"/>
                </a:lnTo>
                <a:lnTo>
                  <a:pt x="37338" y="63500"/>
                </a:lnTo>
                <a:lnTo>
                  <a:pt x="36829" y="63500"/>
                </a:lnTo>
                <a:lnTo>
                  <a:pt x="55372" y="76200"/>
                </a:lnTo>
                <a:lnTo>
                  <a:pt x="54991" y="76200"/>
                </a:lnTo>
                <a:lnTo>
                  <a:pt x="73278" y="88900"/>
                </a:lnTo>
                <a:lnTo>
                  <a:pt x="72644" y="88900"/>
                </a:lnTo>
                <a:lnTo>
                  <a:pt x="90677" y="101600"/>
                </a:lnTo>
                <a:lnTo>
                  <a:pt x="90043" y="101600"/>
                </a:lnTo>
                <a:lnTo>
                  <a:pt x="107569" y="114300"/>
                </a:lnTo>
                <a:lnTo>
                  <a:pt x="106806" y="114300"/>
                </a:lnTo>
                <a:lnTo>
                  <a:pt x="123951" y="139700"/>
                </a:lnTo>
                <a:lnTo>
                  <a:pt x="123190" y="139700"/>
                </a:lnTo>
                <a:lnTo>
                  <a:pt x="139826" y="152400"/>
                </a:lnTo>
                <a:lnTo>
                  <a:pt x="139065" y="152400"/>
                </a:lnTo>
                <a:lnTo>
                  <a:pt x="155067" y="177800"/>
                </a:lnTo>
                <a:lnTo>
                  <a:pt x="154559" y="177800"/>
                </a:lnTo>
                <a:lnTo>
                  <a:pt x="162305" y="190500"/>
                </a:lnTo>
                <a:lnTo>
                  <a:pt x="162051" y="190500"/>
                </a:lnTo>
                <a:lnTo>
                  <a:pt x="169545" y="203200"/>
                </a:lnTo>
                <a:lnTo>
                  <a:pt x="169164" y="203200"/>
                </a:lnTo>
                <a:lnTo>
                  <a:pt x="176529" y="215900"/>
                </a:lnTo>
                <a:lnTo>
                  <a:pt x="176275" y="215900"/>
                </a:lnTo>
                <a:lnTo>
                  <a:pt x="183388" y="228600"/>
                </a:lnTo>
                <a:lnTo>
                  <a:pt x="183134" y="228600"/>
                </a:lnTo>
                <a:lnTo>
                  <a:pt x="190119" y="241300"/>
                </a:lnTo>
                <a:lnTo>
                  <a:pt x="189865" y="241300"/>
                </a:lnTo>
                <a:lnTo>
                  <a:pt x="196596" y="254000"/>
                </a:lnTo>
                <a:lnTo>
                  <a:pt x="202946" y="279399"/>
                </a:lnTo>
                <a:lnTo>
                  <a:pt x="202692" y="266700"/>
                </a:lnTo>
                <a:lnTo>
                  <a:pt x="241553" y="266700"/>
                </a:lnTo>
                <a:lnTo>
                  <a:pt x="238378" y="254000"/>
                </a:lnTo>
                <a:lnTo>
                  <a:pt x="231648" y="241300"/>
                </a:lnTo>
                <a:lnTo>
                  <a:pt x="224663" y="228600"/>
                </a:lnTo>
                <a:lnTo>
                  <a:pt x="217424" y="215900"/>
                </a:lnTo>
                <a:lnTo>
                  <a:pt x="210058" y="203200"/>
                </a:lnTo>
                <a:lnTo>
                  <a:pt x="202438" y="177800"/>
                </a:lnTo>
                <a:lnTo>
                  <a:pt x="194564" y="165100"/>
                </a:lnTo>
                <a:lnTo>
                  <a:pt x="186309" y="152400"/>
                </a:lnTo>
                <a:lnTo>
                  <a:pt x="169925" y="139700"/>
                </a:lnTo>
                <a:lnTo>
                  <a:pt x="152526" y="114300"/>
                </a:lnTo>
                <a:lnTo>
                  <a:pt x="134747" y="88900"/>
                </a:lnTo>
                <a:lnTo>
                  <a:pt x="97917" y="63500"/>
                </a:lnTo>
                <a:lnTo>
                  <a:pt x="79121" y="38100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481316" y="3295396"/>
            <a:ext cx="778510" cy="1701800"/>
          </a:xfrm>
          <a:custGeom>
            <a:avLst/>
            <a:gdLst/>
            <a:ahLst/>
            <a:cxnLst/>
            <a:rect l="l" t="t" r="r" b="b"/>
            <a:pathLst>
              <a:path w="778509" h="1701800">
                <a:moveTo>
                  <a:pt x="557402" y="1689099"/>
                </a:moveTo>
                <a:lnTo>
                  <a:pt x="413765" y="1689099"/>
                </a:lnTo>
                <a:lnTo>
                  <a:pt x="424560" y="1701799"/>
                </a:lnTo>
                <a:lnTo>
                  <a:pt x="539241" y="1701799"/>
                </a:lnTo>
                <a:lnTo>
                  <a:pt x="557402" y="1689099"/>
                </a:lnTo>
                <a:close/>
              </a:path>
              <a:path w="778509" h="1701800">
                <a:moveTo>
                  <a:pt x="582929" y="1676399"/>
                </a:moveTo>
                <a:lnTo>
                  <a:pt x="392556" y="1676399"/>
                </a:lnTo>
                <a:lnTo>
                  <a:pt x="402970" y="1689099"/>
                </a:lnTo>
                <a:lnTo>
                  <a:pt x="574166" y="1689099"/>
                </a:lnTo>
                <a:lnTo>
                  <a:pt x="582929" y="1676399"/>
                </a:lnTo>
                <a:close/>
              </a:path>
              <a:path w="778509" h="1701800">
                <a:moveTo>
                  <a:pt x="606551" y="1650999"/>
                </a:moveTo>
                <a:lnTo>
                  <a:pt x="555625" y="1650999"/>
                </a:lnTo>
                <a:lnTo>
                  <a:pt x="540511" y="1663699"/>
                </a:lnTo>
                <a:lnTo>
                  <a:pt x="372109" y="1663699"/>
                </a:lnTo>
                <a:lnTo>
                  <a:pt x="382142" y="1676399"/>
                </a:lnTo>
                <a:lnTo>
                  <a:pt x="591057" y="1676399"/>
                </a:lnTo>
                <a:lnTo>
                  <a:pt x="598931" y="1663699"/>
                </a:lnTo>
                <a:lnTo>
                  <a:pt x="606551" y="1650999"/>
                </a:lnTo>
                <a:close/>
              </a:path>
              <a:path w="778509" h="1701800">
                <a:moveTo>
                  <a:pt x="245363" y="292100"/>
                </a:moveTo>
                <a:lnTo>
                  <a:pt x="209295" y="292100"/>
                </a:lnTo>
                <a:lnTo>
                  <a:pt x="215264" y="317499"/>
                </a:lnTo>
                <a:lnTo>
                  <a:pt x="220979" y="330199"/>
                </a:lnTo>
                <a:lnTo>
                  <a:pt x="226186" y="355599"/>
                </a:lnTo>
                <a:lnTo>
                  <a:pt x="231393" y="368299"/>
                </a:lnTo>
                <a:lnTo>
                  <a:pt x="236219" y="393699"/>
                </a:lnTo>
                <a:lnTo>
                  <a:pt x="240664" y="419099"/>
                </a:lnTo>
                <a:lnTo>
                  <a:pt x="248157" y="469899"/>
                </a:lnTo>
                <a:lnTo>
                  <a:pt x="253618" y="520699"/>
                </a:lnTo>
                <a:lnTo>
                  <a:pt x="255650" y="558799"/>
                </a:lnTo>
                <a:lnTo>
                  <a:pt x="257175" y="584199"/>
                </a:lnTo>
                <a:lnTo>
                  <a:pt x="258444" y="622299"/>
                </a:lnTo>
                <a:lnTo>
                  <a:pt x="259333" y="660399"/>
                </a:lnTo>
                <a:lnTo>
                  <a:pt x="259841" y="698499"/>
                </a:lnTo>
                <a:lnTo>
                  <a:pt x="259968" y="812799"/>
                </a:lnTo>
                <a:lnTo>
                  <a:pt x="259333" y="888999"/>
                </a:lnTo>
                <a:lnTo>
                  <a:pt x="258190" y="965199"/>
                </a:lnTo>
                <a:lnTo>
                  <a:pt x="257301" y="1041399"/>
                </a:lnTo>
                <a:lnTo>
                  <a:pt x="256539" y="1130299"/>
                </a:lnTo>
                <a:lnTo>
                  <a:pt x="256666" y="1206499"/>
                </a:lnTo>
                <a:lnTo>
                  <a:pt x="257048" y="1231899"/>
                </a:lnTo>
                <a:lnTo>
                  <a:pt x="257809" y="1269999"/>
                </a:lnTo>
                <a:lnTo>
                  <a:pt x="258825" y="1308099"/>
                </a:lnTo>
                <a:lnTo>
                  <a:pt x="262000" y="1371599"/>
                </a:lnTo>
                <a:lnTo>
                  <a:pt x="266953" y="1422399"/>
                </a:lnTo>
                <a:lnTo>
                  <a:pt x="272287" y="1460499"/>
                </a:lnTo>
                <a:lnTo>
                  <a:pt x="279018" y="1498599"/>
                </a:lnTo>
                <a:lnTo>
                  <a:pt x="290067" y="1536699"/>
                </a:lnTo>
                <a:lnTo>
                  <a:pt x="296290" y="1549399"/>
                </a:lnTo>
                <a:lnTo>
                  <a:pt x="303022" y="1574799"/>
                </a:lnTo>
                <a:lnTo>
                  <a:pt x="326008" y="1612899"/>
                </a:lnTo>
                <a:lnTo>
                  <a:pt x="352678" y="1650999"/>
                </a:lnTo>
                <a:lnTo>
                  <a:pt x="362203" y="1663699"/>
                </a:lnTo>
                <a:lnTo>
                  <a:pt x="429894" y="1663699"/>
                </a:lnTo>
                <a:lnTo>
                  <a:pt x="420369" y="1650999"/>
                </a:lnTo>
                <a:lnTo>
                  <a:pt x="404875" y="1650999"/>
                </a:lnTo>
                <a:lnTo>
                  <a:pt x="395858" y="1638299"/>
                </a:lnTo>
                <a:lnTo>
                  <a:pt x="396875" y="1638299"/>
                </a:lnTo>
                <a:lnTo>
                  <a:pt x="387857" y="1625599"/>
                </a:lnTo>
                <a:lnTo>
                  <a:pt x="381000" y="1625599"/>
                </a:lnTo>
                <a:lnTo>
                  <a:pt x="372490" y="1612899"/>
                </a:lnTo>
                <a:lnTo>
                  <a:pt x="373252" y="1612899"/>
                </a:lnTo>
                <a:lnTo>
                  <a:pt x="364998" y="1600199"/>
                </a:lnTo>
                <a:lnTo>
                  <a:pt x="358393" y="1600199"/>
                </a:lnTo>
                <a:lnTo>
                  <a:pt x="350774" y="1587499"/>
                </a:lnTo>
                <a:lnTo>
                  <a:pt x="351281" y="1587499"/>
                </a:lnTo>
                <a:lnTo>
                  <a:pt x="344042" y="1574799"/>
                </a:lnTo>
                <a:lnTo>
                  <a:pt x="344550" y="1574799"/>
                </a:lnTo>
                <a:lnTo>
                  <a:pt x="337819" y="1562099"/>
                </a:lnTo>
                <a:lnTo>
                  <a:pt x="338074" y="1562099"/>
                </a:lnTo>
                <a:lnTo>
                  <a:pt x="331597" y="1536699"/>
                </a:lnTo>
                <a:lnTo>
                  <a:pt x="331977" y="1536699"/>
                </a:lnTo>
                <a:lnTo>
                  <a:pt x="326135" y="1523999"/>
                </a:lnTo>
                <a:lnTo>
                  <a:pt x="326389" y="1523999"/>
                </a:lnTo>
                <a:lnTo>
                  <a:pt x="320801" y="1511299"/>
                </a:lnTo>
                <a:lnTo>
                  <a:pt x="321055" y="1511299"/>
                </a:lnTo>
                <a:lnTo>
                  <a:pt x="315975" y="1485899"/>
                </a:lnTo>
                <a:lnTo>
                  <a:pt x="313816" y="1485899"/>
                </a:lnTo>
                <a:lnTo>
                  <a:pt x="311784" y="1473199"/>
                </a:lnTo>
                <a:lnTo>
                  <a:pt x="309879" y="1460499"/>
                </a:lnTo>
                <a:lnTo>
                  <a:pt x="308101" y="1447799"/>
                </a:lnTo>
                <a:lnTo>
                  <a:pt x="304800" y="1422399"/>
                </a:lnTo>
                <a:lnTo>
                  <a:pt x="302259" y="1396999"/>
                </a:lnTo>
                <a:lnTo>
                  <a:pt x="299974" y="1371599"/>
                </a:lnTo>
                <a:lnTo>
                  <a:pt x="298188" y="1333347"/>
                </a:lnTo>
                <a:lnTo>
                  <a:pt x="296925" y="1308099"/>
                </a:lnTo>
                <a:lnTo>
                  <a:pt x="295782" y="1269999"/>
                </a:lnTo>
                <a:lnTo>
                  <a:pt x="295148" y="1231899"/>
                </a:lnTo>
                <a:lnTo>
                  <a:pt x="294766" y="1206499"/>
                </a:lnTo>
                <a:lnTo>
                  <a:pt x="294639" y="1130299"/>
                </a:lnTo>
                <a:lnTo>
                  <a:pt x="296290" y="965199"/>
                </a:lnTo>
                <a:lnTo>
                  <a:pt x="297306" y="888999"/>
                </a:lnTo>
                <a:lnTo>
                  <a:pt x="298068" y="812799"/>
                </a:lnTo>
                <a:lnTo>
                  <a:pt x="298195" y="774699"/>
                </a:lnTo>
                <a:lnTo>
                  <a:pt x="297941" y="698499"/>
                </a:lnTo>
                <a:lnTo>
                  <a:pt x="297306" y="660399"/>
                </a:lnTo>
                <a:lnTo>
                  <a:pt x="296544" y="622299"/>
                </a:lnTo>
                <a:lnTo>
                  <a:pt x="295275" y="584199"/>
                </a:lnTo>
                <a:lnTo>
                  <a:pt x="293624" y="558799"/>
                </a:lnTo>
                <a:lnTo>
                  <a:pt x="291591" y="520699"/>
                </a:lnTo>
                <a:lnTo>
                  <a:pt x="289051" y="495299"/>
                </a:lnTo>
                <a:lnTo>
                  <a:pt x="286003" y="457199"/>
                </a:lnTo>
                <a:lnTo>
                  <a:pt x="282448" y="431799"/>
                </a:lnTo>
                <a:lnTo>
                  <a:pt x="278129" y="406399"/>
                </a:lnTo>
                <a:lnTo>
                  <a:pt x="273430" y="380999"/>
                </a:lnTo>
                <a:lnTo>
                  <a:pt x="268350" y="368299"/>
                </a:lnTo>
                <a:lnTo>
                  <a:pt x="263016" y="342899"/>
                </a:lnTo>
                <a:lnTo>
                  <a:pt x="257428" y="317499"/>
                </a:lnTo>
                <a:lnTo>
                  <a:pt x="251459" y="304800"/>
                </a:lnTo>
                <a:lnTo>
                  <a:pt x="245363" y="292100"/>
                </a:lnTo>
                <a:close/>
              </a:path>
              <a:path w="778509" h="1701800">
                <a:moveTo>
                  <a:pt x="542289" y="1650999"/>
                </a:moveTo>
                <a:lnTo>
                  <a:pt x="526160" y="1663699"/>
                </a:lnTo>
                <a:lnTo>
                  <a:pt x="540511" y="1663699"/>
                </a:lnTo>
                <a:lnTo>
                  <a:pt x="542289" y="1650999"/>
                </a:lnTo>
                <a:close/>
              </a:path>
              <a:path w="778509" h="1701800">
                <a:moveTo>
                  <a:pt x="403859" y="1638299"/>
                </a:moveTo>
                <a:lnTo>
                  <a:pt x="404875" y="1650999"/>
                </a:lnTo>
                <a:lnTo>
                  <a:pt x="413130" y="1650999"/>
                </a:lnTo>
                <a:lnTo>
                  <a:pt x="403859" y="1638299"/>
                </a:lnTo>
                <a:close/>
              </a:path>
              <a:path w="778509" h="1701800">
                <a:moveTo>
                  <a:pt x="704665" y="1320647"/>
                </a:moveTo>
                <a:lnTo>
                  <a:pt x="704595" y="1320799"/>
                </a:lnTo>
                <a:lnTo>
                  <a:pt x="693801" y="1358899"/>
                </a:lnTo>
                <a:lnTo>
                  <a:pt x="682751" y="1396999"/>
                </a:lnTo>
                <a:lnTo>
                  <a:pt x="671702" y="1435099"/>
                </a:lnTo>
                <a:lnTo>
                  <a:pt x="660400" y="1460499"/>
                </a:lnTo>
                <a:lnTo>
                  <a:pt x="660653" y="1460499"/>
                </a:lnTo>
                <a:lnTo>
                  <a:pt x="649097" y="1498599"/>
                </a:lnTo>
                <a:lnTo>
                  <a:pt x="637539" y="1523999"/>
                </a:lnTo>
                <a:lnTo>
                  <a:pt x="637793" y="1523999"/>
                </a:lnTo>
                <a:lnTo>
                  <a:pt x="625728" y="1549399"/>
                </a:lnTo>
                <a:lnTo>
                  <a:pt x="625982" y="1549399"/>
                </a:lnTo>
                <a:lnTo>
                  <a:pt x="619886" y="1562099"/>
                </a:lnTo>
                <a:lnTo>
                  <a:pt x="620140" y="1562099"/>
                </a:lnTo>
                <a:lnTo>
                  <a:pt x="613917" y="1574799"/>
                </a:lnTo>
                <a:lnTo>
                  <a:pt x="614172" y="1574799"/>
                </a:lnTo>
                <a:lnTo>
                  <a:pt x="607949" y="1587499"/>
                </a:lnTo>
                <a:lnTo>
                  <a:pt x="608329" y="1587499"/>
                </a:lnTo>
                <a:lnTo>
                  <a:pt x="601852" y="1600199"/>
                </a:lnTo>
                <a:lnTo>
                  <a:pt x="596137" y="1600199"/>
                </a:lnTo>
                <a:lnTo>
                  <a:pt x="589660" y="1612899"/>
                </a:lnTo>
                <a:lnTo>
                  <a:pt x="590295" y="1612899"/>
                </a:lnTo>
                <a:lnTo>
                  <a:pt x="583691" y="1625599"/>
                </a:lnTo>
                <a:lnTo>
                  <a:pt x="578103" y="1625599"/>
                </a:lnTo>
                <a:lnTo>
                  <a:pt x="571373" y="1638299"/>
                </a:lnTo>
                <a:lnTo>
                  <a:pt x="566547" y="1638299"/>
                </a:lnTo>
                <a:lnTo>
                  <a:pt x="559561" y="1650999"/>
                </a:lnTo>
                <a:lnTo>
                  <a:pt x="613917" y="1650999"/>
                </a:lnTo>
                <a:lnTo>
                  <a:pt x="634745" y="1612899"/>
                </a:lnTo>
                <a:lnTo>
                  <a:pt x="660526" y="1562099"/>
                </a:lnTo>
                <a:lnTo>
                  <a:pt x="684783" y="1511299"/>
                </a:lnTo>
                <a:lnTo>
                  <a:pt x="696340" y="1473199"/>
                </a:lnTo>
                <a:lnTo>
                  <a:pt x="707898" y="1447799"/>
                </a:lnTo>
                <a:lnTo>
                  <a:pt x="730250" y="1371599"/>
                </a:lnTo>
                <a:lnTo>
                  <a:pt x="741172" y="1333499"/>
                </a:lnTo>
                <a:lnTo>
                  <a:pt x="741241" y="1333347"/>
                </a:lnTo>
                <a:lnTo>
                  <a:pt x="704665" y="1320647"/>
                </a:lnTo>
                <a:close/>
              </a:path>
              <a:path w="778509" h="1701800">
                <a:moveTo>
                  <a:pt x="771321" y="1308099"/>
                </a:moveTo>
                <a:lnTo>
                  <a:pt x="710437" y="1308099"/>
                </a:lnTo>
                <a:lnTo>
                  <a:pt x="747013" y="1320799"/>
                </a:lnTo>
                <a:lnTo>
                  <a:pt x="741241" y="1333347"/>
                </a:lnTo>
                <a:lnTo>
                  <a:pt x="778255" y="1346199"/>
                </a:lnTo>
                <a:lnTo>
                  <a:pt x="771321" y="1308099"/>
                </a:lnTo>
                <a:close/>
              </a:path>
              <a:path w="778509" h="1701800">
                <a:moveTo>
                  <a:pt x="710437" y="1308099"/>
                </a:moveTo>
                <a:lnTo>
                  <a:pt x="704665" y="1320647"/>
                </a:lnTo>
                <a:lnTo>
                  <a:pt x="741241" y="1333347"/>
                </a:lnTo>
                <a:lnTo>
                  <a:pt x="747013" y="1320799"/>
                </a:lnTo>
                <a:lnTo>
                  <a:pt x="710437" y="1308099"/>
                </a:lnTo>
                <a:close/>
              </a:path>
              <a:path w="778509" h="1701800">
                <a:moveTo>
                  <a:pt x="755141" y="1219199"/>
                </a:moveTo>
                <a:lnTo>
                  <a:pt x="668527" y="1308099"/>
                </a:lnTo>
                <a:lnTo>
                  <a:pt x="704665" y="1320647"/>
                </a:lnTo>
                <a:lnTo>
                  <a:pt x="710437" y="1308099"/>
                </a:lnTo>
                <a:lnTo>
                  <a:pt x="771321" y="1308099"/>
                </a:lnTo>
                <a:lnTo>
                  <a:pt x="755141" y="1219199"/>
                </a:lnTo>
                <a:close/>
              </a:path>
              <a:path w="778509" h="1701800">
                <a:moveTo>
                  <a:pt x="210566" y="203200"/>
                </a:moveTo>
                <a:lnTo>
                  <a:pt x="169672" y="203200"/>
                </a:lnTo>
                <a:lnTo>
                  <a:pt x="176910" y="228600"/>
                </a:lnTo>
                <a:lnTo>
                  <a:pt x="184023" y="241300"/>
                </a:lnTo>
                <a:lnTo>
                  <a:pt x="183641" y="241300"/>
                </a:lnTo>
                <a:lnTo>
                  <a:pt x="190626" y="254000"/>
                </a:lnTo>
                <a:lnTo>
                  <a:pt x="190373" y="254000"/>
                </a:lnTo>
                <a:lnTo>
                  <a:pt x="197103" y="266700"/>
                </a:lnTo>
                <a:lnTo>
                  <a:pt x="196850" y="266700"/>
                </a:lnTo>
                <a:lnTo>
                  <a:pt x="203453" y="279400"/>
                </a:lnTo>
                <a:lnTo>
                  <a:pt x="203200" y="279400"/>
                </a:lnTo>
                <a:lnTo>
                  <a:pt x="209423" y="304800"/>
                </a:lnTo>
                <a:lnTo>
                  <a:pt x="209295" y="292100"/>
                </a:lnTo>
                <a:lnTo>
                  <a:pt x="245363" y="292100"/>
                </a:lnTo>
                <a:lnTo>
                  <a:pt x="239013" y="266700"/>
                </a:lnTo>
                <a:lnTo>
                  <a:pt x="225298" y="241300"/>
                </a:lnTo>
                <a:lnTo>
                  <a:pt x="218058" y="215900"/>
                </a:lnTo>
                <a:lnTo>
                  <a:pt x="210566" y="203200"/>
                </a:lnTo>
                <a:close/>
              </a:path>
              <a:path w="778509" h="1701800">
                <a:moveTo>
                  <a:pt x="22859" y="0"/>
                </a:moveTo>
                <a:lnTo>
                  <a:pt x="0" y="38100"/>
                </a:lnTo>
                <a:lnTo>
                  <a:pt x="37337" y="63500"/>
                </a:lnTo>
                <a:lnTo>
                  <a:pt x="36956" y="63500"/>
                </a:lnTo>
                <a:lnTo>
                  <a:pt x="55625" y="76200"/>
                </a:lnTo>
                <a:lnTo>
                  <a:pt x="55117" y="76200"/>
                </a:lnTo>
                <a:lnTo>
                  <a:pt x="73405" y="88900"/>
                </a:lnTo>
                <a:lnTo>
                  <a:pt x="72898" y="88900"/>
                </a:lnTo>
                <a:lnTo>
                  <a:pt x="90804" y="101600"/>
                </a:lnTo>
                <a:lnTo>
                  <a:pt x="90169" y="101600"/>
                </a:lnTo>
                <a:lnTo>
                  <a:pt x="107823" y="127000"/>
                </a:lnTo>
                <a:lnTo>
                  <a:pt x="107187" y="127000"/>
                </a:lnTo>
                <a:lnTo>
                  <a:pt x="124332" y="139700"/>
                </a:lnTo>
                <a:lnTo>
                  <a:pt x="123570" y="139700"/>
                </a:lnTo>
                <a:lnTo>
                  <a:pt x="140207" y="165100"/>
                </a:lnTo>
                <a:lnTo>
                  <a:pt x="139445" y="165100"/>
                </a:lnTo>
                <a:lnTo>
                  <a:pt x="155448" y="190500"/>
                </a:lnTo>
                <a:lnTo>
                  <a:pt x="162432" y="190500"/>
                </a:lnTo>
                <a:lnTo>
                  <a:pt x="169925" y="215900"/>
                </a:lnTo>
                <a:lnTo>
                  <a:pt x="169672" y="203200"/>
                </a:lnTo>
                <a:lnTo>
                  <a:pt x="210566" y="203200"/>
                </a:lnTo>
                <a:lnTo>
                  <a:pt x="203073" y="190500"/>
                </a:lnTo>
                <a:lnTo>
                  <a:pt x="195199" y="177800"/>
                </a:lnTo>
                <a:lnTo>
                  <a:pt x="170433" y="139700"/>
                </a:lnTo>
                <a:lnTo>
                  <a:pt x="153034" y="114300"/>
                </a:lnTo>
                <a:lnTo>
                  <a:pt x="135254" y="101600"/>
                </a:lnTo>
                <a:lnTo>
                  <a:pt x="116966" y="76200"/>
                </a:lnTo>
                <a:lnTo>
                  <a:pt x="60578" y="38100"/>
                </a:lnTo>
                <a:lnTo>
                  <a:pt x="22859" y="0"/>
                </a:lnTo>
                <a:close/>
              </a:path>
              <a:path w="778509" h="1701800">
                <a:moveTo>
                  <a:pt x="162432" y="190500"/>
                </a:moveTo>
                <a:lnTo>
                  <a:pt x="154939" y="190500"/>
                </a:lnTo>
                <a:lnTo>
                  <a:pt x="162813" y="203200"/>
                </a:lnTo>
                <a:lnTo>
                  <a:pt x="162432" y="190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138928" y="1406652"/>
            <a:ext cx="443484" cy="9006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138928" y="140665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4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76188" y="1406652"/>
            <a:ext cx="443484" cy="9006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76188" y="140665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21068" y="1399032"/>
            <a:ext cx="443483" cy="9006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021068" y="1399032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3" y="900684"/>
                </a:lnTo>
                <a:lnTo>
                  <a:pt x="44348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987283" y="1368552"/>
            <a:ext cx="441959" cy="9006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987283" y="1368552"/>
            <a:ext cx="441959" cy="901065"/>
          </a:xfrm>
          <a:custGeom>
            <a:avLst/>
            <a:gdLst/>
            <a:ahLst/>
            <a:cxnLst/>
            <a:rect l="l" t="t" r="r" b="b"/>
            <a:pathLst>
              <a:path w="441959" h="901064">
                <a:moveTo>
                  <a:pt x="0" y="900684"/>
                </a:moveTo>
                <a:lnTo>
                  <a:pt x="441959" y="900684"/>
                </a:lnTo>
                <a:lnTo>
                  <a:pt x="441959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120640" y="2508504"/>
            <a:ext cx="443484" cy="8991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120640" y="2508504"/>
            <a:ext cx="443865" cy="899160"/>
          </a:xfrm>
          <a:custGeom>
            <a:avLst/>
            <a:gdLst/>
            <a:ahLst/>
            <a:cxnLst/>
            <a:rect l="l" t="t" r="r" b="b"/>
            <a:pathLst>
              <a:path w="443864" h="899160">
                <a:moveTo>
                  <a:pt x="0" y="899160"/>
                </a:moveTo>
                <a:lnTo>
                  <a:pt x="443484" y="899160"/>
                </a:lnTo>
                <a:lnTo>
                  <a:pt x="443484" y="0"/>
                </a:lnTo>
                <a:lnTo>
                  <a:pt x="0" y="0"/>
                </a:lnTo>
                <a:lnTo>
                  <a:pt x="0" y="899160"/>
                </a:lnTo>
                <a:close/>
              </a:path>
            </a:pathLst>
          </a:custGeom>
          <a:ln w="6095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053328" y="2493264"/>
            <a:ext cx="443484" cy="9006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053328" y="2493264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4" h="901064">
                <a:moveTo>
                  <a:pt x="0" y="900684"/>
                </a:moveTo>
                <a:lnTo>
                  <a:pt x="443484" y="900684"/>
                </a:lnTo>
                <a:lnTo>
                  <a:pt x="443484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040880" y="2514600"/>
            <a:ext cx="441959" cy="9006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040880" y="2514600"/>
            <a:ext cx="441959" cy="901065"/>
          </a:xfrm>
          <a:custGeom>
            <a:avLst/>
            <a:gdLst/>
            <a:ahLst/>
            <a:cxnLst/>
            <a:rect l="l" t="t" r="r" b="b"/>
            <a:pathLst>
              <a:path w="441959" h="901064">
                <a:moveTo>
                  <a:pt x="0" y="900684"/>
                </a:moveTo>
                <a:lnTo>
                  <a:pt x="441959" y="900684"/>
                </a:lnTo>
                <a:lnTo>
                  <a:pt x="441959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990331" y="2493264"/>
            <a:ext cx="443483" cy="9006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990331" y="2493264"/>
            <a:ext cx="443865" cy="901065"/>
          </a:xfrm>
          <a:custGeom>
            <a:avLst/>
            <a:gdLst/>
            <a:ahLst/>
            <a:cxnLst/>
            <a:rect l="l" t="t" r="r" b="b"/>
            <a:pathLst>
              <a:path w="443865" h="901064">
                <a:moveTo>
                  <a:pt x="0" y="900684"/>
                </a:moveTo>
                <a:lnTo>
                  <a:pt x="443483" y="900684"/>
                </a:lnTo>
                <a:lnTo>
                  <a:pt x="443483" y="0"/>
                </a:lnTo>
                <a:lnTo>
                  <a:pt x="0" y="0"/>
                </a:lnTo>
                <a:lnTo>
                  <a:pt x="0" y="900684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4822697" y="3733038"/>
            <a:ext cx="3944620" cy="1422400"/>
          </a:xfrm>
          <a:custGeom>
            <a:avLst/>
            <a:gdLst/>
            <a:ahLst/>
            <a:cxnLst/>
            <a:rect l="l" t="t" r="r" b="b"/>
            <a:pathLst>
              <a:path w="3944620" h="1422400">
                <a:moveTo>
                  <a:pt x="0" y="1421892"/>
                </a:moveTo>
                <a:lnTo>
                  <a:pt x="3944111" y="1421892"/>
                </a:lnTo>
                <a:lnTo>
                  <a:pt x="3944111" y="0"/>
                </a:lnTo>
                <a:lnTo>
                  <a:pt x="0" y="0"/>
                </a:lnTo>
                <a:lnTo>
                  <a:pt x="0" y="1421892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6563994" y="5231383"/>
            <a:ext cx="2066925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 panose="02020603050405020304"/>
                <a:cs typeface="Times New Roman" panose="02020603050405020304"/>
              </a:rPr>
              <a:t>RNN</a:t>
            </a:r>
            <a:r>
              <a:rPr sz="2800" spc="-8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Decoder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209032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1" y="384048"/>
                </a:moveTo>
                <a:lnTo>
                  <a:pt x="0" y="384048"/>
                </a:lnTo>
                <a:lnTo>
                  <a:pt x="135635" y="519684"/>
                </a:lnTo>
                <a:lnTo>
                  <a:pt x="271271" y="384048"/>
                </a:lnTo>
                <a:close/>
              </a:path>
              <a:path w="271779" h="520064">
                <a:moveTo>
                  <a:pt x="203453" y="135636"/>
                </a:moveTo>
                <a:lnTo>
                  <a:pt x="67817" y="135636"/>
                </a:lnTo>
                <a:lnTo>
                  <a:pt x="67817" y="384048"/>
                </a:lnTo>
                <a:lnTo>
                  <a:pt x="203453" y="384048"/>
                </a:lnTo>
                <a:lnTo>
                  <a:pt x="203453" y="135636"/>
                </a:lnTo>
                <a:close/>
              </a:path>
              <a:path w="271779" h="520064">
                <a:moveTo>
                  <a:pt x="135635" y="0"/>
                </a:moveTo>
                <a:lnTo>
                  <a:pt x="0" y="135636"/>
                </a:lnTo>
                <a:lnTo>
                  <a:pt x="271271" y="135636"/>
                </a:lnTo>
                <a:lnTo>
                  <a:pt x="135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209032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5" y="0"/>
                </a:lnTo>
                <a:lnTo>
                  <a:pt x="271271" y="135636"/>
                </a:lnTo>
                <a:lnTo>
                  <a:pt x="203453" y="135636"/>
                </a:lnTo>
                <a:lnTo>
                  <a:pt x="203453" y="384048"/>
                </a:lnTo>
                <a:lnTo>
                  <a:pt x="271271" y="384048"/>
                </a:lnTo>
                <a:lnTo>
                  <a:pt x="135635" y="519684"/>
                </a:lnTo>
                <a:lnTo>
                  <a:pt x="0" y="384048"/>
                </a:lnTo>
                <a:lnTo>
                  <a:pt x="67817" y="384048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158484" y="2135123"/>
            <a:ext cx="271780" cy="521334"/>
          </a:xfrm>
          <a:custGeom>
            <a:avLst/>
            <a:gdLst/>
            <a:ahLst/>
            <a:cxnLst/>
            <a:rect l="l" t="t" r="r" b="b"/>
            <a:pathLst>
              <a:path w="271779" h="521335">
                <a:moveTo>
                  <a:pt x="271271" y="385572"/>
                </a:moveTo>
                <a:lnTo>
                  <a:pt x="0" y="385572"/>
                </a:lnTo>
                <a:lnTo>
                  <a:pt x="135636" y="521208"/>
                </a:lnTo>
                <a:lnTo>
                  <a:pt x="271271" y="385572"/>
                </a:lnTo>
                <a:close/>
              </a:path>
              <a:path w="271779" h="521335">
                <a:moveTo>
                  <a:pt x="203453" y="135636"/>
                </a:moveTo>
                <a:lnTo>
                  <a:pt x="67817" y="135636"/>
                </a:lnTo>
                <a:lnTo>
                  <a:pt x="67817" y="385572"/>
                </a:lnTo>
                <a:lnTo>
                  <a:pt x="203453" y="385572"/>
                </a:lnTo>
                <a:lnTo>
                  <a:pt x="203453" y="135636"/>
                </a:lnTo>
                <a:close/>
              </a:path>
              <a:path w="271779" h="521335">
                <a:moveTo>
                  <a:pt x="135636" y="0"/>
                </a:moveTo>
                <a:lnTo>
                  <a:pt x="0" y="135636"/>
                </a:lnTo>
                <a:lnTo>
                  <a:pt x="271271" y="135636"/>
                </a:lnTo>
                <a:lnTo>
                  <a:pt x="135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158484" y="2135123"/>
            <a:ext cx="271780" cy="521334"/>
          </a:xfrm>
          <a:custGeom>
            <a:avLst/>
            <a:gdLst/>
            <a:ahLst/>
            <a:cxnLst/>
            <a:rect l="l" t="t" r="r" b="b"/>
            <a:pathLst>
              <a:path w="271779" h="521335">
                <a:moveTo>
                  <a:pt x="0" y="135636"/>
                </a:moveTo>
                <a:lnTo>
                  <a:pt x="135636" y="0"/>
                </a:lnTo>
                <a:lnTo>
                  <a:pt x="271271" y="135636"/>
                </a:lnTo>
                <a:lnTo>
                  <a:pt x="203453" y="135636"/>
                </a:lnTo>
                <a:lnTo>
                  <a:pt x="203453" y="385572"/>
                </a:lnTo>
                <a:lnTo>
                  <a:pt x="271271" y="385572"/>
                </a:lnTo>
                <a:lnTo>
                  <a:pt x="135636" y="521208"/>
                </a:lnTo>
                <a:lnTo>
                  <a:pt x="0" y="385572"/>
                </a:lnTo>
                <a:lnTo>
                  <a:pt x="67817" y="385572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135368" y="2110739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2" y="384048"/>
                </a:moveTo>
                <a:lnTo>
                  <a:pt x="0" y="384048"/>
                </a:lnTo>
                <a:lnTo>
                  <a:pt x="135635" y="519684"/>
                </a:lnTo>
                <a:lnTo>
                  <a:pt x="271272" y="384048"/>
                </a:lnTo>
                <a:close/>
              </a:path>
              <a:path w="271779" h="520064">
                <a:moveTo>
                  <a:pt x="203453" y="135636"/>
                </a:moveTo>
                <a:lnTo>
                  <a:pt x="67817" y="135636"/>
                </a:lnTo>
                <a:lnTo>
                  <a:pt x="67817" y="384048"/>
                </a:lnTo>
                <a:lnTo>
                  <a:pt x="203453" y="384048"/>
                </a:lnTo>
                <a:lnTo>
                  <a:pt x="203453" y="135636"/>
                </a:lnTo>
                <a:close/>
              </a:path>
              <a:path w="271779" h="520064">
                <a:moveTo>
                  <a:pt x="135635" y="0"/>
                </a:moveTo>
                <a:lnTo>
                  <a:pt x="0" y="135636"/>
                </a:lnTo>
                <a:lnTo>
                  <a:pt x="271272" y="135636"/>
                </a:lnTo>
                <a:lnTo>
                  <a:pt x="1356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135368" y="2110739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5" y="0"/>
                </a:lnTo>
                <a:lnTo>
                  <a:pt x="271272" y="135636"/>
                </a:lnTo>
                <a:lnTo>
                  <a:pt x="203453" y="135636"/>
                </a:lnTo>
                <a:lnTo>
                  <a:pt x="203453" y="384048"/>
                </a:lnTo>
                <a:lnTo>
                  <a:pt x="271272" y="384048"/>
                </a:lnTo>
                <a:lnTo>
                  <a:pt x="135635" y="519684"/>
                </a:lnTo>
                <a:lnTo>
                  <a:pt x="0" y="384048"/>
                </a:lnTo>
                <a:lnTo>
                  <a:pt x="67817" y="384048"/>
                </a:lnTo>
                <a:lnTo>
                  <a:pt x="67817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098535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271272" y="384048"/>
                </a:moveTo>
                <a:lnTo>
                  <a:pt x="0" y="384048"/>
                </a:lnTo>
                <a:lnTo>
                  <a:pt x="135636" y="519684"/>
                </a:lnTo>
                <a:lnTo>
                  <a:pt x="271272" y="384048"/>
                </a:lnTo>
                <a:close/>
              </a:path>
              <a:path w="271779" h="520064">
                <a:moveTo>
                  <a:pt x="203454" y="135636"/>
                </a:moveTo>
                <a:lnTo>
                  <a:pt x="67818" y="135636"/>
                </a:lnTo>
                <a:lnTo>
                  <a:pt x="67818" y="384048"/>
                </a:lnTo>
                <a:lnTo>
                  <a:pt x="203454" y="384048"/>
                </a:lnTo>
                <a:lnTo>
                  <a:pt x="203454" y="135636"/>
                </a:lnTo>
                <a:close/>
              </a:path>
              <a:path w="271779" h="520064">
                <a:moveTo>
                  <a:pt x="135636" y="0"/>
                </a:moveTo>
                <a:lnTo>
                  <a:pt x="0" y="135636"/>
                </a:lnTo>
                <a:lnTo>
                  <a:pt x="271272" y="135636"/>
                </a:lnTo>
                <a:lnTo>
                  <a:pt x="1356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098535" y="2135123"/>
            <a:ext cx="271780" cy="520065"/>
          </a:xfrm>
          <a:custGeom>
            <a:avLst/>
            <a:gdLst/>
            <a:ahLst/>
            <a:cxnLst/>
            <a:rect l="l" t="t" r="r" b="b"/>
            <a:pathLst>
              <a:path w="271779" h="520064">
                <a:moveTo>
                  <a:pt x="0" y="135636"/>
                </a:moveTo>
                <a:lnTo>
                  <a:pt x="135636" y="0"/>
                </a:lnTo>
                <a:lnTo>
                  <a:pt x="271272" y="135636"/>
                </a:lnTo>
                <a:lnTo>
                  <a:pt x="203454" y="135636"/>
                </a:lnTo>
                <a:lnTo>
                  <a:pt x="203454" y="384048"/>
                </a:lnTo>
                <a:lnTo>
                  <a:pt x="271272" y="384048"/>
                </a:lnTo>
                <a:lnTo>
                  <a:pt x="135636" y="519684"/>
                </a:lnTo>
                <a:lnTo>
                  <a:pt x="0" y="384048"/>
                </a:lnTo>
                <a:lnTo>
                  <a:pt x="67818" y="384048"/>
                </a:lnTo>
                <a:lnTo>
                  <a:pt x="67818" y="135636"/>
                </a:lnTo>
                <a:lnTo>
                  <a:pt x="0" y="1356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915924" y="5401055"/>
            <a:ext cx="441959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191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816607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3241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183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717292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8920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9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aseline="-21000" dirty="0">
                <a:latin typeface="Calibri" panose="020F0502020204030204"/>
                <a:cs typeface="Calibri" panose="020F0502020204030204"/>
              </a:rPr>
              <a:t>3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617976" y="5401055"/>
            <a:ext cx="443865" cy="8991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242570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191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baseline="-21000" dirty="0">
                <a:latin typeface="Calibri" panose="020F0502020204030204"/>
                <a:cs typeface="Calibri" panose="020F0502020204030204"/>
              </a:rPr>
              <a:t>4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01539" y="2725546"/>
            <a:ext cx="26733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149466" y="2702686"/>
            <a:ext cx="26733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41591" y="2731642"/>
            <a:ext cx="26733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3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063865" y="2725546"/>
            <a:ext cx="26733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4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295138" y="1647697"/>
            <a:ext cx="1155700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90678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1	</a:t>
            </a:r>
            <a:r>
              <a:rPr sz="3600" spc="-7" baseline="20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7" baseline="-17000" dirty="0">
                <a:latin typeface="Calibri" panose="020F0502020204030204"/>
                <a:cs typeface="Calibri" panose="020F0502020204030204"/>
              </a:rPr>
              <a:t>2</a:t>
            </a:r>
            <a:endParaRPr sz="2400" baseline="-17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122414" y="1678813"/>
            <a:ext cx="26098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3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106536" y="1609978"/>
            <a:ext cx="26098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4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552194" y="3208782"/>
            <a:ext cx="204851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Times New Roman" panose="02020603050405020304"/>
                <a:cs typeface="Times New Roman" panose="02020603050405020304"/>
              </a:rPr>
              <a:t>RNN</a:t>
            </a:r>
            <a:r>
              <a:rPr sz="2800" spc="-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Encoder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149978" y="5479816"/>
            <a:ext cx="2063750" cy="1155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 marR="5080" indent="-27305">
              <a:lnSpc>
                <a:spcPct val="156000"/>
              </a:lnSpc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acoustic</a:t>
            </a:r>
            <a:r>
              <a:rPr sz="2400" spc="-1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features  audio</a:t>
            </a:r>
            <a:r>
              <a:rPr sz="2400" spc="-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segment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86231" y="925321"/>
            <a:ext cx="3940810" cy="1914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985">
              <a:lnSpc>
                <a:spcPct val="100000"/>
              </a:lnSpc>
            </a:pPr>
            <a:r>
              <a:rPr sz="4400" b="0" spc="-10" dirty="0">
                <a:latin typeface="Calibri Light" panose="020F0302020204030204"/>
                <a:cs typeface="Calibri Light" panose="020F0302020204030204"/>
              </a:rPr>
              <a:t>Auto-encoder</a:t>
            </a:r>
            <a:endParaRPr sz="4400">
              <a:latin typeface="Calibri Light" panose="020F0302020204030204"/>
              <a:cs typeface="Calibri Light" panose="020F0302020204030204"/>
            </a:endParaRPr>
          </a:p>
          <a:p>
            <a:pPr marL="12700" marR="5080" indent="375920">
              <a:lnSpc>
                <a:spcPct val="100000"/>
              </a:lnSpc>
              <a:spcBef>
                <a:spcPts val="2830"/>
              </a:spcBef>
            </a:pP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RNN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encoder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and 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decoder </a:t>
            </a: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are </a:t>
            </a:r>
            <a:r>
              <a:rPr sz="28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jointly</a:t>
            </a:r>
            <a:r>
              <a:rPr sz="2800" spc="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trained.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646932" y="4066032"/>
            <a:ext cx="489584" cy="631190"/>
          </a:xfrm>
          <a:custGeom>
            <a:avLst/>
            <a:gdLst/>
            <a:ahLst/>
            <a:cxnLst/>
            <a:rect l="l" t="t" r="r" b="b"/>
            <a:pathLst>
              <a:path w="489585" h="631189">
                <a:moveTo>
                  <a:pt x="0" y="630936"/>
                </a:moveTo>
                <a:lnTo>
                  <a:pt x="489203" y="630936"/>
                </a:lnTo>
                <a:lnTo>
                  <a:pt x="489203" y="0"/>
                </a:lnTo>
                <a:lnTo>
                  <a:pt x="0" y="0"/>
                </a:lnTo>
                <a:lnTo>
                  <a:pt x="0" y="630936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5453888" y="935990"/>
            <a:ext cx="28467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Input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acoustic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features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15"/>
              </a:lnSpc>
            </a:pPr>
            <a:r>
              <a:rPr spc="-5" dirty="0"/>
              <a:t>Audio </a:t>
            </a:r>
            <a:r>
              <a:rPr spc="-65" dirty="0"/>
              <a:t>Word </a:t>
            </a:r>
            <a:r>
              <a:rPr spc="-30" dirty="0"/>
              <a:t>to</a:t>
            </a:r>
            <a:r>
              <a:rPr spc="35" dirty="0"/>
              <a:t> </a:t>
            </a:r>
            <a:r>
              <a:rPr spc="-50" dirty="0"/>
              <a:t>Vector</a:t>
            </a:r>
            <a:endParaRPr spc="-50" dirty="0"/>
          </a:p>
          <a:p>
            <a:pPr marL="12700">
              <a:lnSpc>
                <a:spcPts val="5015"/>
              </a:lnSpc>
            </a:pPr>
            <a:r>
              <a:rPr dirty="0"/>
              <a:t>-</a:t>
            </a:r>
            <a:r>
              <a:rPr spc="-65" dirty="0"/>
              <a:t> </a:t>
            </a:r>
            <a:r>
              <a:rPr spc="-20" dirty="0"/>
              <a:t>Results</a:t>
            </a:r>
            <a:endParaRPr spc="-2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651319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Visualizing embedding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vectors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the</a:t>
            </a:r>
            <a:r>
              <a:rPr sz="2800" spc="1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words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3627" y="2348543"/>
            <a:ext cx="7711352" cy="42716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706623" y="2766060"/>
            <a:ext cx="120650" cy="120650"/>
          </a:xfrm>
          <a:custGeom>
            <a:avLst/>
            <a:gdLst/>
            <a:ahLst/>
            <a:cxnLst/>
            <a:rect l="l" t="t" r="r" b="b"/>
            <a:pathLst>
              <a:path w="120650" h="120650">
                <a:moveTo>
                  <a:pt x="60198" y="0"/>
                </a:moveTo>
                <a:lnTo>
                  <a:pt x="36754" y="4726"/>
                </a:lnTo>
                <a:lnTo>
                  <a:pt x="17621" y="17621"/>
                </a:lnTo>
                <a:lnTo>
                  <a:pt x="4726" y="36754"/>
                </a:lnTo>
                <a:lnTo>
                  <a:pt x="0" y="60198"/>
                </a:lnTo>
                <a:lnTo>
                  <a:pt x="4726" y="83641"/>
                </a:lnTo>
                <a:lnTo>
                  <a:pt x="17621" y="102774"/>
                </a:lnTo>
                <a:lnTo>
                  <a:pt x="36754" y="115669"/>
                </a:lnTo>
                <a:lnTo>
                  <a:pt x="60198" y="120395"/>
                </a:lnTo>
                <a:lnTo>
                  <a:pt x="83641" y="115669"/>
                </a:lnTo>
                <a:lnTo>
                  <a:pt x="102774" y="102774"/>
                </a:lnTo>
                <a:lnTo>
                  <a:pt x="115669" y="83641"/>
                </a:lnTo>
                <a:lnTo>
                  <a:pt x="120395" y="60198"/>
                </a:lnTo>
                <a:lnTo>
                  <a:pt x="115669" y="36754"/>
                </a:lnTo>
                <a:lnTo>
                  <a:pt x="102774" y="17621"/>
                </a:lnTo>
                <a:lnTo>
                  <a:pt x="83641" y="4726"/>
                </a:lnTo>
                <a:lnTo>
                  <a:pt x="6019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0192" y="3537203"/>
            <a:ext cx="119380" cy="120650"/>
          </a:xfrm>
          <a:custGeom>
            <a:avLst/>
            <a:gdLst/>
            <a:ahLst/>
            <a:cxnLst/>
            <a:rect l="l" t="t" r="r" b="b"/>
            <a:pathLst>
              <a:path w="119380" h="120650">
                <a:moveTo>
                  <a:pt x="59435" y="0"/>
                </a:moveTo>
                <a:lnTo>
                  <a:pt x="36325" y="4726"/>
                </a:lnTo>
                <a:lnTo>
                  <a:pt x="17430" y="17621"/>
                </a:lnTo>
                <a:lnTo>
                  <a:pt x="4679" y="36754"/>
                </a:lnTo>
                <a:lnTo>
                  <a:pt x="0" y="60198"/>
                </a:lnTo>
                <a:lnTo>
                  <a:pt x="4679" y="83641"/>
                </a:lnTo>
                <a:lnTo>
                  <a:pt x="17430" y="102774"/>
                </a:lnTo>
                <a:lnTo>
                  <a:pt x="36325" y="115669"/>
                </a:lnTo>
                <a:lnTo>
                  <a:pt x="59435" y="120396"/>
                </a:lnTo>
                <a:lnTo>
                  <a:pt x="82546" y="115669"/>
                </a:lnTo>
                <a:lnTo>
                  <a:pt x="101441" y="102774"/>
                </a:lnTo>
                <a:lnTo>
                  <a:pt x="114192" y="83641"/>
                </a:lnTo>
                <a:lnTo>
                  <a:pt x="118871" y="60198"/>
                </a:lnTo>
                <a:lnTo>
                  <a:pt x="114192" y="36754"/>
                </a:lnTo>
                <a:lnTo>
                  <a:pt x="101441" y="17621"/>
                </a:lnTo>
                <a:lnTo>
                  <a:pt x="82546" y="4726"/>
                </a:lnTo>
                <a:lnTo>
                  <a:pt x="5943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29884" y="4564379"/>
            <a:ext cx="120650" cy="120650"/>
          </a:xfrm>
          <a:custGeom>
            <a:avLst/>
            <a:gdLst/>
            <a:ahLst/>
            <a:cxnLst/>
            <a:rect l="l" t="t" r="r" b="b"/>
            <a:pathLst>
              <a:path w="120650" h="120650">
                <a:moveTo>
                  <a:pt x="60198" y="0"/>
                </a:moveTo>
                <a:lnTo>
                  <a:pt x="36754" y="4726"/>
                </a:lnTo>
                <a:lnTo>
                  <a:pt x="17621" y="17621"/>
                </a:lnTo>
                <a:lnTo>
                  <a:pt x="4726" y="36754"/>
                </a:lnTo>
                <a:lnTo>
                  <a:pt x="0" y="60198"/>
                </a:lnTo>
                <a:lnTo>
                  <a:pt x="4726" y="83641"/>
                </a:lnTo>
                <a:lnTo>
                  <a:pt x="17621" y="102774"/>
                </a:lnTo>
                <a:lnTo>
                  <a:pt x="36754" y="115669"/>
                </a:lnTo>
                <a:lnTo>
                  <a:pt x="60198" y="120396"/>
                </a:lnTo>
                <a:lnTo>
                  <a:pt x="83641" y="115669"/>
                </a:lnTo>
                <a:lnTo>
                  <a:pt x="102774" y="102774"/>
                </a:lnTo>
                <a:lnTo>
                  <a:pt x="115669" y="83641"/>
                </a:lnTo>
                <a:lnTo>
                  <a:pt x="120395" y="60198"/>
                </a:lnTo>
                <a:lnTo>
                  <a:pt x="115669" y="36754"/>
                </a:lnTo>
                <a:lnTo>
                  <a:pt x="102774" y="17621"/>
                </a:lnTo>
                <a:lnTo>
                  <a:pt x="83641" y="4726"/>
                </a:lnTo>
                <a:lnTo>
                  <a:pt x="6019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29884" y="4564379"/>
            <a:ext cx="120650" cy="120650"/>
          </a:xfrm>
          <a:custGeom>
            <a:avLst/>
            <a:gdLst/>
            <a:ahLst/>
            <a:cxnLst/>
            <a:rect l="l" t="t" r="r" b="b"/>
            <a:pathLst>
              <a:path w="120650" h="120650">
                <a:moveTo>
                  <a:pt x="0" y="60198"/>
                </a:moveTo>
                <a:lnTo>
                  <a:pt x="4726" y="36754"/>
                </a:lnTo>
                <a:lnTo>
                  <a:pt x="17621" y="17621"/>
                </a:lnTo>
                <a:lnTo>
                  <a:pt x="36754" y="4726"/>
                </a:lnTo>
                <a:lnTo>
                  <a:pt x="60198" y="0"/>
                </a:lnTo>
                <a:lnTo>
                  <a:pt x="83641" y="4726"/>
                </a:lnTo>
                <a:lnTo>
                  <a:pt x="102774" y="17621"/>
                </a:lnTo>
                <a:lnTo>
                  <a:pt x="115669" y="36754"/>
                </a:lnTo>
                <a:lnTo>
                  <a:pt x="120395" y="60198"/>
                </a:lnTo>
                <a:lnTo>
                  <a:pt x="115669" y="83641"/>
                </a:lnTo>
                <a:lnTo>
                  <a:pt x="102774" y="102774"/>
                </a:lnTo>
                <a:lnTo>
                  <a:pt x="83641" y="115669"/>
                </a:lnTo>
                <a:lnTo>
                  <a:pt x="60198" y="120396"/>
                </a:lnTo>
                <a:lnTo>
                  <a:pt x="36754" y="115669"/>
                </a:lnTo>
                <a:lnTo>
                  <a:pt x="17621" y="102774"/>
                </a:lnTo>
                <a:lnTo>
                  <a:pt x="4726" y="83641"/>
                </a:lnTo>
                <a:lnTo>
                  <a:pt x="0" y="6019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84903" y="4165091"/>
            <a:ext cx="120650" cy="120650"/>
          </a:xfrm>
          <a:custGeom>
            <a:avLst/>
            <a:gdLst/>
            <a:ahLst/>
            <a:cxnLst/>
            <a:rect l="l" t="t" r="r" b="b"/>
            <a:pathLst>
              <a:path w="120650" h="120650">
                <a:moveTo>
                  <a:pt x="60198" y="0"/>
                </a:moveTo>
                <a:lnTo>
                  <a:pt x="36754" y="4726"/>
                </a:lnTo>
                <a:lnTo>
                  <a:pt x="17621" y="17621"/>
                </a:lnTo>
                <a:lnTo>
                  <a:pt x="4726" y="36754"/>
                </a:lnTo>
                <a:lnTo>
                  <a:pt x="0" y="60197"/>
                </a:lnTo>
                <a:lnTo>
                  <a:pt x="4726" y="83641"/>
                </a:lnTo>
                <a:lnTo>
                  <a:pt x="17621" y="102774"/>
                </a:lnTo>
                <a:lnTo>
                  <a:pt x="36754" y="115669"/>
                </a:lnTo>
                <a:lnTo>
                  <a:pt x="60198" y="120395"/>
                </a:lnTo>
                <a:lnTo>
                  <a:pt x="83641" y="115669"/>
                </a:lnTo>
                <a:lnTo>
                  <a:pt x="102774" y="102774"/>
                </a:lnTo>
                <a:lnTo>
                  <a:pt x="115669" y="83641"/>
                </a:lnTo>
                <a:lnTo>
                  <a:pt x="120396" y="60197"/>
                </a:lnTo>
                <a:lnTo>
                  <a:pt x="115669" y="36754"/>
                </a:lnTo>
                <a:lnTo>
                  <a:pt x="102774" y="17621"/>
                </a:lnTo>
                <a:lnTo>
                  <a:pt x="83641" y="4726"/>
                </a:lnTo>
                <a:lnTo>
                  <a:pt x="6019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184903" y="4165091"/>
            <a:ext cx="120650" cy="120650"/>
          </a:xfrm>
          <a:custGeom>
            <a:avLst/>
            <a:gdLst/>
            <a:ahLst/>
            <a:cxnLst/>
            <a:rect l="l" t="t" r="r" b="b"/>
            <a:pathLst>
              <a:path w="120650" h="120650">
                <a:moveTo>
                  <a:pt x="0" y="60197"/>
                </a:moveTo>
                <a:lnTo>
                  <a:pt x="4726" y="36754"/>
                </a:lnTo>
                <a:lnTo>
                  <a:pt x="17621" y="17621"/>
                </a:lnTo>
                <a:lnTo>
                  <a:pt x="36754" y="4726"/>
                </a:lnTo>
                <a:lnTo>
                  <a:pt x="60198" y="0"/>
                </a:lnTo>
                <a:lnTo>
                  <a:pt x="83641" y="4726"/>
                </a:lnTo>
                <a:lnTo>
                  <a:pt x="102774" y="17621"/>
                </a:lnTo>
                <a:lnTo>
                  <a:pt x="115669" y="36754"/>
                </a:lnTo>
                <a:lnTo>
                  <a:pt x="120396" y="60197"/>
                </a:lnTo>
                <a:lnTo>
                  <a:pt x="115669" y="83641"/>
                </a:lnTo>
                <a:lnTo>
                  <a:pt x="102774" y="102774"/>
                </a:lnTo>
                <a:lnTo>
                  <a:pt x="83641" y="115669"/>
                </a:lnTo>
                <a:lnTo>
                  <a:pt x="60198" y="120395"/>
                </a:lnTo>
                <a:lnTo>
                  <a:pt x="36754" y="115669"/>
                </a:lnTo>
                <a:lnTo>
                  <a:pt x="17621" y="102774"/>
                </a:lnTo>
                <a:lnTo>
                  <a:pt x="4726" y="83641"/>
                </a:lnTo>
                <a:lnTo>
                  <a:pt x="0" y="6019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993392" y="2749295"/>
            <a:ext cx="601980" cy="26670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1760">
              <a:lnSpc>
                <a:spcPts val="1975"/>
              </a:lnSpc>
            </a:pP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fear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35040" y="4238244"/>
            <a:ext cx="678180" cy="33845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85"/>
              </a:spcBef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near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06596" y="4288535"/>
            <a:ext cx="733425" cy="281940"/>
          </a:xfrm>
          <a:custGeom>
            <a:avLst/>
            <a:gdLst/>
            <a:ahLst/>
            <a:cxnLst/>
            <a:rect l="l" t="t" r="r" b="b"/>
            <a:pathLst>
              <a:path w="733425" h="281939">
                <a:moveTo>
                  <a:pt x="0" y="281939"/>
                </a:moveTo>
                <a:lnTo>
                  <a:pt x="733044" y="281939"/>
                </a:lnTo>
                <a:lnTo>
                  <a:pt x="733044" y="0"/>
                </a:lnTo>
                <a:lnTo>
                  <a:pt x="0" y="0"/>
                </a:lnTo>
                <a:lnTo>
                  <a:pt x="0" y="281939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006596" y="4288535"/>
            <a:ext cx="733425" cy="281940"/>
          </a:xfrm>
          <a:prstGeom prst="rect">
            <a:avLst/>
          </a:prstGeom>
          <a:solidFill>
            <a:srgbClr val="4471C4"/>
          </a:solidFill>
        </p:spPr>
        <p:txBody>
          <a:bodyPr vert="horz" wrap="square" lIns="0" tIns="0" rIns="0" bIns="0" rtlCol="0">
            <a:spAutoFit/>
          </a:bodyPr>
          <a:lstStyle/>
          <a:p>
            <a:pPr marL="103505">
              <a:lnSpc>
                <a:spcPts val="2080"/>
              </a:lnSpc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name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07842" y="2829432"/>
            <a:ext cx="3143885" cy="1767205"/>
          </a:xfrm>
          <a:custGeom>
            <a:avLst/>
            <a:gdLst/>
            <a:ahLst/>
            <a:cxnLst/>
            <a:rect l="l" t="t" r="r" b="b"/>
            <a:pathLst>
              <a:path w="3143885" h="1767204">
                <a:moveTo>
                  <a:pt x="3034799" y="1727694"/>
                </a:moveTo>
                <a:lnTo>
                  <a:pt x="3016249" y="1760981"/>
                </a:lnTo>
                <a:lnTo>
                  <a:pt x="3143885" y="1766823"/>
                </a:lnTo>
                <a:lnTo>
                  <a:pt x="3123545" y="1736978"/>
                </a:lnTo>
                <a:lnTo>
                  <a:pt x="3051429" y="1736978"/>
                </a:lnTo>
                <a:lnTo>
                  <a:pt x="3034799" y="1727694"/>
                </a:lnTo>
                <a:close/>
              </a:path>
              <a:path w="3143885" h="1767204">
                <a:moveTo>
                  <a:pt x="3053341" y="1694420"/>
                </a:moveTo>
                <a:lnTo>
                  <a:pt x="3034799" y="1727694"/>
                </a:lnTo>
                <a:lnTo>
                  <a:pt x="3051429" y="1736978"/>
                </a:lnTo>
                <a:lnTo>
                  <a:pt x="3069971" y="1703704"/>
                </a:lnTo>
                <a:lnTo>
                  <a:pt x="3053341" y="1694420"/>
                </a:lnTo>
                <a:close/>
              </a:path>
              <a:path w="3143885" h="1767204">
                <a:moveTo>
                  <a:pt x="3071876" y="1661159"/>
                </a:moveTo>
                <a:lnTo>
                  <a:pt x="3053341" y="1694420"/>
                </a:lnTo>
                <a:lnTo>
                  <a:pt x="3069971" y="1703704"/>
                </a:lnTo>
                <a:lnTo>
                  <a:pt x="3051429" y="1736978"/>
                </a:lnTo>
                <a:lnTo>
                  <a:pt x="3123545" y="1736978"/>
                </a:lnTo>
                <a:lnTo>
                  <a:pt x="3071876" y="1661159"/>
                </a:lnTo>
                <a:close/>
              </a:path>
              <a:path w="3143885" h="1767204">
                <a:moveTo>
                  <a:pt x="18542" y="0"/>
                </a:moveTo>
                <a:lnTo>
                  <a:pt x="0" y="33274"/>
                </a:lnTo>
                <a:lnTo>
                  <a:pt x="3034799" y="1727694"/>
                </a:lnTo>
                <a:lnTo>
                  <a:pt x="3053341" y="1694420"/>
                </a:lnTo>
                <a:lnTo>
                  <a:pt x="185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53791" y="3623436"/>
            <a:ext cx="1059180" cy="602615"/>
          </a:xfrm>
          <a:custGeom>
            <a:avLst/>
            <a:gdLst/>
            <a:ahLst/>
            <a:cxnLst/>
            <a:rect l="l" t="t" r="r" b="b"/>
            <a:pathLst>
              <a:path w="1059179" h="602614">
                <a:moveTo>
                  <a:pt x="949964" y="563237"/>
                </a:moveTo>
                <a:lnTo>
                  <a:pt x="931418" y="596519"/>
                </a:lnTo>
                <a:lnTo>
                  <a:pt x="1059053" y="602233"/>
                </a:lnTo>
                <a:lnTo>
                  <a:pt x="1038776" y="572515"/>
                </a:lnTo>
                <a:lnTo>
                  <a:pt x="966596" y="572515"/>
                </a:lnTo>
                <a:lnTo>
                  <a:pt x="949964" y="563237"/>
                </a:lnTo>
                <a:close/>
              </a:path>
              <a:path w="1059179" h="602614">
                <a:moveTo>
                  <a:pt x="968506" y="529963"/>
                </a:moveTo>
                <a:lnTo>
                  <a:pt x="949964" y="563237"/>
                </a:lnTo>
                <a:lnTo>
                  <a:pt x="966596" y="572515"/>
                </a:lnTo>
                <a:lnTo>
                  <a:pt x="985138" y="539242"/>
                </a:lnTo>
                <a:lnTo>
                  <a:pt x="968506" y="529963"/>
                </a:lnTo>
                <a:close/>
              </a:path>
              <a:path w="1059179" h="602614">
                <a:moveTo>
                  <a:pt x="987044" y="496696"/>
                </a:moveTo>
                <a:lnTo>
                  <a:pt x="968506" y="529963"/>
                </a:lnTo>
                <a:lnTo>
                  <a:pt x="985138" y="539242"/>
                </a:lnTo>
                <a:lnTo>
                  <a:pt x="966596" y="572515"/>
                </a:lnTo>
                <a:lnTo>
                  <a:pt x="1038776" y="572515"/>
                </a:lnTo>
                <a:lnTo>
                  <a:pt x="987044" y="496696"/>
                </a:lnTo>
                <a:close/>
              </a:path>
              <a:path w="1059179" h="602614">
                <a:moveTo>
                  <a:pt x="18541" y="0"/>
                </a:moveTo>
                <a:lnTo>
                  <a:pt x="0" y="33274"/>
                </a:lnTo>
                <a:lnTo>
                  <a:pt x="949964" y="563237"/>
                </a:lnTo>
                <a:lnTo>
                  <a:pt x="968506" y="529963"/>
                </a:lnTo>
                <a:lnTo>
                  <a:pt x="18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647188" y="3230879"/>
            <a:ext cx="668020" cy="30353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110"/>
              </a:lnSpc>
            </a:pP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fame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/>
              <a:t>WaveNet</a:t>
            </a:r>
            <a:r>
              <a:rPr spc="-15" dirty="0"/>
              <a:t> </a:t>
            </a:r>
            <a:r>
              <a:rPr dirty="0"/>
              <a:t>(DeepMind)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9412" y="2011679"/>
            <a:ext cx="8125968" cy="37353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39925" y="6159398"/>
            <a:ext cx="632968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https://deepmind.com/blog/wavenet-generative-model-raw-audio/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4944" y="2501772"/>
            <a:ext cx="6216015" cy="965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spc="-5" dirty="0"/>
              <a:t>Concluding</a:t>
            </a:r>
            <a:r>
              <a:rPr sz="6000" spc="-60" dirty="0"/>
              <a:t> </a:t>
            </a:r>
            <a:r>
              <a:rPr sz="6000" spc="-35" dirty="0"/>
              <a:t>Remarks</a:t>
            </a:r>
            <a:endParaRPr sz="6000"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Concluding</a:t>
            </a:r>
            <a:r>
              <a:rPr spc="-65" dirty="0"/>
              <a:t> </a:t>
            </a:r>
            <a:r>
              <a:rPr spc="-20" dirty="0"/>
              <a:t>Remarks</a:t>
            </a:r>
            <a:endParaRPr spc="-20" dirty="0"/>
          </a:p>
        </p:txBody>
      </p:sp>
      <p:sp>
        <p:nvSpPr>
          <p:cNvPr id="3" name="object 3"/>
          <p:cNvSpPr/>
          <p:nvPr/>
        </p:nvSpPr>
        <p:spPr>
          <a:xfrm>
            <a:off x="624840" y="1822704"/>
            <a:ext cx="7894320" cy="43571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15136" y="1962658"/>
            <a:ext cx="7040880" cy="402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I: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Introduction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</a:t>
            </a:r>
            <a:r>
              <a:rPr sz="2800" spc="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9370"/>
              </a:lnSpc>
              <a:spcBef>
                <a:spcPts val="1305"/>
              </a:spcBef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Lecture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II: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Tips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 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Lecture 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III: 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Variants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r>
              <a:rPr sz="2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Lecture </a:t>
            </a: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IV: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Next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Wave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AI</a:t>
            </a:r>
            <a:r>
              <a:rPr spc="-60" dirty="0"/>
              <a:t> </a:t>
            </a:r>
            <a:r>
              <a:rPr b="0" dirty="0">
                <a:latin typeface="PMingLiU"/>
                <a:cs typeface="PMingLiU"/>
              </a:rPr>
              <a:t>即將取代多數的工作</a:t>
            </a:r>
            <a:r>
              <a:rPr dirty="0"/>
              <a:t>?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28333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New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Job in AI</a:t>
            </a:r>
            <a:r>
              <a:rPr sz="28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Age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3336" y="2682239"/>
            <a:ext cx="6059423" cy="35935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36803" y="6223406"/>
            <a:ext cx="7914005" cy="573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  <a:hlinkClick r:id="rId2"/>
              </a:rPr>
              <a:t>http://www.express.co.uk/news/science/651202/First-step-towards-The-Terminator-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becoming-reality-AI-beats-champ-of-world-s-oldest-game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16879" y="1627632"/>
            <a:ext cx="2474976" cy="7696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516879" y="1627632"/>
            <a:ext cx="2475230" cy="7696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75"/>
              </a:spcBef>
            </a:pPr>
            <a:r>
              <a:rPr sz="4400" dirty="0">
                <a:latin typeface="Calibri" panose="020F0502020204030204"/>
                <a:cs typeface="Calibri" panose="020F0502020204030204"/>
              </a:rPr>
              <a:t>AI</a:t>
            </a:r>
            <a:r>
              <a:rPr sz="4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4400" dirty="0">
                <a:latin typeface="PMingLiU"/>
                <a:cs typeface="PMingLiU"/>
              </a:rPr>
              <a:t>訓練師</a:t>
            </a:r>
            <a:endParaRPr sz="440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0855" y="1726692"/>
            <a:ext cx="1542415" cy="570230"/>
          </a:xfrm>
          <a:custGeom>
            <a:avLst/>
            <a:gdLst/>
            <a:ahLst/>
            <a:cxnLst/>
            <a:rect l="l" t="t" r="r" b="b"/>
            <a:pathLst>
              <a:path w="1542414" h="570230">
                <a:moveTo>
                  <a:pt x="1257300" y="0"/>
                </a:moveTo>
                <a:lnTo>
                  <a:pt x="1257300" y="142494"/>
                </a:lnTo>
                <a:lnTo>
                  <a:pt x="0" y="142494"/>
                </a:lnTo>
                <a:lnTo>
                  <a:pt x="0" y="427482"/>
                </a:lnTo>
                <a:lnTo>
                  <a:pt x="1257300" y="427482"/>
                </a:lnTo>
                <a:lnTo>
                  <a:pt x="1257300" y="569976"/>
                </a:lnTo>
                <a:lnTo>
                  <a:pt x="1542288" y="284988"/>
                </a:lnTo>
                <a:lnTo>
                  <a:pt x="1257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00855" y="1726692"/>
            <a:ext cx="1542415" cy="570230"/>
          </a:xfrm>
          <a:custGeom>
            <a:avLst/>
            <a:gdLst/>
            <a:ahLst/>
            <a:cxnLst/>
            <a:rect l="l" t="t" r="r" b="b"/>
            <a:pathLst>
              <a:path w="1542414" h="570230">
                <a:moveTo>
                  <a:pt x="0" y="142494"/>
                </a:moveTo>
                <a:lnTo>
                  <a:pt x="1257300" y="142494"/>
                </a:lnTo>
                <a:lnTo>
                  <a:pt x="1257300" y="0"/>
                </a:lnTo>
                <a:lnTo>
                  <a:pt x="1542288" y="284988"/>
                </a:lnTo>
                <a:lnTo>
                  <a:pt x="1257300" y="569976"/>
                </a:lnTo>
                <a:lnTo>
                  <a:pt x="1257300" y="427482"/>
                </a:lnTo>
                <a:lnTo>
                  <a:pt x="0" y="427482"/>
                </a:lnTo>
                <a:lnTo>
                  <a:pt x="0" y="142494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076947" y="2478913"/>
            <a:ext cx="1696085" cy="57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(</a:t>
            </a:r>
            <a:r>
              <a:rPr sz="1800" dirty="0">
                <a:latin typeface="PMingLiU"/>
                <a:cs typeface="PMingLiU"/>
              </a:rPr>
              <a:t>機器學習專</a:t>
            </a:r>
            <a:r>
              <a:rPr sz="1800" spc="10" dirty="0">
                <a:latin typeface="PMingLiU"/>
                <a:cs typeface="PMingLiU"/>
              </a:rPr>
              <a:t>家</a:t>
            </a:r>
            <a:r>
              <a:rPr sz="1800" dirty="0">
                <a:latin typeface="PMingLiU"/>
                <a:cs typeface="PMingLiU"/>
              </a:rPr>
              <a:t>、  資料科學家</a:t>
            </a:r>
            <a:r>
              <a:rPr sz="1800" dirty="0"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AI</a:t>
            </a:r>
            <a:r>
              <a:rPr spc="-105" dirty="0"/>
              <a:t> </a:t>
            </a:r>
            <a:r>
              <a:rPr b="0" spc="5" dirty="0">
                <a:latin typeface="PMingLiU"/>
                <a:cs typeface="PMingLiU"/>
              </a:rPr>
              <a:t>訓練師</a:t>
            </a:r>
            <a:endParaRPr b="0" spc="5" dirty="0">
              <a:latin typeface="PMingLiU"/>
              <a:cs typeface="PMingLiU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24300" y="277368"/>
            <a:ext cx="4706111" cy="33787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58673" y="2836164"/>
            <a:ext cx="4980940" cy="1701164"/>
          </a:xfrm>
          <a:custGeom>
            <a:avLst/>
            <a:gdLst/>
            <a:ahLst/>
            <a:cxnLst/>
            <a:rect l="l" t="t" r="r" b="b"/>
            <a:pathLst>
              <a:path w="4980940" h="1701164">
                <a:moveTo>
                  <a:pt x="2224938" y="1527048"/>
                </a:moveTo>
                <a:lnTo>
                  <a:pt x="1043838" y="1527048"/>
                </a:lnTo>
                <a:lnTo>
                  <a:pt x="0" y="1701165"/>
                </a:lnTo>
                <a:lnTo>
                  <a:pt x="2224938" y="1527048"/>
                </a:lnTo>
                <a:close/>
              </a:path>
              <a:path w="4980940" h="1701164">
                <a:moveTo>
                  <a:pt x="4726330" y="0"/>
                </a:moveTo>
                <a:lnTo>
                  <a:pt x="510946" y="0"/>
                </a:lnTo>
                <a:lnTo>
                  <a:pt x="465197" y="4099"/>
                </a:lnTo>
                <a:lnTo>
                  <a:pt x="422139" y="15919"/>
                </a:lnTo>
                <a:lnTo>
                  <a:pt x="382490" y="34741"/>
                </a:lnTo>
                <a:lnTo>
                  <a:pt x="346969" y="59847"/>
                </a:lnTo>
                <a:lnTo>
                  <a:pt x="316294" y="90520"/>
                </a:lnTo>
                <a:lnTo>
                  <a:pt x="291185" y="126040"/>
                </a:lnTo>
                <a:lnTo>
                  <a:pt x="272360" y="165690"/>
                </a:lnTo>
                <a:lnTo>
                  <a:pt x="260538" y="208752"/>
                </a:lnTo>
                <a:lnTo>
                  <a:pt x="256438" y="254508"/>
                </a:lnTo>
                <a:lnTo>
                  <a:pt x="256438" y="1272540"/>
                </a:lnTo>
                <a:lnTo>
                  <a:pt x="260538" y="1318295"/>
                </a:lnTo>
                <a:lnTo>
                  <a:pt x="272360" y="1361357"/>
                </a:lnTo>
                <a:lnTo>
                  <a:pt x="291185" y="1401007"/>
                </a:lnTo>
                <a:lnTo>
                  <a:pt x="316294" y="1436527"/>
                </a:lnTo>
                <a:lnTo>
                  <a:pt x="346969" y="1467200"/>
                </a:lnTo>
                <a:lnTo>
                  <a:pt x="382490" y="1492306"/>
                </a:lnTo>
                <a:lnTo>
                  <a:pt x="422139" y="1511128"/>
                </a:lnTo>
                <a:lnTo>
                  <a:pt x="465197" y="1522948"/>
                </a:lnTo>
                <a:lnTo>
                  <a:pt x="510946" y="1527048"/>
                </a:lnTo>
                <a:lnTo>
                  <a:pt x="4726330" y="1527048"/>
                </a:lnTo>
                <a:lnTo>
                  <a:pt x="4772085" y="1522948"/>
                </a:lnTo>
                <a:lnTo>
                  <a:pt x="4815147" y="1511128"/>
                </a:lnTo>
                <a:lnTo>
                  <a:pt x="4854797" y="1492306"/>
                </a:lnTo>
                <a:lnTo>
                  <a:pt x="4890318" y="1467200"/>
                </a:lnTo>
                <a:lnTo>
                  <a:pt x="4920990" y="1436527"/>
                </a:lnTo>
                <a:lnTo>
                  <a:pt x="4946096" y="1401007"/>
                </a:lnTo>
                <a:lnTo>
                  <a:pt x="4964918" y="1361357"/>
                </a:lnTo>
                <a:lnTo>
                  <a:pt x="4976738" y="1318295"/>
                </a:lnTo>
                <a:lnTo>
                  <a:pt x="4980838" y="1272540"/>
                </a:lnTo>
                <a:lnTo>
                  <a:pt x="4980838" y="254508"/>
                </a:lnTo>
                <a:lnTo>
                  <a:pt x="4976738" y="208752"/>
                </a:lnTo>
                <a:lnTo>
                  <a:pt x="4964918" y="165690"/>
                </a:lnTo>
                <a:lnTo>
                  <a:pt x="4946096" y="126040"/>
                </a:lnTo>
                <a:lnTo>
                  <a:pt x="4920990" y="90520"/>
                </a:lnTo>
                <a:lnTo>
                  <a:pt x="4890318" y="59847"/>
                </a:lnTo>
                <a:lnTo>
                  <a:pt x="4854797" y="34741"/>
                </a:lnTo>
                <a:lnTo>
                  <a:pt x="4815147" y="15919"/>
                </a:lnTo>
                <a:lnTo>
                  <a:pt x="4772085" y="4099"/>
                </a:lnTo>
                <a:lnTo>
                  <a:pt x="472633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58673" y="2836164"/>
            <a:ext cx="4980940" cy="1701164"/>
          </a:xfrm>
          <a:custGeom>
            <a:avLst/>
            <a:gdLst/>
            <a:ahLst/>
            <a:cxnLst/>
            <a:rect l="l" t="t" r="r" b="b"/>
            <a:pathLst>
              <a:path w="4980940" h="1701164">
                <a:moveTo>
                  <a:pt x="256438" y="254508"/>
                </a:moveTo>
                <a:lnTo>
                  <a:pt x="260538" y="208752"/>
                </a:lnTo>
                <a:lnTo>
                  <a:pt x="272360" y="165690"/>
                </a:lnTo>
                <a:lnTo>
                  <a:pt x="291185" y="126040"/>
                </a:lnTo>
                <a:lnTo>
                  <a:pt x="316294" y="90520"/>
                </a:lnTo>
                <a:lnTo>
                  <a:pt x="346969" y="59847"/>
                </a:lnTo>
                <a:lnTo>
                  <a:pt x="382490" y="34741"/>
                </a:lnTo>
                <a:lnTo>
                  <a:pt x="422139" y="15919"/>
                </a:lnTo>
                <a:lnTo>
                  <a:pt x="465197" y="4099"/>
                </a:lnTo>
                <a:lnTo>
                  <a:pt x="510946" y="0"/>
                </a:lnTo>
                <a:lnTo>
                  <a:pt x="1043838" y="0"/>
                </a:lnTo>
                <a:lnTo>
                  <a:pt x="2224938" y="0"/>
                </a:lnTo>
                <a:lnTo>
                  <a:pt x="4726330" y="0"/>
                </a:lnTo>
                <a:lnTo>
                  <a:pt x="4772085" y="4099"/>
                </a:lnTo>
                <a:lnTo>
                  <a:pt x="4815147" y="15919"/>
                </a:lnTo>
                <a:lnTo>
                  <a:pt x="4854797" y="34741"/>
                </a:lnTo>
                <a:lnTo>
                  <a:pt x="4890318" y="59847"/>
                </a:lnTo>
                <a:lnTo>
                  <a:pt x="4920990" y="90520"/>
                </a:lnTo>
                <a:lnTo>
                  <a:pt x="4946096" y="126040"/>
                </a:lnTo>
                <a:lnTo>
                  <a:pt x="4964918" y="165690"/>
                </a:lnTo>
                <a:lnTo>
                  <a:pt x="4976738" y="208752"/>
                </a:lnTo>
                <a:lnTo>
                  <a:pt x="4980838" y="254508"/>
                </a:lnTo>
                <a:lnTo>
                  <a:pt x="4980838" y="890778"/>
                </a:lnTo>
                <a:lnTo>
                  <a:pt x="4980838" y="1272540"/>
                </a:lnTo>
                <a:lnTo>
                  <a:pt x="4976738" y="1318295"/>
                </a:lnTo>
                <a:lnTo>
                  <a:pt x="4964918" y="1361357"/>
                </a:lnTo>
                <a:lnTo>
                  <a:pt x="4946096" y="1401007"/>
                </a:lnTo>
                <a:lnTo>
                  <a:pt x="4920990" y="1436527"/>
                </a:lnTo>
                <a:lnTo>
                  <a:pt x="4890318" y="1467200"/>
                </a:lnTo>
                <a:lnTo>
                  <a:pt x="4854797" y="1492306"/>
                </a:lnTo>
                <a:lnTo>
                  <a:pt x="4815147" y="1511128"/>
                </a:lnTo>
                <a:lnTo>
                  <a:pt x="4772085" y="1522948"/>
                </a:lnTo>
                <a:lnTo>
                  <a:pt x="4726330" y="1527048"/>
                </a:lnTo>
                <a:lnTo>
                  <a:pt x="2224938" y="1527048"/>
                </a:lnTo>
                <a:lnTo>
                  <a:pt x="0" y="1701165"/>
                </a:lnTo>
                <a:lnTo>
                  <a:pt x="1043838" y="1527048"/>
                </a:lnTo>
                <a:lnTo>
                  <a:pt x="510946" y="1527048"/>
                </a:lnTo>
                <a:lnTo>
                  <a:pt x="465197" y="1522948"/>
                </a:lnTo>
                <a:lnTo>
                  <a:pt x="422139" y="1511128"/>
                </a:lnTo>
                <a:lnTo>
                  <a:pt x="382490" y="1492306"/>
                </a:lnTo>
                <a:lnTo>
                  <a:pt x="346969" y="1467200"/>
                </a:lnTo>
                <a:lnTo>
                  <a:pt x="316294" y="1436527"/>
                </a:lnTo>
                <a:lnTo>
                  <a:pt x="291185" y="1401007"/>
                </a:lnTo>
                <a:lnTo>
                  <a:pt x="272360" y="1361357"/>
                </a:lnTo>
                <a:lnTo>
                  <a:pt x="260538" y="1318295"/>
                </a:lnTo>
                <a:lnTo>
                  <a:pt x="256438" y="1272540"/>
                </a:lnTo>
                <a:lnTo>
                  <a:pt x="256438" y="890778"/>
                </a:lnTo>
                <a:lnTo>
                  <a:pt x="256438" y="254508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34511" y="4497323"/>
            <a:ext cx="5181600" cy="1805305"/>
          </a:xfrm>
          <a:custGeom>
            <a:avLst/>
            <a:gdLst/>
            <a:ahLst/>
            <a:cxnLst/>
            <a:rect l="l" t="t" r="r" b="b"/>
            <a:pathLst>
              <a:path w="5181600" h="1805304">
                <a:moveTo>
                  <a:pt x="4317999" y="1277112"/>
                </a:moveTo>
                <a:lnTo>
                  <a:pt x="3022600" y="1277112"/>
                </a:lnTo>
                <a:lnTo>
                  <a:pt x="5124449" y="1805063"/>
                </a:lnTo>
                <a:lnTo>
                  <a:pt x="4317999" y="1277112"/>
                </a:lnTo>
                <a:close/>
              </a:path>
              <a:path w="5181600" h="1805304">
                <a:moveTo>
                  <a:pt x="4968747" y="0"/>
                </a:moveTo>
                <a:lnTo>
                  <a:pt x="212851" y="0"/>
                </a:lnTo>
                <a:lnTo>
                  <a:pt x="164032" y="5619"/>
                </a:lnTo>
                <a:lnTo>
                  <a:pt x="119224" y="21626"/>
                </a:lnTo>
                <a:lnTo>
                  <a:pt x="79704" y="46746"/>
                </a:lnTo>
                <a:lnTo>
                  <a:pt x="46746" y="79704"/>
                </a:lnTo>
                <a:lnTo>
                  <a:pt x="21626" y="119224"/>
                </a:lnTo>
                <a:lnTo>
                  <a:pt x="5619" y="164032"/>
                </a:lnTo>
                <a:lnTo>
                  <a:pt x="0" y="212851"/>
                </a:lnTo>
                <a:lnTo>
                  <a:pt x="0" y="1064260"/>
                </a:lnTo>
                <a:lnTo>
                  <a:pt x="5619" y="1113063"/>
                </a:lnTo>
                <a:lnTo>
                  <a:pt x="21626" y="1157865"/>
                </a:lnTo>
                <a:lnTo>
                  <a:pt x="46746" y="1197386"/>
                </a:lnTo>
                <a:lnTo>
                  <a:pt x="79704" y="1230349"/>
                </a:lnTo>
                <a:lnTo>
                  <a:pt x="119224" y="1255476"/>
                </a:lnTo>
                <a:lnTo>
                  <a:pt x="164032" y="1271490"/>
                </a:lnTo>
                <a:lnTo>
                  <a:pt x="212851" y="1277112"/>
                </a:lnTo>
                <a:lnTo>
                  <a:pt x="4968747" y="1277112"/>
                </a:lnTo>
                <a:lnTo>
                  <a:pt x="5017567" y="1271490"/>
                </a:lnTo>
                <a:lnTo>
                  <a:pt x="5062375" y="1255476"/>
                </a:lnTo>
                <a:lnTo>
                  <a:pt x="5101895" y="1230349"/>
                </a:lnTo>
                <a:lnTo>
                  <a:pt x="5134853" y="1197386"/>
                </a:lnTo>
                <a:lnTo>
                  <a:pt x="5159973" y="1157865"/>
                </a:lnTo>
                <a:lnTo>
                  <a:pt x="5175980" y="1113063"/>
                </a:lnTo>
                <a:lnTo>
                  <a:pt x="5181599" y="1064260"/>
                </a:lnTo>
                <a:lnTo>
                  <a:pt x="5181599" y="212851"/>
                </a:lnTo>
                <a:lnTo>
                  <a:pt x="5175980" y="164032"/>
                </a:lnTo>
                <a:lnTo>
                  <a:pt x="5159973" y="119224"/>
                </a:lnTo>
                <a:lnTo>
                  <a:pt x="5134853" y="79704"/>
                </a:lnTo>
                <a:lnTo>
                  <a:pt x="5101895" y="46746"/>
                </a:lnTo>
                <a:lnTo>
                  <a:pt x="5062375" y="21626"/>
                </a:lnTo>
                <a:lnTo>
                  <a:pt x="5017567" y="5619"/>
                </a:lnTo>
                <a:lnTo>
                  <a:pt x="496874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34511" y="4497323"/>
            <a:ext cx="5181600" cy="1805305"/>
          </a:xfrm>
          <a:custGeom>
            <a:avLst/>
            <a:gdLst/>
            <a:ahLst/>
            <a:cxnLst/>
            <a:rect l="l" t="t" r="r" b="b"/>
            <a:pathLst>
              <a:path w="5181600" h="1805304">
                <a:moveTo>
                  <a:pt x="0" y="212851"/>
                </a:moveTo>
                <a:lnTo>
                  <a:pt x="5619" y="164032"/>
                </a:lnTo>
                <a:lnTo>
                  <a:pt x="21626" y="119224"/>
                </a:lnTo>
                <a:lnTo>
                  <a:pt x="46746" y="79704"/>
                </a:lnTo>
                <a:lnTo>
                  <a:pt x="79704" y="46746"/>
                </a:lnTo>
                <a:lnTo>
                  <a:pt x="119224" y="21626"/>
                </a:lnTo>
                <a:lnTo>
                  <a:pt x="164032" y="5619"/>
                </a:lnTo>
                <a:lnTo>
                  <a:pt x="212851" y="0"/>
                </a:lnTo>
                <a:lnTo>
                  <a:pt x="3022600" y="0"/>
                </a:lnTo>
                <a:lnTo>
                  <a:pt x="4317999" y="0"/>
                </a:lnTo>
                <a:lnTo>
                  <a:pt x="4968747" y="0"/>
                </a:lnTo>
                <a:lnTo>
                  <a:pt x="5017567" y="5619"/>
                </a:lnTo>
                <a:lnTo>
                  <a:pt x="5062375" y="21626"/>
                </a:lnTo>
                <a:lnTo>
                  <a:pt x="5101895" y="46746"/>
                </a:lnTo>
                <a:lnTo>
                  <a:pt x="5134853" y="79704"/>
                </a:lnTo>
                <a:lnTo>
                  <a:pt x="5159973" y="119224"/>
                </a:lnTo>
                <a:lnTo>
                  <a:pt x="5175980" y="164032"/>
                </a:lnTo>
                <a:lnTo>
                  <a:pt x="5181599" y="212851"/>
                </a:lnTo>
                <a:lnTo>
                  <a:pt x="5181599" y="744982"/>
                </a:lnTo>
                <a:lnTo>
                  <a:pt x="5181599" y="1064260"/>
                </a:lnTo>
                <a:lnTo>
                  <a:pt x="5175980" y="1113063"/>
                </a:lnTo>
                <a:lnTo>
                  <a:pt x="5159973" y="1157865"/>
                </a:lnTo>
                <a:lnTo>
                  <a:pt x="5134853" y="1197386"/>
                </a:lnTo>
                <a:lnTo>
                  <a:pt x="5101895" y="1230349"/>
                </a:lnTo>
                <a:lnTo>
                  <a:pt x="5062375" y="1255476"/>
                </a:lnTo>
                <a:lnTo>
                  <a:pt x="5017567" y="1271490"/>
                </a:lnTo>
                <a:lnTo>
                  <a:pt x="4968747" y="1277112"/>
                </a:lnTo>
                <a:lnTo>
                  <a:pt x="4317999" y="1277112"/>
                </a:lnTo>
                <a:lnTo>
                  <a:pt x="5124449" y="1805063"/>
                </a:lnTo>
                <a:lnTo>
                  <a:pt x="3022600" y="1277112"/>
                </a:lnTo>
                <a:lnTo>
                  <a:pt x="212851" y="1277112"/>
                </a:lnTo>
                <a:lnTo>
                  <a:pt x="164032" y="1271490"/>
                </a:lnTo>
                <a:lnTo>
                  <a:pt x="119224" y="1255476"/>
                </a:lnTo>
                <a:lnTo>
                  <a:pt x="79704" y="1230349"/>
                </a:lnTo>
                <a:lnTo>
                  <a:pt x="46746" y="1197386"/>
                </a:lnTo>
                <a:lnTo>
                  <a:pt x="21626" y="1157865"/>
                </a:lnTo>
                <a:lnTo>
                  <a:pt x="5619" y="1113063"/>
                </a:lnTo>
                <a:lnTo>
                  <a:pt x="0" y="1064260"/>
                </a:lnTo>
                <a:lnTo>
                  <a:pt x="0" y="744982"/>
                </a:lnTo>
                <a:lnTo>
                  <a:pt x="0" y="212851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87627" y="3152902"/>
            <a:ext cx="6981190" cy="2403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396615"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機器不是自己會學嗎？</a:t>
            </a:r>
            <a:endParaRPr sz="2800">
              <a:latin typeface="PMingLiU"/>
              <a:cs typeface="PMingLiU"/>
            </a:endParaRPr>
          </a:p>
          <a:p>
            <a:pPr marR="3395345"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PMingLiU"/>
                <a:cs typeface="PMingLiU"/>
              </a:rPr>
              <a:t>為什麼需要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AI</a:t>
            </a:r>
            <a:r>
              <a:rPr sz="28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訓練師</a:t>
            </a:r>
            <a:endParaRPr sz="280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 panose="02020603050405020304"/>
              <a:cs typeface="Times New Roman" panose="02020603050405020304"/>
            </a:endParaRPr>
          </a:p>
          <a:p>
            <a:pPr marL="2707005" marR="5080" indent="531495">
              <a:lnSpc>
                <a:spcPct val="100000"/>
              </a:lnSpc>
              <a:spcBef>
                <a:spcPts val="2050"/>
              </a:spcBef>
            </a:pPr>
            <a:r>
              <a:rPr sz="2800" spc="-5" dirty="0">
                <a:solidFill>
                  <a:srgbClr val="FFFFFF"/>
                </a:solidFill>
                <a:latin typeface="PMingLiU"/>
                <a:cs typeface="PMingLiU"/>
              </a:rPr>
              <a:t>戰鬥是寶可夢在打，  為什麼需要寶可夢訓練師？</a:t>
            </a:r>
            <a:endParaRPr sz="2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3335">
              <a:lnSpc>
                <a:spcPct val="100000"/>
              </a:lnSpc>
            </a:pPr>
            <a:r>
              <a:rPr dirty="0"/>
              <a:t>AI</a:t>
            </a:r>
            <a:r>
              <a:rPr spc="-105" dirty="0"/>
              <a:t> </a:t>
            </a:r>
            <a:r>
              <a:rPr b="0" dirty="0">
                <a:latin typeface="PMingLiU"/>
                <a:cs typeface="PMingLiU"/>
              </a:rPr>
              <a:t>訓練師</a:t>
            </a:r>
            <a:endParaRPr b="0" dirty="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8761" y="1948434"/>
            <a:ext cx="3606800" cy="3220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latin typeface="PMingLiU"/>
                <a:cs typeface="PMingLiU"/>
              </a:rPr>
              <a:t>寶可夢訓練師</a:t>
            </a:r>
            <a:endParaRPr sz="3200">
              <a:latin typeface="PMingLiU"/>
              <a:cs typeface="PMingLiU"/>
            </a:endParaRPr>
          </a:p>
          <a:p>
            <a:pPr marL="12700">
              <a:lnSpc>
                <a:spcPts val="2710"/>
              </a:lnSpc>
              <a:spcBef>
                <a:spcPts val="52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•</a:t>
            </a:r>
            <a:r>
              <a:rPr sz="2400" spc="19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PMingLiU"/>
                <a:cs typeface="PMingLiU"/>
              </a:rPr>
              <a:t>寶可夢訓練師要挑選適合</a:t>
            </a:r>
            <a:endParaRPr sz="2400">
              <a:latin typeface="PMingLiU"/>
              <a:cs typeface="PMingLiU"/>
            </a:endParaRPr>
          </a:p>
          <a:p>
            <a:pPr marL="241300">
              <a:lnSpc>
                <a:spcPts val="2710"/>
              </a:lnSpc>
            </a:pPr>
            <a:r>
              <a:rPr sz="2400" spc="-5" dirty="0">
                <a:latin typeface="PMingLiU"/>
                <a:cs typeface="PMingLiU"/>
              </a:rPr>
              <a:t>的寶可夢來戰鬥</a:t>
            </a:r>
            <a:endParaRPr sz="2400">
              <a:latin typeface="PMingLiU"/>
              <a:cs typeface="PMingLiU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•</a:t>
            </a:r>
            <a:r>
              <a:rPr sz="2400" spc="19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PMingLiU"/>
                <a:cs typeface="PMingLiU"/>
              </a:rPr>
              <a:t>寶可夢有不同的屬性</a:t>
            </a:r>
            <a:endParaRPr sz="2400">
              <a:latin typeface="PMingLiU"/>
              <a:cs typeface="PMingLiU"/>
            </a:endParaRPr>
          </a:p>
          <a:p>
            <a:pPr marL="12700">
              <a:lnSpc>
                <a:spcPts val="2710"/>
              </a:lnSpc>
              <a:spcBef>
                <a:spcPts val="75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•</a:t>
            </a:r>
            <a:r>
              <a:rPr sz="2400" spc="19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PMingLiU"/>
                <a:cs typeface="PMingLiU"/>
              </a:rPr>
              <a:t>召喚出來的寶可夢不一定</a:t>
            </a:r>
            <a:endParaRPr sz="2400">
              <a:latin typeface="PMingLiU"/>
              <a:cs typeface="PMingLiU"/>
            </a:endParaRPr>
          </a:p>
          <a:p>
            <a:pPr marL="241300">
              <a:lnSpc>
                <a:spcPts val="2710"/>
              </a:lnSpc>
            </a:pPr>
            <a:r>
              <a:rPr sz="2400" spc="-5" dirty="0">
                <a:latin typeface="PMingLiU"/>
                <a:cs typeface="PMingLiU"/>
              </a:rPr>
              <a:t>能操控</a:t>
            </a:r>
            <a:endParaRPr sz="2400">
              <a:latin typeface="PMingLiU"/>
              <a:cs typeface="PMingLiU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• </a:t>
            </a:r>
            <a:r>
              <a:rPr sz="2400" dirty="0">
                <a:latin typeface="Calibri" panose="020F0502020204030204"/>
                <a:cs typeface="Calibri" panose="020F0502020204030204"/>
              </a:rPr>
              <a:t>E.g.</a:t>
            </a:r>
            <a:r>
              <a:rPr sz="2400" spc="2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PMingLiU"/>
                <a:cs typeface="PMingLiU"/>
              </a:rPr>
              <a:t>小智的噴火龍</a:t>
            </a:r>
            <a:endParaRPr sz="2400">
              <a:latin typeface="PMingLiU"/>
              <a:cs typeface="PMingLiU"/>
            </a:endParaRPr>
          </a:p>
          <a:p>
            <a:pPr marL="469900">
              <a:lnSpc>
                <a:spcPct val="100000"/>
              </a:lnSpc>
              <a:spcBef>
                <a:spcPts val="21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•</a:t>
            </a:r>
            <a:r>
              <a:rPr sz="2400" spc="190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PMingLiU"/>
                <a:cs typeface="PMingLiU"/>
              </a:rPr>
              <a:t>需要足夠的經驗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8652" y="1948434"/>
            <a:ext cx="3458210" cy="3550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latin typeface="Calibri" panose="020F0502020204030204"/>
                <a:cs typeface="Calibri" panose="020F0502020204030204"/>
              </a:rPr>
              <a:t>AI</a:t>
            </a:r>
            <a:r>
              <a:rPr sz="3200" b="1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spc="10" dirty="0">
                <a:latin typeface="PMingLiU"/>
                <a:cs typeface="PMingLiU"/>
              </a:rPr>
              <a:t>訓練師</a:t>
            </a:r>
            <a:endParaRPr sz="3200">
              <a:latin typeface="PMingLiU"/>
              <a:cs typeface="PMingLiU"/>
            </a:endParaRPr>
          </a:p>
          <a:p>
            <a:pPr marL="12700">
              <a:lnSpc>
                <a:spcPts val="2735"/>
              </a:lnSpc>
              <a:spcBef>
                <a:spcPts val="47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• </a:t>
            </a:r>
            <a:r>
              <a:rPr sz="2400" dirty="0">
                <a:latin typeface="PMingLiU"/>
                <a:cs typeface="PMingLiU"/>
              </a:rPr>
              <a:t>在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step</a:t>
            </a:r>
            <a:r>
              <a:rPr sz="2400" spc="1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5" dirty="0">
                <a:latin typeface="PMingLiU"/>
                <a:cs typeface="PMingLiU"/>
              </a:rPr>
              <a:t>，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AI</a:t>
            </a:r>
            <a:r>
              <a:rPr sz="2400" spc="-5" dirty="0">
                <a:latin typeface="PMingLiU"/>
                <a:cs typeface="PMingLiU"/>
              </a:rPr>
              <a:t>訓練師要挑</a:t>
            </a:r>
            <a:endParaRPr sz="2400">
              <a:latin typeface="PMingLiU"/>
              <a:cs typeface="PMingLiU"/>
            </a:endParaRPr>
          </a:p>
          <a:p>
            <a:pPr marL="241300">
              <a:lnSpc>
                <a:spcPts val="2735"/>
              </a:lnSpc>
            </a:pPr>
            <a:r>
              <a:rPr sz="2400" spc="-5" dirty="0">
                <a:latin typeface="PMingLiU"/>
                <a:cs typeface="PMingLiU"/>
              </a:rPr>
              <a:t>選合適的模型</a:t>
            </a:r>
            <a:endParaRPr sz="2400">
              <a:latin typeface="PMingLiU"/>
              <a:cs typeface="PMingLiU"/>
            </a:endParaRPr>
          </a:p>
          <a:p>
            <a:pPr marL="698500" marR="7620" indent="-229235">
              <a:lnSpc>
                <a:spcPts val="2540"/>
              </a:lnSpc>
              <a:spcBef>
                <a:spcPts val="63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• </a:t>
            </a:r>
            <a:r>
              <a:rPr sz="2400" dirty="0">
                <a:latin typeface="PMingLiU"/>
                <a:cs typeface="PMingLiU"/>
              </a:rPr>
              <a:t>不同模型適合處理不  同的問題</a:t>
            </a:r>
            <a:endParaRPr sz="2400">
              <a:latin typeface="PMingLiU"/>
              <a:cs typeface="PMingLiU"/>
            </a:endParaRPr>
          </a:p>
          <a:p>
            <a:pPr marL="12700">
              <a:lnSpc>
                <a:spcPts val="2730"/>
              </a:lnSpc>
              <a:spcBef>
                <a:spcPts val="680"/>
              </a:spcBef>
            </a:pPr>
            <a:r>
              <a:rPr sz="2400" dirty="0">
                <a:latin typeface="Arial" panose="020B0604020202020204"/>
                <a:cs typeface="Arial" panose="020B0604020202020204"/>
              </a:rPr>
              <a:t>• </a:t>
            </a:r>
            <a:r>
              <a:rPr sz="2400" spc="-5" dirty="0">
                <a:latin typeface="PMingLiU"/>
                <a:cs typeface="PMingLiU"/>
              </a:rPr>
              <a:t>不一定能在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step </a:t>
            </a:r>
            <a:r>
              <a:rPr sz="2400" dirty="0">
                <a:latin typeface="Calibri" panose="020F0502020204030204"/>
                <a:cs typeface="Calibri" panose="020F0502020204030204"/>
              </a:rPr>
              <a:t>3</a:t>
            </a:r>
            <a:r>
              <a:rPr sz="2400" spc="1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PMingLiU"/>
                <a:cs typeface="PMingLiU"/>
              </a:rPr>
              <a:t>找出</a:t>
            </a:r>
            <a:endParaRPr sz="2400">
              <a:latin typeface="PMingLiU"/>
              <a:cs typeface="PMingLiU"/>
            </a:endParaRPr>
          </a:p>
          <a:p>
            <a:pPr marL="241300">
              <a:lnSpc>
                <a:spcPts val="273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best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8500" indent="-228600" defTabSz="-635">
              <a:lnSpc>
                <a:spcPct val="100000"/>
              </a:lnSpc>
              <a:spcBef>
                <a:spcPts val="215"/>
              </a:spcBef>
              <a:buFont typeface="Arial" panose="020B0604020202020204"/>
              <a:buChar char="•"/>
              <a:tabLst>
                <a:tab pos="69913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E.g.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Deep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Learning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9900">
              <a:lnSpc>
                <a:spcPct val="100000"/>
              </a:lnSpc>
              <a:spcBef>
                <a:spcPts val="225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•</a:t>
            </a:r>
            <a:r>
              <a:rPr sz="2400" spc="195" dirty="0">
                <a:latin typeface="Arial" panose="020B0604020202020204"/>
                <a:cs typeface="Arial" panose="020B0604020202020204"/>
              </a:rPr>
              <a:t> </a:t>
            </a:r>
            <a:r>
              <a:rPr sz="2400" dirty="0">
                <a:latin typeface="PMingLiU"/>
                <a:cs typeface="PMingLiU"/>
              </a:rPr>
              <a:t>需要足夠的經驗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9251" y="413004"/>
            <a:ext cx="5795772" cy="11536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21436"/>
            <a:ext cx="7728915" cy="978535"/>
          </a:xfrm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pc="-5" dirty="0"/>
              <a:t>概览</a:t>
            </a:r>
            <a:endParaRPr lang="zh-CN" spc="-5" dirty="0"/>
          </a:p>
        </p:txBody>
      </p:sp>
      <p:sp>
        <p:nvSpPr>
          <p:cNvPr id="3" name="object 3"/>
          <p:cNvSpPr/>
          <p:nvPr/>
        </p:nvSpPr>
        <p:spPr>
          <a:xfrm>
            <a:off x="624840" y="1822704"/>
            <a:ext cx="7894320" cy="43571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15136" y="1962658"/>
            <a:ext cx="7040880" cy="406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课程</a:t>
            </a:r>
            <a:r>
              <a:rPr lang="en-US" altLang="zh-CN"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lang="zh-CN" altLang="en-US"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：介绍深度学习</a:t>
            </a:r>
            <a:endParaRPr lang="zh-CN" altLang="en-US" sz="2800" spc="-15" dirty="0">
              <a:solidFill>
                <a:srgbClr val="FFFFFF"/>
              </a:solidFill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9370"/>
              </a:lnSpc>
              <a:spcBef>
                <a:spcPts val="1305"/>
              </a:spcBef>
            </a:pPr>
            <a:r>
              <a:rPr lang="zh-CN"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课程</a:t>
            </a:r>
            <a:r>
              <a:rPr lang="en-US" altLang="zh-CN"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lang="zh-CN"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：</a:t>
            </a:r>
            <a:r>
              <a:rPr lang="zh-CN"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训练神经网络的要点</a:t>
            </a:r>
            <a:br>
              <a:rPr lang="zh-CN"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</a:b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Lecture 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III: 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Variants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r>
              <a:rPr sz="2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Lecture </a:t>
            </a: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IV: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Next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Wave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73935" y="2298192"/>
            <a:ext cx="271272" cy="672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73935" y="229819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08733" y="2338070"/>
            <a:ext cx="26098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3935" y="3244595"/>
            <a:ext cx="271272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73935" y="3244595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808733" y="3285490"/>
            <a:ext cx="26098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73935" y="5606796"/>
            <a:ext cx="271272" cy="672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73935" y="5606796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04797" y="5647334"/>
            <a:ext cx="26860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R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28316" y="2301239"/>
            <a:ext cx="964692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28316" y="2301239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28316" y="3240023"/>
            <a:ext cx="964692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28316" y="3240023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28316" y="5594603"/>
            <a:ext cx="964692" cy="684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528316" y="5594603"/>
            <a:ext cx="965200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779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8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82191" y="493483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55722" y="492328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97785" y="257708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094738" y="352501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094738" y="587959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496817" y="257251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93770" y="3518915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493770" y="587502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299"/>
                </a:lnTo>
                <a:lnTo>
                  <a:pt x="378967" y="76199"/>
                </a:lnTo>
                <a:lnTo>
                  <a:pt x="321817" y="76199"/>
                </a:lnTo>
                <a:lnTo>
                  <a:pt x="321817" y="38099"/>
                </a:lnTo>
                <a:lnTo>
                  <a:pt x="378967" y="38099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7" y="76199"/>
                </a:lnTo>
                <a:lnTo>
                  <a:pt x="302767" y="38099"/>
                </a:lnTo>
                <a:close/>
              </a:path>
              <a:path w="417195" h="114300">
                <a:moveTo>
                  <a:pt x="378967" y="38099"/>
                </a:moveTo>
                <a:lnTo>
                  <a:pt x="321817" y="38099"/>
                </a:lnTo>
                <a:lnTo>
                  <a:pt x="321817" y="76199"/>
                </a:lnTo>
                <a:lnTo>
                  <a:pt x="378967" y="76199"/>
                </a:lnTo>
                <a:lnTo>
                  <a:pt x="417067" y="57149"/>
                </a:lnTo>
                <a:lnTo>
                  <a:pt x="37896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45635" y="2298192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45635" y="229819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976496" y="2338070"/>
            <a:ext cx="26733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45635" y="3244595"/>
            <a:ext cx="271272" cy="6720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45635" y="3244595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976496" y="3285490"/>
            <a:ext cx="26733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45635" y="5606796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45635" y="5606796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972559" y="5647334"/>
            <a:ext cx="27432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R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913376" y="2298192"/>
            <a:ext cx="271272" cy="6720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913376" y="229819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913376" y="3244595"/>
            <a:ext cx="271272" cy="6720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913376" y="3244595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913376" y="5606796"/>
            <a:ext cx="271272" cy="6720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913376" y="5606796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925948" y="2455798"/>
            <a:ext cx="3327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19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936363" y="3391534"/>
            <a:ext cx="33909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19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13503" y="5788761"/>
            <a:ext cx="35623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19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82" baseline="29000" dirty="0">
                <a:latin typeface="Cambria Math" panose="02040503050406030204"/>
                <a:cs typeface="Cambria Math" panose="02040503050406030204"/>
              </a:rPr>
              <a:t>𝑅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255008" y="259080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5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7021" y="134874"/>
                </a:lnTo>
                <a:lnTo>
                  <a:pt x="601979" y="89915"/>
                </a:lnTo>
                <a:lnTo>
                  <a:pt x="557022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1979" h="180339">
                <a:moveTo>
                  <a:pt x="557021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1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255008" y="259080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5"/>
                </a:moveTo>
                <a:lnTo>
                  <a:pt x="89915" y="0"/>
                </a:lnTo>
                <a:lnTo>
                  <a:pt x="89915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79" y="89915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248911" y="351129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8164" y="136016"/>
                </a:lnTo>
                <a:lnTo>
                  <a:pt x="603503" y="90677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6"/>
                </a:moveTo>
                <a:lnTo>
                  <a:pt x="512825" y="136016"/>
                </a:lnTo>
                <a:lnTo>
                  <a:pt x="512825" y="181355"/>
                </a:lnTo>
                <a:lnTo>
                  <a:pt x="558164" y="136016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248911" y="351129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7"/>
                </a:lnTo>
                <a:lnTo>
                  <a:pt x="512825" y="181355"/>
                </a:lnTo>
                <a:lnTo>
                  <a:pt x="512825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248911" y="5852159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8164" y="136016"/>
                </a:lnTo>
                <a:lnTo>
                  <a:pt x="603503" y="90677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6"/>
                </a:moveTo>
                <a:lnTo>
                  <a:pt x="512825" y="136016"/>
                </a:lnTo>
                <a:lnTo>
                  <a:pt x="512825" y="181355"/>
                </a:lnTo>
                <a:lnTo>
                  <a:pt x="558164" y="136016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248911" y="5852159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7"/>
                </a:lnTo>
                <a:lnTo>
                  <a:pt x="512825" y="181355"/>
                </a:lnTo>
                <a:lnTo>
                  <a:pt x="512825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461128" y="2749930"/>
            <a:ext cx="243204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5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944111" y="497141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47284" y="495833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770888" y="4152900"/>
            <a:ext cx="271272" cy="6705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770888" y="4152900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1805685" y="4192778"/>
            <a:ext cx="2609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525267" y="4146803"/>
            <a:ext cx="964692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2525267" y="4146803"/>
            <a:ext cx="965200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091689" y="443179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490721" y="442569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299"/>
                </a:lnTo>
                <a:lnTo>
                  <a:pt x="378967" y="76199"/>
                </a:lnTo>
                <a:lnTo>
                  <a:pt x="321817" y="76199"/>
                </a:lnTo>
                <a:lnTo>
                  <a:pt x="321817" y="38099"/>
                </a:lnTo>
                <a:lnTo>
                  <a:pt x="378967" y="38099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7" y="76199"/>
                </a:lnTo>
                <a:lnTo>
                  <a:pt x="302767" y="38099"/>
                </a:lnTo>
                <a:close/>
              </a:path>
              <a:path w="417195" h="114300">
                <a:moveTo>
                  <a:pt x="378967" y="38099"/>
                </a:moveTo>
                <a:lnTo>
                  <a:pt x="321817" y="38099"/>
                </a:lnTo>
                <a:lnTo>
                  <a:pt x="321817" y="76199"/>
                </a:lnTo>
                <a:lnTo>
                  <a:pt x="378967" y="76199"/>
                </a:lnTo>
                <a:lnTo>
                  <a:pt x="417067" y="57149"/>
                </a:lnTo>
                <a:lnTo>
                  <a:pt x="37896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941064" y="4152900"/>
            <a:ext cx="272796" cy="670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941064" y="4152900"/>
            <a:ext cx="273050" cy="670560"/>
          </a:xfrm>
          <a:custGeom>
            <a:avLst/>
            <a:gdLst/>
            <a:ahLst/>
            <a:cxnLst/>
            <a:rect l="l" t="t" r="r" b="b"/>
            <a:pathLst>
              <a:path w="273050" h="670560">
                <a:moveTo>
                  <a:pt x="0" y="670560"/>
                </a:moveTo>
                <a:lnTo>
                  <a:pt x="272796" y="670560"/>
                </a:lnTo>
                <a:lnTo>
                  <a:pt x="272796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3973448" y="4192778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3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910328" y="4152900"/>
            <a:ext cx="271272" cy="6705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910328" y="4152900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4933315" y="4298569"/>
            <a:ext cx="33909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19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3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245864" y="441807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8164" y="136017"/>
                </a:lnTo>
                <a:lnTo>
                  <a:pt x="603503" y="90678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7"/>
                </a:moveTo>
                <a:lnTo>
                  <a:pt x="512825" y="136017"/>
                </a:lnTo>
                <a:lnTo>
                  <a:pt x="512825" y="181356"/>
                </a:lnTo>
                <a:lnTo>
                  <a:pt x="558164" y="136017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245864" y="4418076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8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8"/>
                </a:lnTo>
                <a:lnTo>
                  <a:pt x="512825" y="181356"/>
                </a:lnTo>
                <a:lnTo>
                  <a:pt x="512825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587755" y="623189"/>
            <a:ext cx="3142615" cy="149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2080">
              <a:lnSpc>
                <a:spcPct val="100000"/>
              </a:lnSpc>
            </a:pPr>
            <a:r>
              <a:rPr sz="4400" b="0" spc="-95" dirty="0">
                <a:latin typeface="Calibri Light" panose="020F0302020204030204"/>
                <a:cs typeface="Calibri Light" panose="020F0302020204030204"/>
              </a:rPr>
              <a:t>Total</a:t>
            </a:r>
            <a:r>
              <a:rPr sz="4400" b="0" spc="-7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Loss</a:t>
            </a:r>
            <a:endParaRPr sz="4400">
              <a:latin typeface="Calibri Light" panose="020F0302020204030204"/>
              <a:cs typeface="Calibri Light" panose="020F0302020204030204"/>
            </a:endParaRPr>
          </a:p>
          <a:p>
            <a:pPr marL="12700">
              <a:lnSpc>
                <a:spcPct val="100000"/>
              </a:lnSpc>
              <a:spcBef>
                <a:spcPts val="2910"/>
              </a:spcBef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For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all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training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915924" y="2314955"/>
            <a:ext cx="719327" cy="719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96874" y="2295905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5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94588" y="3258311"/>
            <a:ext cx="719328" cy="7208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75538" y="3239261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1"/>
                </a:moveTo>
                <a:lnTo>
                  <a:pt x="757427" y="758951"/>
                </a:lnTo>
                <a:lnTo>
                  <a:pt x="757427" y="0"/>
                </a:lnTo>
                <a:lnTo>
                  <a:pt x="0" y="0"/>
                </a:lnTo>
                <a:lnTo>
                  <a:pt x="0" y="7589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94588" y="4139184"/>
            <a:ext cx="719328" cy="7208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94588" y="5594603"/>
            <a:ext cx="719328" cy="7208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7480554" y="919479"/>
            <a:ext cx="196215" cy="324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100" dirty="0">
                <a:latin typeface="Cambria Math" panose="02040503050406030204"/>
                <a:cs typeface="Cambria Math" panose="02040503050406030204"/>
              </a:rPr>
              <a:t>𝑅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666356" y="1346708"/>
            <a:ext cx="1480185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𝐿 =  </a:t>
            </a:r>
            <a:r>
              <a:rPr sz="2800" spc="7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3075" spc="104" baseline="-16000" dirty="0">
                <a:latin typeface="Cambria Math" panose="02040503050406030204"/>
                <a:cs typeface="Cambria Math" panose="02040503050406030204"/>
              </a:rPr>
              <a:t>𝑟</a:t>
            </a:r>
            <a:endParaRPr sz="3075" baseline="-16000">
              <a:latin typeface="Cambria Math" panose="02040503050406030204"/>
              <a:cs typeface="Cambria Math" panose="02040503050406030204"/>
            </a:endParaRPr>
          </a:p>
          <a:p>
            <a:pPr marL="672465">
              <a:lnSpc>
                <a:spcPct val="100000"/>
              </a:lnSpc>
              <a:spcBef>
                <a:spcPts val="955"/>
              </a:spcBef>
            </a:pPr>
            <a:r>
              <a:rPr sz="2000" spc="285" dirty="0">
                <a:latin typeface="Cambria Math" panose="02040503050406030204"/>
                <a:cs typeface="Cambria Math" panose="02040503050406030204"/>
              </a:rPr>
              <a:t>𝑟</a:t>
            </a:r>
            <a:r>
              <a:rPr sz="20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00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426964" y="5079491"/>
            <a:ext cx="3438143" cy="15026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305044" y="5017008"/>
            <a:ext cx="3461004" cy="17190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486400" y="5119115"/>
            <a:ext cx="3319272" cy="13853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277990" y="5585974"/>
            <a:ext cx="1797050" cy="0"/>
          </a:xfrm>
          <a:custGeom>
            <a:avLst/>
            <a:gdLst/>
            <a:ahLst/>
            <a:cxnLst/>
            <a:rect l="l" t="t" r="r" b="b"/>
            <a:pathLst>
              <a:path w="1797050">
                <a:moveTo>
                  <a:pt x="0" y="0"/>
                </a:moveTo>
                <a:lnTo>
                  <a:pt x="1796795" y="0"/>
                </a:lnTo>
              </a:path>
            </a:pathLst>
          </a:custGeom>
          <a:ln w="1068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578475" y="6011176"/>
            <a:ext cx="2148840" cy="0"/>
          </a:xfrm>
          <a:custGeom>
            <a:avLst/>
            <a:gdLst/>
            <a:ahLst/>
            <a:cxnLst/>
            <a:rect l="l" t="t" r="r" b="b"/>
            <a:pathLst>
              <a:path w="2148840">
                <a:moveTo>
                  <a:pt x="0" y="0"/>
                </a:moveTo>
                <a:lnTo>
                  <a:pt x="2148840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7575550" y="5536641"/>
            <a:ext cx="15113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∗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566664" y="5142738"/>
            <a:ext cx="2940685" cy="131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defTabSz="-635">
              <a:lnSpc>
                <a:spcPct val="100000"/>
              </a:lnSpc>
              <a:tabLst>
                <a:tab pos="2243455" algn="l"/>
              </a:tabLst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Find </a:t>
            </a:r>
            <a:r>
              <a:rPr sz="2800" b="1" i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  parameters</a:t>
            </a:r>
            <a:r>
              <a:rPr sz="2800" b="1" i="1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𝜽	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 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minimize total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0203" rIns="0" bIns="0" rtlCol="0">
            <a:spAutoFit/>
          </a:bodyPr>
          <a:lstStyle/>
          <a:p>
            <a:pPr marL="4851400">
              <a:lnSpc>
                <a:spcPct val="100000"/>
              </a:lnSpc>
            </a:pPr>
            <a:r>
              <a:rPr sz="2800" b="0" spc="-60" dirty="0">
                <a:latin typeface="Calibri" panose="020F0502020204030204"/>
                <a:cs typeface="Calibri" panose="020F0502020204030204"/>
              </a:rPr>
              <a:t>Total</a:t>
            </a:r>
            <a:r>
              <a:rPr sz="2800" b="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0" spc="-10" dirty="0">
                <a:latin typeface="Calibri" panose="020F0502020204030204"/>
                <a:cs typeface="Calibri" panose="020F0502020204030204"/>
              </a:rPr>
              <a:t>Loss: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461128" y="3668267"/>
            <a:ext cx="250825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452873" y="4544821"/>
            <a:ext cx="250825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3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461128" y="6010961"/>
            <a:ext cx="26797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82" baseline="-16000" dirty="0">
                <a:latin typeface="Cambria Math" panose="02040503050406030204"/>
                <a:cs typeface="Cambria Math" panose="02040503050406030204"/>
              </a:rPr>
              <a:t>𝑅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109459" y="2272283"/>
            <a:ext cx="228600" cy="504825"/>
          </a:xfrm>
          <a:custGeom>
            <a:avLst/>
            <a:gdLst/>
            <a:ahLst/>
            <a:cxnLst/>
            <a:rect l="l" t="t" r="r" b="b"/>
            <a:pathLst>
              <a:path w="228600" h="504825">
                <a:moveTo>
                  <a:pt x="152400" y="190500"/>
                </a:moveTo>
                <a:lnTo>
                  <a:pt x="76200" y="190500"/>
                </a:lnTo>
                <a:lnTo>
                  <a:pt x="76200" y="504698"/>
                </a:lnTo>
                <a:lnTo>
                  <a:pt x="152400" y="504698"/>
                </a:lnTo>
                <a:lnTo>
                  <a:pt x="152400" y="190500"/>
                </a:lnTo>
                <a:close/>
              </a:path>
              <a:path w="228600" h="504825">
                <a:moveTo>
                  <a:pt x="114300" y="0"/>
                </a:moveTo>
                <a:lnTo>
                  <a:pt x="0" y="228600"/>
                </a:lnTo>
                <a:lnTo>
                  <a:pt x="76200" y="228600"/>
                </a:lnTo>
                <a:lnTo>
                  <a:pt x="76200" y="190500"/>
                </a:lnTo>
                <a:lnTo>
                  <a:pt x="209550" y="190500"/>
                </a:lnTo>
                <a:lnTo>
                  <a:pt x="114300" y="0"/>
                </a:lnTo>
                <a:close/>
              </a:path>
              <a:path w="228600" h="504825">
                <a:moveTo>
                  <a:pt x="209550" y="190500"/>
                </a:moveTo>
                <a:lnTo>
                  <a:pt x="152400" y="190500"/>
                </a:lnTo>
                <a:lnTo>
                  <a:pt x="152400" y="228600"/>
                </a:lnTo>
                <a:lnTo>
                  <a:pt x="228600" y="228600"/>
                </a:lnTo>
                <a:lnTo>
                  <a:pt x="209550" y="19050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6492240" y="958596"/>
            <a:ext cx="1850389" cy="1325880"/>
          </a:xfrm>
          <a:custGeom>
            <a:avLst/>
            <a:gdLst/>
            <a:ahLst/>
            <a:cxnLst/>
            <a:rect l="l" t="t" r="r" b="b"/>
            <a:pathLst>
              <a:path w="1850390" h="1325880">
                <a:moveTo>
                  <a:pt x="0" y="1325879"/>
                </a:moveTo>
                <a:lnTo>
                  <a:pt x="1850136" y="1325879"/>
                </a:lnTo>
                <a:lnTo>
                  <a:pt x="1850136" y="0"/>
                </a:lnTo>
                <a:lnTo>
                  <a:pt x="0" y="0"/>
                </a:lnTo>
                <a:lnTo>
                  <a:pt x="0" y="1325879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603747" y="2602992"/>
            <a:ext cx="3223259" cy="6400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527547" y="2540507"/>
            <a:ext cx="3374136" cy="8656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5663184" y="2642616"/>
            <a:ext cx="3104388" cy="5227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5788914" y="2665603"/>
            <a:ext cx="28536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small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possible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5426964" y="3439667"/>
            <a:ext cx="3435095" cy="15026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305044" y="3377184"/>
            <a:ext cx="3599688" cy="17190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486400" y="3479291"/>
            <a:ext cx="3316224" cy="138531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6277990" y="3946397"/>
            <a:ext cx="1844039" cy="0"/>
          </a:xfrm>
          <a:custGeom>
            <a:avLst/>
            <a:gdLst/>
            <a:ahLst/>
            <a:cxnLst/>
            <a:rect l="l" t="t" r="r" b="b"/>
            <a:pathLst>
              <a:path w="1844040">
                <a:moveTo>
                  <a:pt x="0" y="0"/>
                </a:moveTo>
                <a:lnTo>
                  <a:pt x="1844039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578475" y="4373117"/>
            <a:ext cx="1816735" cy="0"/>
          </a:xfrm>
          <a:custGeom>
            <a:avLst/>
            <a:gdLst/>
            <a:ahLst/>
            <a:cxnLst/>
            <a:rect l="l" t="t" r="r" b="b"/>
            <a:pathLst>
              <a:path w="1816734">
                <a:moveTo>
                  <a:pt x="0" y="0"/>
                </a:moveTo>
                <a:lnTo>
                  <a:pt x="1816607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5566664" y="3502532"/>
            <a:ext cx="3079115" cy="1311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Find </a:t>
            </a:r>
            <a:r>
              <a:rPr sz="2800" b="1" i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function in  function </a:t>
            </a:r>
            <a:r>
              <a:rPr sz="2800" b="1" i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 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minimizes total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861047" y="3214116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697992" y="162306"/>
                </a:moveTo>
                <a:lnTo>
                  <a:pt x="0" y="162306"/>
                </a:lnTo>
                <a:lnTo>
                  <a:pt x="348996" y="324612"/>
                </a:lnTo>
                <a:lnTo>
                  <a:pt x="697992" y="162306"/>
                </a:lnTo>
                <a:close/>
              </a:path>
              <a:path w="698500" h="325120">
                <a:moveTo>
                  <a:pt x="523494" y="0"/>
                </a:moveTo>
                <a:lnTo>
                  <a:pt x="174498" y="0"/>
                </a:lnTo>
                <a:lnTo>
                  <a:pt x="174498" y="162306"/>
                </a:lnTo>
                <a:lnTo>
                  <a:pt x="523494" y="162306"/>
                </a:lnTo>
                <a:lnTo>
                  <a:pt x="523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6861047" y="3214116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0" y="162306"/>
                </a:moveTo>
                <a:lnTo>
                  <a:pt x="174498" y="162306"/>
                </a:lnTo>
                <a:lnTo>
                  <a:pt x="174498" y="0"/>
                </a:lnTo>
                <a:lnTo>
                  <a:pt x="523494" y="0"/>
                </a:lnTo>
                <a:lnTo>
                  <a:pt x="523494" y="162306"/>
                </a:lnTo>
                <a:lnTo>
                  <a:pt x="697992" y="162306"/>
                </a:lnTo>
                <a:lnTo>
                  <a:pt x="348996" y="324612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6861047" y="4904232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697992" y="162306"/>
                </a:moveTo>
                <a:lnTo>
                  <a:pt x="0" y="162306"/>
                </a:lnTo>
                <a:lnTo>
                  <a:pt x="348996" y="324612"/>
                </a:lnTo>
                <a:lnTo>
                  <a:pt x="697992" y="162306"/>
                </a:lnTo>
                <a:close/>
              </a:path>
              <a:path w="698500" h="325120">
                <a:moveTo>
                  <a:pt x="523494" y="0"/>
                </a:moveTo>
                <a:lnTo>
                  <a:pt x="174498" y="0"/>
                </a:lnTo>
                <a:lnTo>
                  <a:pt x="174498" y="162306"/>
                </a:lnTo>
                <a:lnTo>
                  <a:pt x="523494" y="162306"/>
                </a:lnTo>
                <a:lnTo>
                  <a:pt x="5234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6861047" y="4904232"/>
            <a:ext cx="698500" cy="325120"/>
          </a:xfrm>
          <a:custGeom>
            <a:avLst/>
            <a:gdLst/>
            <a:ahLst/>
            <a:cxnLst/>
            <a:rect l="l" t="t" r="r" b="b"/>
            <a:pathLst>
              <a:path w="698500" h="325120">
                <a:moveTo>
                  <a:pt x="0" y="162306"/>
                </a:moveTo>
                <a:lnTo>
                  <a:pt x="174498" y="162306"/>
                </a:lnTo>
                <a:lnTo>
                  <a:pt x="174498" y="0"/>
                </a:lnTo>
                <a:lnTo>
                  <a:pt x="523494" y="0"/>
                </a:lnTo>
                <a:lnTo>
                  <a:pt x="523494" y="162306"/>
                </a:lnTo>
                <a:lnTo>
                  <a:pt x="697992" y="162306"/>
                </a:lnTo>
                <a:lnTo>
                  <a:pt x="348996" y="324612"/>
                </a:lnTo>
                <a:lnTo>
                  <a:pt x="0" y="16230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56488" y="4101084"/>
            <a:ext cx="795527" cy="7970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75538" y="4118609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4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56488" y="5556503"/>
            <a:ext cx="795527" cy="7970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54963" y="5568696"/>
            <a:ext cx="797051" cy="7955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72489" y="5581650"/>
            <a:ext cx="757555" cy="759460"/>
          </a:xfrm>
          <a:custGeom>
            <a:avLst/>
            <a:gdLst/>
            <a:ahLst/>
            <a:cxnLst/>
            <a:rect l="l" t="t" r="r" b="b"/>
            <a:pathLst>
              <a:path w="757555" h="759460">
                <a:moveTo>
                  <a:pt x="0" y="758952"/>
                </a:moveTo>
                <a:lnTo>
                  <a:pt x="757428" y="758952"/>
                </a:lnTo>
                <a:lnTo>
                  <a:pt x="757428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48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AI</a:t>
            </a:r>
            <a:r>
              <a:rPr spc="-105" dirty="0"/>
              <a:t> </a:t>
            </a:r>
            <a:r>
              <a:rPr b="0" spc="5" dirty="0">
                <a:latin typeface="PMingLiU"/>
                <a:cs typeface="PMingLiU"/>
              </a:rPr>
              <a:t>訓練師</a:t>
            </a:r>
            <a:endParaRPr b="0" spc="5" dirty="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8734"/>
            <a:ext cx="5333365" cy="9378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Arial" panose="020B0604020202020204"/>
                <a:cs typeface="Arial" panose="020B0604020202020204"/>
              </a:rPr>
              <a:t>• </a:t>
            </a:r>
            <a:r>
              <a:rPr sz="2800" spc="-5" dirty="0">
                <a:latin typeface="PMingLiU"/>
                <a:cs typeface="PMingLiU"/>
              </a:rPr>
              <a:t>厲害的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AI </a:t>
            </a:r>
            <a:r>
              <a:rPr sz="2800" spc="-5" dirty="0">
                <a:latin typeface="PMingLiU"/>
                <a:cs typeface="PMingLiU"/>
              </a:rPr>
              <a:t>，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AI</a:t>
            </a:r>
            <a:r>
              <a:rPr sz="2800" spc="-1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PMingLiU"/>
                <a:cs typeface="PMingLiU"/>
              </a:rPr>
              <a:t>訓練師功不可沒</a:t>
            </a:r>
            <a:endParaRPr sz="28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2800" spc="-5" dirty="0">
                <a:latin typeface="Arial" panose="020B0604020202020204"/>
                <a:cs typeface="Arial" panose="020B0604020202020204"/>
              </a:rPr>
              <a:t>• </a:t>
            </a:r>
            <a:r>
              <a:rPr sz="2800" spc="-5" dirty="0">
                <a:latin typeface="PMingLiU"/>
                <a:cs typeface="PMingLiU"/>
              </a:rPr>
              <a:t>讓我們一起朝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AI</a:t>
            </a:r>
            <a:r>
              <a:rPr sz="28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PMingLiU"/>
                <a:cs typeface="PMingLiU"/>
              </a:rPr>
              <a:t>訓練師之路邁進</a:t>
            </a:r>
            <a:endParaRPr sz="28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39667" y="3019044"/>
            <a:ext cx="5076444" cy="35570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72846" y="5962192"/>
            <a:ext cx="2816225" cy="57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  <a:hlinkClick r:id="rId2"/>
              </a:rPr>
              <a:t>h</a:t>
            </a:r>
            <a:r>
              <a:rPr sz="1800" spc="-30" dirty="0">
                <a:latin typeface="Calibri" panose="020F0502020204030204"/>
                <a:cs typeface="Calibri" panose="020F0502020204030204"/>
                <a:hlinkClick r:id="rId2"/>
              </a:rPr>
              <a:t>t</a:t>
            </a:r>
            <a:r>
              <a:rPr sz="1800" dirty="0">
                <a:latin typeface="Calibri" panose="020F0502020204030204"/>
                <a:cs typeface="Calibri" panose="020F0502020204030204"/>
                <a:hlinkClick r:id="rId2"/>
              </a:rPr>
              <a:t>tp://</a:t>
            </a:r>
            <a:r>
              <a:rPr sz="1800" spc="5" dirty="0">
                <a:latin typeface="Calibri" panose="020F0502020204030204"/>
                <a:cs typeface="Calibri" panose="020F0502020204030204"/>
                <a:hlinkClick r:id="rId2"/>
              </a:rPr>
              <a:t>ww</a:t>
            </a:r>
            <a:r>
              <a:rPr sz="1800" spc="-125" dirty="0">
                <a:latin typeface="Calibri" panose="020F0502020204030204"/>
                <a:cs typeface="Calibri" panose="020F0502020204030204"/>
                <a:hlinkClick r:id="rId2"/>
              </a:rPr>
              <a:t>w</a:t>
            </a:r>
            <a:r>
              <a:rPr sz="1800" spc="20" dirty="0">
                <a:latin typeface="Calibri" panose="020F0502020204030204"/>
                <a:cs typeface="Calibri" panose="020F0502020204030204"/>
                <a:hlinkClick r:id="rId2"/>
              </a:rPr>
              <a:t>.</a:t>
            </a:r>
            <a:r>
              <a:rPr sz="1800" dirty="0">
                <a:latin typeface="Calibri" panose="020F0502020204030204"/>
                <a:cs typeface="Calibri" panose="020F0502020204030204"/>
                <a:hlinkClick r:id="rId2"/>
              </a:rPr>
              <a:t>g</a:t>
            </a:r>
            <a:r>
              <a:rPr sz="1800" spc="5" dirty="0">
                <a:latin typeface="Calibri" panose="020F0502020204030204"/>
                <a:cs typeface="Calibri" panose="020F0502020204030204"/>
                <a:hlinkClick r:id="rId2"/>
              </a:rPr>
              <a:t>v</a:t>
            </a:r>
            <a:r>
              <a:rPr sz="1800" dirty="0">
                <a:latin typeface="Calibri" panose="020F0502020204030204"/>
                <a:cs typeface="Calibri" panose="020F0502020204030204"/>
                <a:hlinkClick r:id="rId2"/>
              </a:rPr>
              <a:t>m.</a:t>
            </a:r>
            <a:r>
              <a:rPr sz="1800" spc="-15" dirty="0">
                <a:latin typeface="Calibri" panose="020F0502020204030204"/>
                <a:cs typeface="Calibri" panose="020F0502020204030204"/>
                <a:hlinkClick r:id="rId2"/>
              </a:rPr>
              <a:t>c</a:t>
            </a:r>
            <a:r>
              <a:rPr sz="1800" spc="-5" dirty="0">
                <a:latin typeface="Calibri" panose="020F0502020204030204"/>
                <a:cs typeface="Calibri" panose="020F0502020204030204"/>
                <a:hlinkClick r:id="rId2"/>
              </a:rPr>
              <a:t>om</a:t>
            </a:r>
            <a:r>
              <a:rPr sz="1800" spc="-35" dirty="0">
                <a:latin typeface="Calibri" panose="020F0502020204030204"/>
                <a:cs typeface="Calibri" panose="020F0502020204030204"/>
                <a:hlinkClick r:id="rId2"/>
              </a:rPr>
              <a:t>.</a:t>
            </a:r>
            <a:r>
              <a:rPr sz="1800" dirty="0">
                <a:latin typeface="Calibri" panose="020F0502020204030204"/>
                <a:cs typeface="Calibri" panose="020F0502020204030204"/>
                <a:hlinkClick r:id="rId2"/>
              </a:rPr>
              <a:t>t</a:t>
            </a:r>
            <a:r>
              <a:rPr sz="1800" spc="-10" dirty="0">
                <a:latin typeface="Calibri" panose="020F0502020204030204"/>
                <a:cs typeface="Calibri" panose="020F0502020204030204"/>
                <a:hlinkClick r:id="rId2"/>
              </a:rPr>
              <a:t>w</a:t>
            </a:r>
            <a:r>
              <a:rPr sz="1800" spc="-5" dirty="0">
                <a:latin typeface="Calibri" panose="020F0502020204030204"/>
                <a:cs typeface="Calibri" panose="020F0502020204030204"/>
                <a:hlinkClick r:id="rId2"/>
              </a:rPr>
              <a:t>/</a:t>
            </a:r>
            <a:r>
              <a:rPr sz="1800" spc="-15" dirty="0">
                <a:latin typeface="Calibri" panose="020F0502020204030204"/>
                <a:cs typeface="Calibri" panose="020F0502020204030204"/>
                <a:hlinkClick r:id="rId2"/>
              </a:rPr>
              <a:t>w</a:t>
            </a:r>
            <a:r>
              <a:rPr sz="1800" dirty="0">
                <a:latin typeface="Calibri" panose="020F0502020204030204"/>
                <a:cs typeface="Calibri" panose="020F0502020204030204"/>
                <a:hlinkClick r:id="rId2"/>
              </a:rPr>
              <a:t>eb </a:t>
            </a:r>
            <a:r>
              <a:rPr sz="180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only_content_10787.html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3231"/>
            <a:ext cx="4844796" cy="57622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327903" y="5355335"/>
            <a:ext cx="1459992" cy="384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861047" y="5495544"/>
            <a:ext cx="1167383" cy="211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80247" y="5503164"/>
            <a:ext cx="426720" cy="405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10428" y="5705855"/>
            <a:ext cx="2261616" cy="230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53363" y="901191"/>
            <a:ext cx="1495018" cy="2816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0496" y="927353"/>
            <a:ext cx="202692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50489" y="899667"/>
            <a:ext cx="3019298" cy="2832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81040" y="906652"/>
            <a:ext cx="1178560" cy="268605"/>
          </a:xfrm>
          <a:custGeom>
            <a:avLst/>
            <a:gdLst/>
            <a:ahLst/>
            <a:cxnLst/>
            <a:rect l="l" t="t" r="r" b="b"/>
            <a:pathLst>
              <a:path w="1178559" h="268605">
                <a:moveTo>
                  <a:pt x="234696" y="89535"/>
                </a:moveTo>
                <a:lnTo>
                  <a:pt x="31623" y="89535"/>
                </a:lnTo>
                <a:lnTo>
                  <a:pt x="31623" y="268224"/>
                </a:lnTo>
                <a:lnTo>
                  <a:pt x="59817" y="268224"/>
                </a:lnTo>
                <a:lnTo>
                  <a:pt x="59817" y="253364"/>
                </a:lnTo>
                <a:lnTo>
                  <a:pt x="234696" y="253364"/>
                </a:lnTo>
                <a:lnTo>
                  <a:pt x="234696" y="229488"/>
                </a:lnTo>
                <a:lnTo>
                  <a:pt x="59817" y="229488"/>
                </a:lnTo>
                <a:lnTo>
                  <a:pt x="59817" y="205867"/>
                </a:lnTo>
                <a:lnTo>
                  <a:pt x="234696" y="205867"/>
                </a:lnTo>
                <a:lnTo>
                  <a:pt x="234696" y="182625"/>
                </a:lnTo>
                <a:lnTo>
                  <a:pt x="59817" y="182625"/>
                </a:lnTo>
                <a:lnTo>
                  <a:pt x="59817" y="158242"/>
                </a:lnTo>
                <a:lnTo>
                  <a:pt x="234696" y="158242"/>
                </a:lnTo>
                <a:lnTo>
                  <a:pt x="234696" y="135382"/>
                </a:lnTo>
                <a:lnTo>
                  <a:pt x="59817" y="135382"/>
                </a:lnTo>
                <a:lnTo>
                  <a:pt x="59817" y="112522"/>
                </a:lnTo>
                <a:lnTo>
                  <a:pt x="234696" y="112522"/>
                </a:lnTo>
                <a:lnTo>
                  <a:pt x="234696" y="89535"/>
                </a:lnTo>
                <a:close/>
              </a:path>
              <a:path w="1178559" h="268605">
                <a:moveTo>
                  <a:pt x="234696" y="253364"/>
                </a:moveTo>
                <a:lnTo>
                  <a:pt x="207010" y="253364"/>
                </a:lnTo>
                <a:lnTo>
                  <a:pt x="207010" y="268224"/>
                </a:lnTo>
                <a:lnTo>
                  <a:pt x="234696" y="268224"/>
                </a:lnTo>
                <a:lnTo>
                  <a:pt x="234696" y="253364"/>
                </a:lnTo>
                <a:close/>
              </a:path>
              <a:path w="1178559" h="268605">
                <a:moveTo>
                  <a:pt x="234696" y="205867"/>
                </a:moveTo>
                <a:lnTo>
                  <a:pt x="207010" y="205867"/>
                </a:lnTo>
                <a:lnTo>
                  <a:pt x="207010" y="229488"/>
                </a:lnTo>
                <a:lnTo>
                  <a:pt x="234696" y="229488"/>
                </a:lnTo>
                <a:lnTo>
                  <a:pt x="234696" y="205867"/>
                </a:lnTo>
                <a:close/>
              </a:path>
              <a:path w="1178559" h="268605">
                <a:moveTo>
                  <a:pt x="234696" y="158242"/>
                </a:moveTo>
                <a:lnTo>
                  <a:pt x="207010" y="158242"/>
                </a:lnTo>
                <a:lnTo>
                  <a:pt x="207010" y="182625"/>
                </a:lnTo>
                <a:lnTo>
                  <a:pt x="234696" y="182625"/>
                </a:lnTo>
                <a:lnTo>
                  <a:pt x="234696" y="158242"/>
                </a:lnTo>
                <a:close/>
              </a:path>
              <a:path w="1178559" h="268605">
                <a:moveTo>
                  <a:pt x="234696" y="112522"/>
                </a:moveTo>
                <a:lnTo>
                  <a:pt x="207010" y="112522"/>
                </a:lnTo>
                <a:lnTo>
                  <a:pt x="207010" y="135382"/>
                </a:lnTo>
                <a:lnTo>
                  <a:pt x="234696" y="135382"/>
                </a:lnTo>
                <a:lnTo>
                  <a:pt x="234696" y="112522"/>
                </a:lnTo>
                <a:close/>
              </a:path>
              <a:path w="1178559" h="268605">
                <a:moveTo>
                  <a:pt x="145669" y="64262"/>
                </a:moveTo>
                <a:lnTo>
                  <a:pt x="115188" y="64262"/>
                </a:lnTo>
                <a:lnTo>
                  <a:pt x="112732" y="71550"/>
                </a:lnTo>
                <a:lnTo>
                  <a:pt x="110109" y="78184"/>
                </a:lnTo>
                <a:lnTo>
                  <a:pt x="107295" y="84175"/>
                </a:lnTo>
                <a:lnTo>
                  <a:pt x="104267" y="89535"/>
                </a:lnTo>
                <a:lnTo>
                  <a:pt x="135382" y="89535"/>
                </a:lnTo>
                <a:lnTo>
                  <a:pt x="138168" y="83889"/>
                </a:lnTo>
                <a:lnTo>
                  <a:pt x="140811" y="77803"/>
                </a:lnTo>
                <a:lnTo>
                  <a:pt x="143311" y="71264"/>
                </a:lnTo>
                <a:lnTo>
                  <a:pt x="145669" y="64262"/>
                </a:lnTo>
                <a:close/>
              </a:path>
              <a:path w="1178559" h="268605">
                <a:moveTo>
                  <a:pt x="264922" y="40005"/>
                </a:moveTo>
                <a:lnTo>
                  <a:pt x="0" y="40005"/>
                </a:lnTo>
                <a:lnTo>
                  <a:pt x="0" y="64262"/>
                </a:lnTo>
                <a:lnTo>
                  <a:pt x="264922" y="64262"/>
                </a:lnTo>
                <a:lnTo>
                  <a:pt x="264922" y="40005"/>
                </a:lnTo>
                <a:close/>
              </a:path>
              <a:path w="1178559" h="268605">
                <a:moveTo>
                  <a:pt x="860806" y="143637"/>
                </a:moveTo>
                <a:lnTo>
                  <a:pt x="721487" y="143637"/>
                </a:lnTo>
                <a:lnTo>
                  <a:pt x="721487" y="267335"/>
                </a:lnTo>
                <a:lnTo>
                  <a:pt x="748791" y="267335"/>
                </a:lnTo>
                <a:lnTo>
                  <a:pt x="748791" y="251206"/>
                </a:lnTo>
                <a:lnTo>
                  <a:pt x="860806" y="251206"/>
                </a:lnTo>
                <a:lnTo>
                  <a:pt x="860806" y="225298"/>
                </a:lnTo>
                <a:lnTo>
                  <a:pt x="748791" y="225298"/>
                </a:lnTo>
                <a:lnTo>
                  <a:pt x="748791" y="169163"/>
                </a:lnTo>
                <a:lnTo>
                  <a:pt x="860806" y="169163"/>
                </a:lnTo>
                <a:lnTo>
                  <a:pt x="860806" y="143637"/>
                </a:lnTo>
                <a:close/>
              </a:path>
              <a:path w="1178559" h="268605">
                <a:moveTo>
                  <a:pt x="860806" y="251206"/>
                </a:moveTo>
                <a:lnTo>
                  <a:pt x="833628" y="251206"/>
                </a:lnTo>
                <a:lnTo>
                  <a:pt x="833628" y="267335"/>
                </a:lnTo>
                <a:lnTo>
                  <a:pt x="860806" y="267335"/>
                </a:lnTo>
                <a:lnTo>
                  <a:pt x="860806" y="251206"/>
                </a:lnTo>
                <a:close/>
              </a:path>
              <a:path w="1178559" h="268605">
                <a:moveTo>
                  <a:pt x="860806" y="169163"/>
                </a:moveTo>
                <a:lnTo>
                  <a:pt x="833628" y="169163"/>
                </a:lnTo>
                <a:lnTo>
                  <a:pt x="833628" y="225298"/>
                </a:lnTo>
                <a:lnTo>
                  <a:pt x="860806" y="225298"/>
                </a:lnTo>
                <a:lnTo>
                  <a:pt x="860806" y="169163"/>
                </a:lnTo>
                <a:close/>
              </a:path>
              <a:path w="1178559" h="268605">
                <a:moveTo>
                  <a:pt x="555371" y="6350"/>
                </a:moveTo>
                <a:lnTo>
                  <a:pt x="327660" y="6350"/>
                </a:lnTo>
                <a:lnTo>
                  <a:pt x="327660" y="112522"/>
                </a:lnTo>
                <a:lnTo>
                  <a:pt x="326136" y="154289"/>
                </a:lnTo>
                <a:lnTo>
                  <a:pt x="321564" y="191770"/>
                </a:lnTo>
                <a:lnTo>
                  <a:pt x="313944" y="224964"/>
                </a:lnTo>
                <a:lnTo>
                  <a:pt x="303275" y="253873"/>
                </a:lnTo>
                <a:lnTo>
                  <a:pt x="327406" y="268605"/>
                </a:lnTo>
                <a:lnTo>
                  <a:pt x="338980" y="239081"/>
                </a:lnTo>
                <a:lnTo>
                  <a:pt x="347233" y="205200"/>
                </a:lnTo>
                <a:lnTo>
                  <a:pt x="352176" y="166985"/>
                </a:lnTo>
                <a:lnTo>
                  <a:pt x="353822" y="124460"/>
                </a:lnTo>
                <a:lnTo>
                  <a:pt x="353822" y="85979"/>
                </a:lnTo>
                <a:lnTo>
                  <a:pt x="555371" y="85979"/>
                </a:lnTo>
                <a:lnTo>
                  <a:pt x="555371" y="61849"/>
                </a:lnTo>
                <a:lnTo>
                  <a:pt x="353822" y="61849"/>
                </a:lnTo>
                <a:lnTo>
                  <a:pt x="353822" y="31114"/>
                </a:lnTo>
                <a:lnTo>
                  <a:pt x="555371" y="31114"/>
                </a:lnTo>
                <a:lnTo>
                  <a:pt x="555371" y="6350"/>
                </a:lnTo>
                <a:close/>
              </a:path>
              <a:path w="1178559" h="268605">
                <a:moveTo>
                  <a:pt x="402082" y="110744"/>
                </a:moveTo>
                <a:lnTo>
                  <a:pt x="375793" y="110744"/>
                </a:lnTo>
                <a:lnTo>
                  <a:pt x="375793" y="257301"/>
                </a:lnTo>
                <a:lnTo>
                  <a:pt x="531876" y="257301"/>
                </a:lnTo>
                <a:lnTo>
                  <a:pt x="531876" y="266700"/>
                </a:lnTo>
                <a:lnTo>
                  <a:pt x="558038" y="266700"/>
                </a:lnTo>
                <a:lnTo>
                  <a:pt x="558038" y="233807"/>
                </a:lnTo>
                <a:lnTo>
                  <a:pt x="402082" y="233807"/>
                </a:lnTo>
                <a:lnTo>
                  <a:pt x="402082" y="110744"/>
                </a:lnTo>
                <a:close/>
              </a:path>
              <a:path w="1178559" h="268605">
                <a:moveTo>
                  <a:pt x="558038" y="110744"/>
                </a:moveTo>
                <a:lnTo>
                  <a:pt x="531876" y="110744"/>
                </a:lnTo>
                <a:lnTo>
                  <a:pt x="531876" y="233807"/>
                </a:lnTo>
                <a:lnTo>
                  <a:pt x="558038" y="233807"/>
                </a:lnTo>
                <a:lnTo>
                  <a:pt x="558038" y="110744"/>
                </a:lnTo>
                <a:close/>
              </a:path>
              <a:path w="1178559" h="268605">
                <a:moveTo>
                  <a:pt x="518413" y="193675"/>
                </a:moveTo>
                <a:lnTo>
                  <a:pt x="416433" y="193675"/>
                </a:lnTo>
                <a:lnTo>
                  <a:pt x="416433" y="216408"/>
                </a:lnTo>
                <a:lnTo>
                  <a:pt x="518413" y="216408"/>
                </a:lnTo>
                <a:lnTo>
                  <a:pt x="518413" y="193675"/>
                </a:lnTo>
                <a:close/>
              </a:path>
              <a:path w="1178559" h="268605">
                <a:moveTo>
                  <a:pt x="479171" y="155575"/>
                </a:moveTo>
                <a:lnTo>
                  <a:pt x="453517" y="155575"/>
                </a:lnTo>
                <a:lnTo>
                  <a:pt x="453517" y="193675"/>
                </a:lnTo>
                <a:lnTo>
                  <a:pt x="479171" y="193675"/>
                </a:lnTo>
                <a:lnTo>
                  <a:pt x="479171" y="155575"/>
                </a:lnTo>
                <a:close/>
              </a:path>
              <a:path w="1178559" h="268605">
                <a:moveTo>
                  <a:pt x="521715" y="132334"/>
                </a:moveTo>
                <a:lnTo>
                  <a:pt x="411225" y="132334"/>
                </a:lnTo>
                <a:lnTo>
                  <a:pt x="411225" y="155575"/>
                </a:lnTo>
                <a:lnTo>
                  <a:pt x="521715" y="155575"/>
                </a:lnTo>
                <a:lnTo>
                  <a:pt x="521715" y="132334"/>
                </a:lnTo>
                <a:close/>
              </a:path>
              <a:path w="1178559" h="268605">
                <a:moveTo>
                  <a:pt x="479171" y="96266"/>
                </a:moveTo>
                <a:lnTo>
                  <a:pt x="453517" y="96266"/>
                </a:lnTo>
                <a:lnTo>
                  <a:pt x="453517" y="132334"/>
                </a:lnTo>
                <a:lnTo>
                  <a:pt x="479171" y="132334"/>
                </a:lnTo>
                <a:lnTo>
                  <a:pt x="479171" y="96266"/>
                </a:lnTo>
                <a:close/>
              </a:path>
              <a:path w="1178559" h="268605">
                <a:moveTo>
                  <a:pt x="555371" y="31114"/>
                </a:moveTo>
                <a:lnTo>
                  <a:pt x="528193" y="31114"/>
                </a:lnTo>
                <a:lnTo>
                  <a:pt x="528193" y="61849"/>
                </a:lnTo>
                <a:lnTo>
                  <a:pt x="555371" y="61849"/>
                </a:lnTo>
                <a:lnTo>
                  <a:pt x="555371" y="31114"/>
                </a:lnTo>
                <a:close/>
              </a:path>
              <a:path w="1178559" h="268605">
                <a:moveTo>
                  <a:pt x="791590" y="32258"/>
                </a:moveTo>
                <a:lnTo>
                  <a:pt x="763905" y="32258"/>
                </a:lnTo>
                <a:lnTo>
                  <a:pt x="759376" y="56570"/>
                </a:lnTo>
                <a:lnTo>
                  <a:pt x="749014" y="78454"/>
                </a:lnTo>
                <a:lnTo>
                  <a:pt x="732793" y="97909"/>
                </a:lnTo>
                <a:lnTo>
                  <a:pt x="710692" y="114935"/>
                </a:lnTo>
                <a:lnTo>
                  <a:pt x="731646" y="134112"/>
                </a:lnTo>
                <a:lnTo>
                  <a:pt x="756032" y="114464"/>
                </a:lnTo>
                <a:lnTo>
                  <a:pt x="774144" y="90947"/>
                </a:lnTo>
                <a:lnTo>
                  <a:pt x="785993" y="63549"/>
                </a:lnTo>
                <a:lnTo>
                  <a:pt x="791590" y="32258"/>
                </a:lnTo>
                <a:close/>
              </a:path>
              <a:path w="1178559" h="268605">
                <a:moveTo>
                  <a:pt x="793368" y="98171"/>
                </a:moveTo>
                <a:lnTo>
                  <a:pt x="803783" y="125349"/>
                </a:lnTo>
                <a:lnTo>
                  <a:pt x="815518" y="125654"/>
                </a:lnTo>
                <a:lnTo>
                  <a:pt x="825182" y="125603"/>
                </a:lnTo>
                <a:lnTo>
                  <a:pt x="860679" y="104012"/>
                </a:lnTo>
                <a:lnTo>
                  <a:pt x="861992" y="98806"/>
                </a:lnTo>
                <a:lnTo>
                  <a:pt x="823721" y="98806"/>
                </a:lnTo>
                <a:lnTo>
                  <a:pt x="801878" y="98679"/>
                </a:lnTo>
                <a:lnTo>
                  <a:pt x="793368" y="98171"/>
                </a:lnTo>
                <a:close/>
              </a:path>
              <a:path w="1178559" h="268605">
                <a:moveTo>
                  <a:pt x="868044" y="6731"/>
                </a:moveTo>
                <a:lnTo>
                  <a:pt x="716534" y="6731"/>
                </a:lnTo>
                <a:lnTo>
                  <a:pt x="716534" y="32258"/>
                </a:lnTo>
                <a:lnTo>
                  <a:pt x="839851" y="32258"/>
                </a:lnTo>
                <a:lnTo>
                  <a:pt x="839002" y="52075"/>
                </a:lnTo>
                <a:lnTo>
                  <a:pt x="835913" y="91948"/>
                </a:lnTo>
                <a:lnTo>
                  <a:pt x="823721" y="98806"/>
                </a:lnTo>
                <a:lnTo>
                  <a:pt x="861992" y="98806"/>
                </a:lnTo>
                <a:lnTo>
                  <a:pt x="866594" y="51786"/>
                </a:lnTo>
                <a:lnTo>
                  <a:pt x="867810" y="22115"/>
                </a:lnTo>
                <a:lnTo>
                  <a:pt x="868044" y="6731"/>
                </a:lnTo>
                <a:close/>
              </a:path>
              <a:path w="1178559" h="268605">
                <a:moveTo>
                  <a:pt x="613283" y="239902"/>
                </a:moveTo>
                <a:lnTo>
                  <a:pt x="622046" y="266700"/>
                </a:lnTo>
                <a:lnTo>
                  <a:pt x="629793" y="266954"/>
                </a:lnTo>
                <a:lnTo>
                  <a:pt x="641858" y="267081"/>
                </a:lnTo>
                <a:lnTo>
                  <a:pt x="656953" y="265533"/>
                </a:lnTo>
                <a:lnTo>
                  <a:pt x="667750" y="260889"/>
                </a:lnTo>
                <a:lnTo>
                  <a:pt x="674237" y="253150"/>
                </a:lnTo>
                <a:lnTo>
                  <a:pt x="676401" y="242316"/>
                </a:lnTo>
                <a:lnTo>
                  <a:pt x="676401" y="240411"/>
                </a:lnTo>
                <a:lnTo>
                  <a:pt x="624205" y="240411"/>
                </a:lnTo>
                <a:lnTo>
                  <a:pt x="613283" y="239902"/>
                </a:lnTo>
                <a:close/>
              </a:path>
              <a:path w="1178559" h="268605">
                <a:moveTo>
                  <a:pt x="676401" y="161036"/>
                </a:moveTo>
                <a:lnTo>
                  <a:pt x="649605" y="161036"/>
                </a:lnTo>
                <a:lnTo>
                  <a:pt x="649605" y="236347"/>
                </a:lnTo>
                <a:lnTo>
                  <a:pt x="648843" y="238125"/>
                </a:lnTo>
                <a:lnTo>
                  <a:pt x="647192" y="239013"/>
                </a:lnTo>
                <a:lnTo>
                  <a:pt x="645668" y="239902"/>
                </a:lnTo>
                <a:lnTo>
                  <a:pt x="639826" y="240411"/>
                </a:lnTo>
                <a:lnTo>
                  <a:pt x="676401" y="240411"/>
                </a:lnTo>
                <a:lnTo>
                  <a:pt x="676401" y="161036"/>
                </a:lnTo>
                <a:close/>
              </a:path>
              <a:path w="1178559" h="268605">
                <a:moveTo>
                  <a:pt x="676401" y="76454"/>
                </a:moveTo>
                <a:lnTo>
                  <a:pt x="649605" y="76454"/>
                </a:lnTo>
                <a:lnTo>
                  <a:pt x="649605" y="132842"/>
                </a:lnTo>
                <a:lnTo>
                  <a:pt x="638579" y="137342"/>
                </a:lnTo>
                <a:lnTo>
                  <a:pt x="627792" y="141509"/>
                </a:lnTo>
                <a:lnTo>
                  <a:pt x="617243" y="145343"/>
                </a:lnTo>
                <a:lnTo>
                  <a:pt x="606933" y="148844"/>
                </a:lnTo>
                <a:lnTo>
                  <a:pt x="613283" y="174751"/>
                </a:lnTo>
                <a:lnTo>
                  <a:pt x="634730" y="166846"/>
                </a:lnTo>
                <a:lnTo>
                  <a:pt x="642983" y="163679"/>
                </a:lnTo>
                <a:lnTo>
                  <a:pt x="649605" y="161036"/>
                </a:lnTo>
                <a:lnTo>
                  <a:pt x="676401" y="161036"/>
                </a:lnTo>
                <a:lnTo>
                  <a:pt x="676401" y="149733"/>
                </a:lnTo>
                <a:lnTo>
                  <a:pt x="685303" y="146067"/>
                </a:lnTo>
                <a:lnTo>
                  <a:pt x="693324" y="142509"/>
                </a:lnTo>
                <a:lnTo>
                  <a:pt x="700440" y="139070"/>
                </a:lnTo>
                <a:lnTo>
                  <a:pt x="706627" y="135762"/>
                </a:lnTo>
                <a:lnTo>
                  <a:pt x="704320" y="121920"/>
                </a:lnTo>
                <a:lnTo>
                  <a:pt x="676401" y="121920"/>
                </a:lnTo>
                <a:lnTo>
                  <a:pt x="676401" y="76454"/>
                </a:lnTo>
                <a:close/>
              </a:path>
              <a:path w="1178559" h="268605">
                <a:moveTo>
                  <a:pt x="702310" y="109855"/>
                </a:moveTo>
                <a:lnTo>
                  <a:pt x="695350" y="113401"/>
                </a:lnTo>
                <a:lnTo>
                  <a:pt x="688736" y="116601"/>
                </a:lnTo>
                <a:lnTo>
                  <a:pt x="682432" y="119445"/>
                </a:lnTo>
                <a:lnTo>
                  <a:pt x="676401" y="121920"/>
                </a:lnTo>
                <a:lnTo>
                  <a:pt x="704320" y="121920"/>
                </a:lnTo>
                <a:lnTo>
                  <a:pt x="702310" y="109855"/>
                </a:lnTo>
                <a:close/>
              </a:path>
              <a:path w="1178559" h="268605">
                <a:moveTo>
                  <a:pt x="710184" y="50292"/>
                </a:moveTo>
                <a:lnTo>
                  <a:pt x="609854" y="50292"/>
                </a:lnTo>
                <a:lnTo>
                  <a:pt x="609854" y="76454"/>
                </a:lnTo>
                <a:lnTo>
                  <a:pt x="710184" y="76454"/>
                </a:lnTo>
                <a:lnTo>
                  <a:pt x="710184" y="50292"/>
                </a:lnTo>
                <a:close/>
              </a:path>
              <a:path w="1178559" h="268605">
                <a:moveTo>
                  <a:pt x="676401" y="1905"/>
                </a:moveTo>
                <a:lnTo>
                  <a:pt x="649605" y="1905"/>
                </a:lnTo>
                <a:lnTo>
                  <a:pt x="649605" y="50292"/>
                </a:lnTo>
                <a:lnTo>
                  <a:pt x="676401" y="50292"/>
                </a:lnTo>
                <a:lnTo>
                  <a:pt x="676401" y="1905"/>
                </a:lnTo>
                <a:close/>
              </a:path>
              <a:path w="1178559" h="268605">
                <a:moveTo>
                  <a:pt x="1178052" y="233172"/>
                </a:moveTo>
                <a:lnTo>
                  <a:pt x="913764" y="233172"/>
                </a:lnTo>
                <a:lnTo>
                  <a:pt x="913764" y="259969"/>
                </a:lnTo>
                <a:lnTo>
                  <a:pt x="1178052" y="259969"/>
                </a:lnTo>
                <a:lnTo>
                  <a:pt x="1178052" y="233172"/>
                </a:lnTo>
                <a:close/>
              </a:path>
              <a:path w="1178559" h="268605">
                <a:moveTo>
                  <a:pt x="1064640" y="166624"/>
                </a:moveTo>
                <a:lnTo>
                  <a:pt x="1036701" y="166624"/>
                </a:lnTo>
                <a:lnTo>
                  <a:pt x="1036701" y="233172"/>
                </a:lnTo>
                <a:lnTo>
                  <a:pt x="1064640" y="233172"/>
                </a:lnTo>
                <a:lnTo>
                  <a:pt x="1064640" y="166624"/>
                </a:lnTo>
                <a:close/>
              </a:path>
              <a:path w="1178559" h="268605">
                <a:moveTo>
                  <a:pt x="1161541" y="139954"/>
                </a:moveTo>
                <a:lnTo>
                  <a:pt x="944244" y="139954"/>
                </a:lnTo>
                <a:lnTo>
                  <a:pt x="944244" y="166624"/>
                </a:lnTo>
                <a:lnTo>
                  <a:pt x="1161541" y="166624"/>
                </a:lnTo>
                <a:lnTo>
                  <a:pt x="1161541" y="139954"/>
                </a:lnTo>
                <a:close/>
              </a:path>
              <a:path w="1178559" h="268605">
                <a:moveTo>
                  <a:pt x="1064640" y="81661"/>
                </a:moveTo>
                <a:lnTo>
                  <a:pt x="1036701" y="81661"/>
                </a:lnTo>
                <a:lnTo>
                  <a:pt x="1036701" y="139954"/>
                </a:lnTo>
                <a:lnTo>
                  <a:pt x="1064640" y="139954"/>
                </a:lnTo>
                <a:lnTo>
                  <a:pt x="1064640" y="81661"/>
                </a:lnTo>
                <a:close/>
              </a:path>
              <a:path w="1178559" h="268605">
                <a:moveTo>
                  <a:pt x="966088" y="7238"/>
                </a:moveTo>
                <a:lnTo>
                  <a:pt x="957326" y="37074"/>
                </a:lnTo>
                <a:lnTo>
                  <a:pt x="945134" y="64468"/>
                </a:lnTo>
                <a:lnTo>
                  <a:pt x="929513" y="89409"/>
                </a:lnTo>
                <a:lnTo>
                  <a:pt x="910463" y="111887"/>
                </a:lnTo>
                <a:lnTo>
                  <a:pt x="931163" y="131699"/>
                </a:lnTo>
                <a:lnTo>
                  <a:pt x="941139" y="120773"/>
                </a:lnTo>
                <a:lnTo>
                  <a:pt x="950674" y="108775"/>
                </a:lnTo>
                <a:lnTo>
                  <a:pt x="959756" y="95730"/>
                </a:lnTo>
                <a:lnTo>
                  <a:pt x="968375" y="81661"/>
                </a:lnTo>
                <a:lnTo>
                  <a:pt x="1174114" y="81661"/>
                </a:lnTo>
                <a:lnTo>
                  <a:pt x="1174114" y="54863"/>
                </a:lnTo>
                <a:lnTo>
                  <a:pt x="980820" y="54863"/>
                </a:lnTo>
                <a:lnTo>
                  <a:pt x="984392" y="44148"/>
                </a:lnTo>
                <a:lnTo>
                  <a:pt x="987679" y="33718"/>
                </a:lnTo>
                <a:lnTo>
                  <a:pt x="990679" y="23574"/>
                </a:lnTo>
                <a:lnTo>
                  <a:pt x="993393" y="13716"/>
                </a:lnTo>
                <a:lnTo>
                  <a:pt x="966088" y="7238"/>
                </a:lnTo>
                <a:close/>
              </a:path>
              <a:path w="1178559" h="268605">
                <a:moveTo>
                  <a:pt x="1064640" y="1524"/>
                </a:moveTo>
                <a:lnTo>
                  <a:pt x="1036701" y="1524"/>
                </a:lnTo>
                <a:lnTo>
                  <a:pt x="1036701" y="54863"/>
                </a:lnTo>
                <a:lnTo>
                  <a:pt x="1064640" y="54863"/>
                </a:lnTo>
                <a:lnTo>
                  <a:pt x="1064640" y="1524"/>
                </a:lnTo>
                <a:close/>
              </a:path>
              <a:path w="1178559" h="268605">
                <a:moveTo>
                  <a:pt x="190119" y="0"/>
                </a:moveTo>
                <a:lnTo>
                  <a:pt x="179879" y="6953"/>
                </a:lnTo>
                <a:lnTo>
                  <a:pt x="169163" y="13335"/>
                </a:lnTo>
                <a:lnTo>
                  <a:pt x="157972" y="19145"/>
                </a:lnTo>
                <a:lnTo>
                  <a:pt x="146304" y="24384"/>
                </a:lnTo>
                <a:lnTo>
                  <a:pt x="178562" y="35433"/>
                </a:lnTo>
                <a:lnTo>
                  <a:pt x="191230" y="29408"/>
                </a:lnTo>
                <a:lnTo>
                  <a:pt x="202564" y="23336"/>
                </a:lnTo>
                <a:lnTo>
                  <a:pt x="212566" y="17216"/>
                </a:lnTo>
                <a:lnTo>
                  <a:pt x="221234" y="11049"/>
                </a:lnTo>
                <a:lnTo>
                  <a:pt x="190119" y="0"/>
                </a:lnTo>
                <a:close/>
              </a:path>
              <a:path w="1178559" h="268605">
                <a:moveTo>
                  <a:pt x="77850" y="0"/>
                </a:moveTo>
                <a:lnTo>
                  <a:pt x="47625" y="11049"/>
                </a:lnTo>
                <a:lnTo>
                  <a:pt x="58650" y="16430"/>
                </a:lnTo>
                <a:lnTo>
                  <a:pt x="69056" y="22288"/>
                </a:lnTo>
                <a:lnTo>
                  <a:pt x="78843" y="28622"/>
                </a:lnTo>
                <a:lnTo>
                  <a:pt x="88011" y="35433"/>
                </a:lnTo>
                <a:lnTo>
                  <a:pt x="118237" y="24384"/>
                </a:lnTo>
                <a:lnTo>
                  <a:pt x="107140" y="16930"/>
                </a:lnTo>
                <a:lnTo>
                  <a:pt x="96710" y="10382"/>
                </a:lnTo>
                <a:lnTo>
                  <a:pt x="86947" y="4738"/>
                </a:lnTo>
                <a:lnTo>
                  <a:pt x="77850" y="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840857" y="1112519"/>
            <a:ext cx="147320" cy="24130"/>
          </a:xfrm>
          <a:custGeom>
            <a:avLst/>
            <a:gdLst/>
            <a:ahLst/>
            <a:cxnLst/>
            <a:rect l="l" t="t" r="r" b="b"/>
            <a:pathLst>
              <a:path w="147320" h="24130">
                <a:moveTo>
                  <a:pt x="0" y="0"/>
                </a:moveTo>
                <a:lnTo>
                  <a:pt x="0" y="23621"/>
                </a:lnTo>
                <a:lnTo>
                  <a:pt x="147192" y="23621"/>
                </a:lnTo>
                <a:lnTo>
                  <a:pt x="147192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29831" y="1075816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90" h="56515">
                <a:moveTo>
                  <a:pt x="0" y="0"/>
                </a:moveTo>
                <a:lnTo>
                  <a:pt x="0" y="56134"/>
                </a:lnTo>
                <a:lnTo>
                  <a:pt x="84836" y="56134"/>
                </a:lnTo>
                <a:lnTo>
                  <a:pt x="8483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40857" y="1064894"/>
            <a:ext cx="147320" cy="24765"/>
          </a:xfrm>
          <a:custGeom>
            <a:avLst/>
            <a:gdLst/>
            <a:ahLst/>
            <a:cxnLst/>
            <a:rect l="l" t="t" r="r" b="b"/>
            <a:pathLst>
              <a:path w="147320" h="24765">
                <a:moveTo>
                  <a:pt x="0" y="0"/>
                </a:moveTo>
                <a:lnTo>
                  <a:pt x="0" y="24383"/>
                </a:lnTo>
                <a:lnTo>
                  <a:pt x="147192" y="24383"/>
                </a:lnTo>
                <a:lnTo>
                  <a:pt x="147192" y="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02527" y="1050289"/>
            <a:ext cx="139700" cy="123825"/>
          </a:xfrm>
          <a:custGeom>
            <a:avLst/>
            <a:gdLst/>
            <a:ahLst/>
            <a:cxnLst/>
            <a:rect l="l" t="t" r="r" b="b"/>
            <a:pathLst>
              <a:path w="139700" h="123825">
                <a:moveTo>
                  <a:pt x="0" y="0"/>
                </a:moveTo>
                <a:lnTo>
                  <a:pt x="139319" y="0"/>
                </a:lnTo>
                <a:lnTo>
                  <a:pt x="139319" y="123698"/>
                </a:lnTo>
                <a:lnTo>
                  <a:pt x="112141" y="123698"/>
                </a:lnTo>
                <a:lnTo>
                  <a:pt x="112141" y="107569"/>
                </a:lnTo>
                <a:lnTo>
                  <a:pt x="27304" y="107569"/>
                </a:lnTo>
                <a:lnTo>
                  <a:pt x="27304" y="123698"/>
                </a:lnTo>
                <a:lnTo>
                  <a:pt x="0" y="12369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840857" y="1019175"/>
            <a:ext cx="147320" cy="22860"/>
          </a:xfrm>
          <a:custGeom>
            <a:avLst/>
            <a:gdLst/>
            <a:ahLst/>
            <a:cxnLst/>
            <a:rect l="l" t="t" r="r" b="b"/>
            <a:pathLst>
              <a:path w="147320" h="22859">
                <a:moveTo>
                  <a:pt x="0" y="0"/>
                </a:moveTo>
                <a:lnTo>
                  <a:pt x="0" y="22860"/>
                </a:lnTo>
                <a:lnTo>
                  <a:pt x="147192" y="22860"/>
                </a:lnTo>
                <a:lnTo>
                  <a:pt x="14719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156833" y="1017397"/>
            <a:ext cx="182245" cy="156210"/>
          </a:xfrm>
          <a:custGeom>
            <a:avLst/>
            <a:gdLst/>
            <a:ahLst/>
            <a:cxnLst/>
            <a:rect l="l" t="t" r="r" b="b"/>
            <a:pathLst>
              <a:path w="182245" h="156209">
                <a:moveTo>
                  <a:pt x="0" y="0"/>
                </a:moveTo>
                <a:lnTo>
                  <a:pt x="26288" y="0"/>
                </a:lnTo>
                <a:lnTo>
                  <a:pt x="26288" y="123062"/>
                </a:lnTo>
                <a:lnTo>
                  <a:pt x="156082" y="123062"/>
                </a:lnTo>
                <a:lnTo>
                  <a:pt x="156082" y="0"/>
                </a:lnTo>
                <a:lnTo>
                  <a:pt x="182244" y="0"/>
                </a:lnTo>
                <a:lnTo>
                  <a:pt x="182244" y="155955"/>
                </a:lnTo>
                <a:lnTo>
                  <a:pt x="156082" y="155955"/>
                </a:lnTo>
                <a:lnTo>
                  <a:pt x="156082" y="146557"/>
                </a:lnTo>
                <a:lnTo>
                  <a:pt x="0" y="14655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192265" y="1002919"/>
            <a:ext cx="110489" cy="120650"/>
          </a:xfrm>
          <a:custGeom>
            <a:avLst/>
            <a:gdLst/>
            <a:ahLst/>
            <a:cxnLst/>
            <a:rect l="l" t="t" r="r" b="b"/>
            <a:pathLst>
              <a:path w="110489" h="120650">
                <a:moveTo>
                  <a:pt x="42291" y="0"/>
                </a:moveTo>
                <a:lnTo>
                  <a:pt x="67945" y="0"/>
                </a:lnTo>
                <a:lnTo>
                  <a:pt x="67945" y="36067"/>
                </a:lnTo>
                <a:lnTo>
                  <a:pt x="110489" y="36067"/>
                </a:lnTo>
                <a:lnTo>
                  <a:pt x="110489" y="59308"/>
                </a:lnTo>
                <a:lnTo>
                  <a:pt x="67945" y="59308"/>
                </a:lnTo>
                <a:lnTo>
                  <a:pt x="67945" y="97408"/>
                </a:lnTo>
                <a:lnTo>
                  <a:pt x="107187" y="97408"/>
                </a:lnTo>
                <a:lnTo>
                  <a:pt x="107187" y="120141"/>
                </a:lnTo>
                <a:lnTo>
                  <a:pt x="5207" y="120141"/>
                </a:lnTo>
                <a:lnTo>
                  <a:pt x="5207" y="97408"/>
                </a:lnTo>
                <a:lnTo>
                  <a:pt x="42291" y="97408"/>
                </a:lnTo>
                <a:lnTo>
                  <a:pt x="42291" y="59308"/>
                </a:lnTo>
                <a:lnTo>
                  <a:pt x="0" y="59308"/>
                </a:lnTo>
                <a:lnTo>
                  <a:pt x="0" y="36067"/>
                </a:lnTo>
                <a:lnTo>
                  <a:pt x="42291" y="36067"/>
                </a:lnTo>
                <a:lnTo>
                  <a:pt x="4229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781040" y="946658"/>
            <a:ext cx="265430" cy="228600"/>
          </a:xfrm>
          <a:custGeom>
            <a:avLst/>
            <a:gdLst/>
            <a:ahLst/>
            <a:cxnLst/>
            <a:rect l="l" t="t" r="r" b="b"/>
            <a:pathLst>
              <a:path w="265429" h="228600">
                <a:moveTo>
                  <a:pt x="0" y="0"/>
                </a:moveTo>
                <a:lnTo>
                  <a:pt x="264922" y="0"/>
                </a:lnTo>
                <a:lnTo>
                  <a:pt x="264922" y="24256"/>
                </a:lnTo>
                <a:lnTo>
                  <a:pt x="145669" y="24256"/>
                </a:lnTo>
                <a:lnTo>
                  <a:pt x="143311" y="31259"/>
                </a:lnTo>
                <a:lnTo>
                  <a:pt x="140811" y="37798"/>
                </a:lnTo>
                <a:lnTo>
                  <a:pt x="138168" y="43884"/>
                </a:lnTo>
                <a:lnTo>
                  <a:pt x="135382" y="49529"/>
                </a:lnTo>
                <a:lnTo>
                  <a:pt x="234696" y="49529"/>
                </a:lnTo>
                <a:lnTo>
                  <a:pt x="234696" y="228218"/>
                </a:lnTo>
                <a:lnTo>
                  <a:pt x="207010" y="228218"/>
                </a:lnTo>
                <a:lnTo>
                  <a:pt x="207010" y="213359"/>
                </a:lnTo>
                <a:lnTo>
                  <a:pt x="59817" y="213359"/>
                </a:lnTo>
                <a:lnTo>
                  <a:pt x="59817" y="228218"/>
                </a:lnTo>
                <a:lnTo>
                  <a:pt x="31623" y="228218"/>
                </a:lnTo>
                <a:lnTo>
                  <a:pt x="31623" y="49529"/>
                </a:lnTo>
                <a:lnTo>
                  <a:pt x="104267" y="49529"/>
                </a:lnTo>
                <a:lnTo>
                  <a:pt x="107295" y="44170"/>
                </a:lnTo>
                <a:lnTo>
                  <a:pt x="110109" y="38179"/>
                </a:lnTo>
                <a:lnTo>
                  <a:pt x="112732" y="31545"/>
                </a:lnTo>
                <a:lnTo>
                  <a:pt x="115188" y="24256"/>
                </a:lnTo>
                <a:lnTo>
                  <a:pt x="0" y="2425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34861" y="937767"/>
            <a:ext cx="174625" cy="31115"/>
          </a:xfrm>
          <a:custGeom>
            <a:avLst/>
            <a:gdLst/>
            <a:ahLst/>
            <a:cxnLst/>
            <a:rect l="l" t="t" r="r" b="b"/>
            <a:pathLst>
              <a:path w="174625" h="31115">
                <a:moveTo>
                  <a:pt x="0" y="0"/>
                </a:moveTo>
                <a:lnTo>
                  <a:pt x="0" y="30734"/>
                </a:lnTo>
                <a:lnTo>
                  <a:pt x="174371" y="30734"/>
                </a:lnTo>
                <a:lnTo>
                  <a:pt x="17437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491732" y="913383"/>
            <a:ext cx="157480" cy="127635"/>
          </a:xfrm>
          <a:custGeom>
            <a:avLst/>
            <a:gdLst/>
            <a:ahLst/>
            <a:cxnLst/>
            <a:rect l="l" t="t" r="r" b="b"/>
            <a:pathLst>
              <a:path w="157479" h="127634">
                <a:moveTo>
                  <a:pt x="5841" y="0"/>
                </a:moveTo>
                <a:lnTo>
                  <a:pt x="157352" y="0"/>
                </a:lnTo>
                <a:lnTo>
                  <a:pt x="157118" y="15384"/>
                </a:lnTo>
                <a:lnTo>
                  <a:pt x="154939" y="59943"/>
                </a:lnTo>
                <a:lnTo>
                  <a:pt x="148209" y="102996"/>
                </a:lnTo>
                <a:lnTo>
                  <a:pt x="104826" y="118923"/>
                </a:lnTo>
                <a:lnTo>
                  <a:pt x="93090" y="118617"/>
                </a:lnTo>
                <a:lnTo>
                  <a:pt x="82676" y="91439"/>
                </a:lnTo>
                <a:lnTo>
                  <a:pt x="91186" y="91948"/>
                </a:lnTo>
                <a:lnTo>
                  <a:pt x="98043" y="92075"/>
                </a:lnTo>
                <a:lnTo>
                  <a:pt x="103250" y="92075"/>
                </a:lnTo>
                <a:lnTo>
                  <a:pt x="113029" y="92075"/>
                </a:lnTo>
                <a:lnTo>
                  <a:pt x="119125" y="91439"/>
                </a:lnTo>
                <a:lnTo>
                  <a:pt x="121412" y="90296"/>
                </a:lnTo>
                <a:lnTo>
                  <a:pt x="123697" y="89153"/>
                </a:lnTo>
                <a:lnTo>
                  <a:pt x="125221" y="85216"/>
                </a:lnTo>
                <a:lnTo>
                  <a:pt x="128325" y="45055"/>
                </a:lnTo>
                <a:lnTo>
                  <a:pt x="129159" y="25526"/>
                </a:lnTo>
                <a:lnTo>
                  <a:pt x="80898" y="25526"/>
                </a:lnTo>
                <a:lnTo>
                  <a:pt x="75301" y="56818"/>
                </a:lnTo>
                <a:lnTo>
                  <a:pt x="63452" y="84216"/>
                </a:lnTo>
                <a:lnTo>
                  <a:pt x="45340" y="107733"/>
                </a:lnTo>
                <a:lnTo>
                  <a:pt x="20954" y="127380"/>
                </a:lnTo>
                <a:lnTo>
                  <a:pt x="0" y="108203"/>
                </a:lnTo>
                <a:lnTo>
                  <a:pt x="22101" y="91178"/>
                </a:lnTo>
                <a:lnTo>
                  <a:pt x="38322" y="71723"/>
                </a:lnTo>
                <a:lnTo>
                  <a:pt x="48684" y="49839"/>
                </a:lnTo>
                <a:lnTo>
                  <a:pt x="53212" y="25526"/>
                </a:lnTo>
                <a:lnTo>
                  <a:pt x="5841" y="25526"/>
                </a:lnTo>
                <a:lnTo>
                  <a:pt x="584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84315" y="913002"/>
            <a:ext cx="252095" cy="262255"/>
          </a:xfrm>
          <a:custGeom>
            <a:avLst/>
            <a:gdLst/>
            <a:ahLst/>
            <a:cxnLst/>
            <a:rect l="l" t="t" r="r" b="b"/>
            <a:pathLst>
              <a:path w="252095" h="262255">
                <a:moveTo>
                  <a:pt x="24384" y="0"/>
                </a:moveTo>
                <a:lnTo>
                  <a:pt x="252095" y="0"/>
                </a:lnTo>
                <a:lnTo>
                  <a:pt x="252095" y="79629"/>
                </a:lnTo>
                <a:lnTo>
                  <a:pt x="50546" y="79629"/>
                </a:lnTo>
                <a:lnTo>
                  <a:pt x="50546" y="118110"/>
                </a:lnTo>
                <a:lnTo>
                  <a:pt x="48900" y="160635"/>
                </a:lnTo>
                <a:lnTo>
                  <a:pt x="43957" y="198850"/>
                </a:lnTo>
                <a:lnTo>
                  <a:pt x="35704" y="232731"/>
                </a:lnTo>
                <a:lnTo>
                  <a:pt x="24130" y="262255"/>
                </a:lnTo>
                <a:lnTo>
                  <a:pt x="0" y="247523"/>
                </a:lnTo>
                <a:lnTo>
                  <a:pt x="10668" y="218614"/>
                </a:lnTo>
                <a:lnTo>
                  <a:pt x="18288" y="185420"/>
                </a:lnTo>
                <a:lnTo>
                  <a:pt x="22860" y="147939"/>
                </a:lnTo>
                <a:lnTo>
                  <a:pt x="24384" y="106172"/>
                </a:lnTo>
                <a:lnTo>
                  <a:pt x="2438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387972" y="908558"/>
            <a:ext cx="103505" cy="265430"/>
          </a:xfrm>
          <a:custGeom>
            <a:avLst/>
            <a:gdLst/>
            <a:ahLst/>
            <a:cxnLst/>
            <a:rect l="l" t="t" r="r" b="b"/>
            <a:pathLst>
              <a:path w="103504" h="265430">
                <a:moveTo>
                  <a:pt x="42672" y="0"/>
                </a:moveTo>
                <a:lnTo>
                  <a:pt x="69468" y="0"/>
                </a:lnTo>
                <a:lnTo>
                  <a:pt x="69468" y="48387"/>
                </a:lnTo>
                <a:lnTo>
                  <a:pt x="103250" y="48387"/>
                </a:lnTo>
                <a:lnTo>
                  <a:pt x="103250" y="74549"/>
                </a:lnTo>
                <a:lnTo>
                  <a:pt x="69468" y="74549"/>
                </a:lnTo>
                <a:lnTo>
                  <a:pt x="69468" y="120014"/>
                </a:lnTo>
                <a:lnTo>
                  <a:pt x="75499" y="117540"/>
                </a:lnTo>
                <a:lnTo>
                  <a:pt x="81803" y="114696"/>
                </a:lnTo>
                <a:lnTo>
                  <a:pt x="88417" y="111496"/>
                </a:lnTo>
                <a:lnTo>
                  <a:pt x="95376" y="107950"/>
                </a:lnTo>
                <a:lnTo>
                  <a:pt x="99694" y="133857"/>
                </a:lnTo>
                <a:lnTo>
                  <a:pt x="93507" y="137165"/>
                </a:lnTo>
                <a:lnTo>
                  <a:pt x="86391" y="140604"/>
                </a:lnTo>
                <a:lnTo>
                  <a:pt x="78370" y="144162"/>
                </a:lnTo>
                <a:lnTo>
                  <a:pt x="69468" y="147827"/>
                </a:lnTo>
                <a:lnTo>
                  <a:pt x="69468" y="240411"/>
                </a:lnTo>
                <a:lnTo>
                  <a:pt x="67304" y="251245"/>
                </a:lnTo>
                <a:lnTo>
                  <a:pt x="60817" y="258984"/>
                </a:lnTo>
                <a:lnTo>
                  <a:pt x="50020" y="263628"/>
                </a:lnTo>
                <a:lnTo>
                  <a:pt x="34925" y="265175"/>
                </a:lnTo>
                <a:lnTo>
                  <a:pt x="29463" y="265175"/>
                </a:lnTo>
                <a:lnTo>
                  <a:pt x="22860" y="265049"/>
                </a:lnTo>
                <a:lnTo>
                  <a:pt x="15112" y="264794"/>
                </a:lnTo>
                <a:lnTo>
                  <a:pt x="6350" y="237997"/>
                </a:lnTo>
                <a:lnTo>
                  <a:pt x="11811" y="238251"/>
                </a:lnTo>
                <a:lnTo>
                  <a:pt x="17272" y="238505"/>
                </a:lnTo>
                <a:lnTo>
                  <a:pt x="22732" y="238505"/>
                </a:lnTo>
                <a:lnTo>
                  <a:pt x="32892" y="238505"/>
                </a:lnTo>
                <a:lnTo>
                  <a:pt x="38735" y="237997"/>
                </a:lnTo>
                <a:lnTo>
                  <a:pt x="40259" y="237108"/>
                </a:lnTo>
                <a:lnTo>
                  <a:pt x="41910" y="236219"/>
                </a:lnTo>
                <a:lnTo>
                  <a:pt x="42672" y="234441"/>
                </a:lnTo>
                <a:lnTo>
                  <a:pt x="42672" y="231647"/>
                </a:lnTo>
                <a:lnTo>
                  <a:pt x="42672" y="159130"/>
                </a:lnTo>
                <a:lnTo>
                  <a:pt x="36050" y="161774"/>
                </a:lnTo>
                <a:lnTo>
                  <a:pt x="27797" y="164941"/>
                </a:lnTo>
                <a:lnTo>
                  <a:pt x="17901" y="168632"/>
                </a:lnTo>
                <a:lnTo>
                  <a:pt x="6350" y="172846"/>
                </a:lnTo>
                <a:lnTo>
                  <a:pt x="0" y="146938"/>
                </a:lnTo>
                <a:lnTo>
                  <a:pt x="10310" y="143438"/>
                </a:lnTo>
                <a:lnTo>
                  <a:pt x="20859" y="139604"/>
                </a:lnTo>
                <a:lnTo>
                  <a:pt x="31646" y="135437"/>
                </a:lnTo>
                <a:lnTo>
                  <a:pt x="42672" y="130937"/>
                </a:lnTo>
                <a:lnTo>
                  <a:pt x="42672" y="74549"/>
                </a:lnTo>
                <a:lnTo>
                  <a:pt x="2921" y="74549"/>
                </a:lnTo>
                <a:lnTo>
                  <a:pt x="2921" y="48387"/>
                </a:lnTo>
                <a:lnTo>
                  <a:pt x="42672" y="48387"/>
                </a:lnTo>
                <a:lnTo>
                  <a:pt x="4267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91503" y="908177"/>
            <a:ext cx="267970" cy="258445"/>
          </a:xfrm>
          <a:custGeom>
            <a:avLst/>
            <a:gdLst/>
            <a:ahLst/>
            <a:cxnLst/>
            <a:rect l="l" t="t" r="r" b="b"/>
            <a:pathLst>
              <a:path w="267970" h="258444">
                <a:moveTo>
                  <a:pt x="126238" y="0"/>
                </a:moveTo>
                <a:lnTo>
                  <a:pt x="154177" y="0"/>
                </a:lnTo>
                <a:lnTo>
                  <a:pt x="154177" y="53339"/>
                </a:lnTo>
                <a:lnTo>
                  <a:pt x="263651" y="53339"/>
                </a:lnTo>
                <a:lnTo>
                  <a:pt x="263651" y="80137"/>
                </a:lnTo>
                <a:lnTo>
                  <a:pt x="154177" y="80137"/>
                </a:lnTo>
                <a:lnTo>
                  <a:pt x="154177" y="138430"/>
                </a:lnTo>
                <a:lnTo>
                  <a:pt x="251078" y="138430"/>
                </a:lnTo>
                <a:lnTo>
                  <a:pt x="251078" y="165100"/>
                </a:lnTo>
                <a:lnTo>
                  <a:pt x="154177" y="165100"/>
                </a:lnTo>
                <a:lnTo>
                  <a:pt x="154177" y="231648"/>
                </a:lnTo>
                <a:lnTo>
                  <a:pt x="267589" y="231648"/>
                </a:lnTo>
                <a:lnTo>
                  <a:pt x="267589" y="258445"/>
                </a:lnTo>
                <a:lnTo>
                  <a:pt x="3301" y="258445"/>
                </a:lnTo>
                <a:lnTo>
                  <a:pt x="3301" y="231648"/>
                </a:lnTo>
                <a:lnTo>
                  <a:pt x="126238" y="231648"/>
                </a:lnTo>
                <a:lnTo>
                  <a:pt x="126238" y="165100"/>
                </a:lnTo>
                <a:lnTo>
                  <a:pt x="33781" y="165100"/>
                </a:lnTo>
                <a:lnTo>
                  <a:pt x="33781" y="138430"/>
                </a:lnTo>
                <a:lnTo>
                  <a:pt x="126238" y="138430"/>
                </a:lnTo>
                <a:lnTo>
                  <a:pt x="126238" y="80137"/>
                </a:lnTo>
                <a:lnTo>
                  <a:pt x="57912" y="80137"/>
                </a:lnTo>
                <a:lnTo>
                  <a:pt x="49293" y="94206"/>
                </a:lnTo>
                <a:lnTo>
                  <a:pt x="40211" y="107251"/>
                </a:lnTo>
                <a:lnTo>
                  <a:pt x="30676" y="119249"/>
                </a:lnTo>
                <a:lnTo>
                  <a:pt x="20700" y="130175"/>
                </a:lnTo>
                <a:lnTo>
                  <a:pt x="0" y="110362"/>
                </a:lnTo>
                <a:lnTo>
                  <a:pt x="19050" y="87885"/>
                </a:lnTo>
                <a:lnTo>
                  <a:pt x="34671" y="62944"/>
                </a:lnTo>
                <a:lnTo>
                  <a:pt x="46863" y="35550"/>
                </a:lnTo>
                <a:lnTo>
                  <a:pt x="55625" y="5714"/>
                </a:lnTo>
                <a:lnTo>
                  <a:pt x="82930" y="12192"/>
                </a:lnTo>
                <a:lnTo>
                  <a:pt x="80216" y="22050"/>
                </a:lnTo>
                <a:lnTo>
                  <a:pt x="77216" y="32194"/>
                </a:lnTo>
                <a:lnTo>
                  <a:pt x="73929" y="42624"/>
                </a:lnTo>
                <a:lnTo>
                  <a:pt x="70357" y="53339"/>
                </a:lnTo>
                <a:lnTo>
                  <a:pt x="126238" y="53339"/>
                </a:lnTo>
                <a:lnTo>
                  <a:pt x="12623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27344" y="906652"/>
            <a:ext cx="74930" cy="35560"/>
          </a:xfrm>
          <a:custGeom>
            <a:avLst/>
            <a:gdLst/>
            <a:ahLst/>
            <a:cxnLst/>
            <a:rect l="l" t="t" r="r" b="b"/>
            <a:pathLst>
              <a:path w="74929" h="35559">
                <a:moveTo>
                  <a:pt x="43814" y="0"/>
                </a:moveTo>
                <a:lnTo>
                  <a:pt x="74929" y="11049"/>
                </a:lnTo>
                <a:lnTo>
                  <a:pt x="66262" y="17216"/>
                </a:lnTo>
                <a:lnTo>
                  <a:pt x="56260" y="23336"/>
                </a:lnTo>
                <a:lnTo>
                  <a:pt x="44926" y="29408"/>
                </a:lnTo>
                <a:lnTo>
                  <a:pt x="32257" y="35433"/>
                </a:lnTo>
                <a:lnTo>
                  <a:pt x="0" y="24384"/>
                </a:lnTo>
                <a:lnTo>
                  <a:pt x="11668" y="19145"/>
                </a:lnTo>
                <a:lnTo>
                  <a:pt x="22859" y="13335"/>
                </a:lnTo>
                <a:lnTo>
                  <a:pt x="33575" y="6953"/>
                </a:lnTo>
                <a:lnTo>
                  <a:pt x="4381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828665" y="906652"/>
            <a:ext cx="71120" cy="35560"/>
          </a:xfrm>
          <a:custGeom>
            <a:avLst/>
            <a:gdLst/>
            <a:ahLst/>
            <a:cxnLst/>
            <a:rect l="l" t="t" r="r" b="b"/>
            <a:pathLst>
              <a:path w="71120" h="35559">
                <a:moveTo>
                  <a:pt x="30225" y="0"/>
                </a:moveTo>
                <a:lnTo>
                  <a:pt x="39322" y="4738"/>
                </a:lnTo>
                <a:lnTo>
                  <a:pt x="49085" y="10382"/>
                </a:lnTo>
                <a:lnTo>
                  <a:pt x="59515" y="16930"/>
                </a:lnTo>
                <a:lnTo>
                  <a:pt x="70612" y="24384"/>
                </a:lnTo>
                <a:lnTo>
                  <a:pt x="40386" y="35433"/>
                </a:lnTo>
                <a:lnTo>
                  <a:pt x="31218" y="28622"/>
                </a:lnTo>
                <a:lnTo>
                  <a:pt x="21431" y="22288"/>
                </a:lnTo>
                <a:lnTo>
                  <a:pt x="11025" y="16430"/>
                </a:lnTo>
                <a:lnTo>
                  <a:pt x="0" y="11049"/>
                </a:lnTo>
                <a:lnTo>
                  <a:pt x="3022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10348" y="991488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79" h="171450">
                <a:moveTo>
                  <a:pt x="27177" y="130048"/>
                </a:moveTo>
                <a:lnTo>
                  <a:pt x="15494" y="130048"/>
                </a:lnTo>
                <a:lnTo>
                  <a:pt x="10541" y="132080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7"/>
                </a:lnTo>
                <a:lnTo>
                  <a:pt x="52" y="156590"/>
                </a:lnTo>
                <a:lnTo>
                  <a:pt x="2031" y="161416"/>
                </a:lnTo>
                <a:lnTo>
                  <a:pt x="6096" y="165353"/>
                </a:lnTo>
                <a:lnTo>
                  <a:pt x="10286" y="169290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1" y="169290"/>
                </a:lnTo>
                <a:lnTo>
                  <a:pt x="40767" y="161544"/>
                </a:lnTo>
                <a:lnTo>
                  <a:pt x="42799" y="156590"/>
                </a:lnTo>
                <a:lnTo>
                  <a:pt x="42799" y="144907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80"/>
                </a:lnTo>
                <a:lnTo>
                  <a:pt x="27177" y="130048"/>
                </a:lnTo>
                <a:close/>
              </a:path>
              <a:path w="43179" h="171450">
                <a:moveTo>
                  <a:pt x="27431" y="0"/>
                </a:moveTo>
                <a:lnTo>
                  <a:pt x="15367" y="0"/>
                </a:lnTo>
                <a:lnTo>
                  <a:pt x="10286" y="2032"/>
                </a:lnTo>
                <a:lnTo>
                  <a:pt x="6096" y="5969"/>
                </a:lnTo>
                <a:lnTo>
                  <a:pt x="2031" y="9906"/>
                </a:lnTo>
                <a:lnTo>
                  <a:pt x="0" y="14732"/>
                </a:lnTo>
                <a:lnTo>
                  <a:pt x="0" y="26288"/>
                </a:lnTo>
                <a:lnTo>
                  <a:pt x="2031" y="31114"/>
                </a:lnTo>
                <a:lnTo>
                  <a:pt x="10541" y="39115"/>
                </a:lnTo>
                <a:lnTo>
                  <a:pt x="15494" y="41021"/>
                </a:lnTo>
                <a:lnTo>
                  <a:pt x="27177" y="41021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2"/>
                </a:lnTo>
                <a:lnTo>
                  <a:pt x="40767" y="9906"/>
                </a:lnTo>
                <a:lnTo>
                  <a:pt x="36702" y="5969"/>
                </a:lnTo>
                <a:lnTo>
                  <a:pt x="32511" y="2032"/>
                </a:lnTo>
                <a:lnTo>
                  <a:pt x="27431" y="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110348" y="112153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1208" y="0"/>
                </a:moveTo>
                <a:lnTo>
                  <a:pt x="27177" y="0"/>
                </a:lnTo>
                <a:lnTo>
                  <a:pt x="32257" y="2032"/>
                </a:lnTo>
                <a:lnTo>
                  <a:pt x="36575" y="5968"/>
                </a:lnTo>
                <a:lnTo>
                  <a:pt x="40767" y="9905"/>
                </a:lnTo>
                <a:lnTo>
                  <a:pt x="42799" y="14859"/>
                </a:lnTo>
                <a:lnTo>
                  <a:pt x="42799" y="20700"/>
                </a:lnTo>
                <a:lnTo>
                  <a:pt x="42799" y="26542"/>
                </a:lnTo>
                <a:lnTo>
                  <a:pt x="40767" y="31496"/>
                </a:lnTo>
                <a:lnTo>
                  <a:pt x="36702" y="35305"/>
                </a:lnTo>
                <a:lnTo>
                  <a:pt x="32511" y="39242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6" y="39242"/>
                </a:lnTo>
                <a:lnTo>
                  <a:pt x="6096" y="35305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9"/>
                </a:lnTo>
                <a:lnTo>
                  <a:pt x="2031" y="9905"/>
                </a:lnTo>
                <a:lnTo>
                  <a:pt x="6350" y="5968"/>
                </a:lnTo>
                <a:lnTo>
                  <a:pt x="10541" y="2032"/>
                </a:lnTo>
                <a:lnTo>
                  <a:pt x="15494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10348" y="991488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79" h="41275">
                <a:moveTo>
                  <a:pt x="21208" y="0"/>
                </a:moveTo>
                <a:lnTo>
                  <a:pt x="27431" y="0"/>
                </a:lnTo>
                <a:lnTo>
                  <a:pt x="32511" y="2032"/>
                </a:lnTo>
                <a:lnTo>
                  <a:pt x="36702" y="5969"/>
                </a:lnTo>
                <a:lnTo>
                  <a:pt x="40767" y="9906"/>
                </a:lnTo>
                <a:lnTo>
                  <a:pt x="42799" y="14732"/>
                </a:lnTo>
                <a:lnTo>
                  <a:pt x="42799" y="20320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1"/>
                </a:lnTo>
                <a:lnTo>
                  <a:pt x="21208" y="41021"/>
                </a:lnTo>
                <a:lnTo>
                  <a:pt x="15494" y="41021"/>
                </a:lnTo>
                <a:lnTo>
                  <a:pt x="10541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20"/>
                </a:lnTo>
                <a:lnTo>
                  <a:pt x="0" y="14732"/>
                </a:lnTo>
                <a:lnTo>
                  <a:pt x="2031" y="9906"/>
                </a:lnTo>
                <a:lnTo>
                  <a:pt x="6096" y="5969"/>
                </a:lnTo>
                <a:lnTo>
                  <a:pt x="10286" y="2032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144130" y="1449832"/>
            <a:ext cx="2145423" cy="2807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53765" y="158610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6035" y="0"/>
                </a:moveTo>
                <a:lnTo>
                  <a:pt x="15239" y="0"/>
                </a:lnTo>
                <a:lnTo>
                  <a:pt x="10540" y="1777"/>
                </a:lnTo>
                <a:lnTo>
                  <a:pt x="2159" y="8889"/>
                </a:lnTo>
                <a:lnTo>
                  <a:pt x="0" y="13462"/>
                </a:lnTo>
                <a:lnTo>
                  <a:pt x="0" y="28448"/>
                </a:lnTo>
                <a:lnTo>
                  <a:pt x="4063" y="34798"/>
                </a:lnTo>
                <a:lnTo>
                  <a:pt x="12319" y="38100"/>
                </a:lnTo>
                <a:lnTo>
                  <a:pt x="10922" y="41656"/>
                </a:lnTo>
                <a:lnTo>
                  <a:pt x="8255" y="46227"/>
                </a:lnTo>
                <a:lnTo>
                  <a:pt x="4445" y="51688"/>
                </a:lnTo>
                <a:lnTo>
                  <a:pt x="13715" y="58800"/>
                </a:lnTo>
                <a:lnTo>
                  <a:pt x="25144" y="48988"/>
                </a:lnTo>
                <a:lnTo>
                  <a:pt x="33321" y="39544"/>
                </a:lnTo>
                <a:lnTo>
                  <a:pt x="38236" y="30458"/>
                </a:lnTo>
                <a:lnTo>
                  <a:pt x="39877" y="21717"/>
                </a:lnTo>
                <a:lnTo>
                  <a:pt x="39877" y="15621"/>
                </a:lnTo>
                <a:lnTo>
                  <a:pt x="38100" y="10413"/>
                </a:lnTo>
                <a:lnTo>
                  <a:pt x="30734" y="2032"/>
                </a:lnTo>
                <a:lnTo>
                  <a:pt x="2603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53765" y="158610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0193" y="0"/>
                </a:moveTo>
                <a:lnTo>
                  <a:pt x="26035" y="0"/>
                </a:lnTo>
                <a:lnTo>
                  <a:pt x="30734" y="2032"/>
                </a:lnTo>
                <a:lnTo>
                  <a:pt x="34417" y="6223"/>
                </a:lnTo>
                <a:lnTo>
                  <a:pt x="38100" y="10413"/>
                </a:lnTo>
                <a:lnTo>
                  <a:pt x="39877" y="15621"/>
                </a:lnTo>
                <a:lnTo>
                  <a:pt x="39877" y="21717"/>
                </a:lnTo>
                <a:lnTo>
                  <a:pt x="38236" y="30458"/>
                </a:lnTo>
                <a:lnTo>
                  <a:pt x="33321" y="39544"/>
                </a:lnTo>
                <a:lnTo>
                  <a:pt x="25144" y="48988"/>
                </a:lnTo>
                <a:lnTo>
                  <a:pt x="13715" y="58800"/>
                </a:lnTo>
                <a:lnTo>
                  <a:pt x="4445" y="51688"/>
                </a:lnTo>
                <a:lnTo>
                  <a:pt x="8255" y="46227"/>
                </a:lnTo>
                <a:lnTo>
                  <a:pt x="10922" y="41656"/>
                </a:lnTo>
                <a:lnTo>
                  <a:pt x="12319" y="38100"/>
                </a:lnTo>
                <a:lnTo>
                  <a:pt x="4063" y="34798"/>
                </a:lnTo>
                <a:lnTo>
                  <a:pt x="0" y="28448"/>
                </a:lnTo>
                <a:lnTo>
                  <a:pt x="0" y="19050"/>
                </a:lnTo>
                <a:lnTo>
                  <a:pt x="0" y="13462"/>
                </a:lnTo>
                <a:lnTo>
                  <a:pt x="2159" y="8889"/>
                </a:lnTo>
                <a:lnTo>
                  <a:pt x="6350" y="5334"/>
                </a:lnTo>
                <a:lnTo>
                  <a:pt x="10540" y="1777"/>
                </a:lnTo>
                <a:lnTo>
                  <a:pt x="15239" y="0"/>
                </a:lnTo>
                <a:lnTo>
                  <a:pt x="2019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640201" y="1449832"/>
            <a:ext cx="1836293" cy="2795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145311" y="1997836"/>
            <a:ext cx="1962886" cy="2801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72409" y="213474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6035" y="0"/>
                </a:moveTo>
                <a:lnTo>
                  <a:pt x="15239" y="0"/>
                </a:lnTo>
                <a:lnTo>
                  <a:pt x="10540" y="1778"/>
                </a:lnTo>
                <a:lnTo>
                  <a:pt x="2158" y="8890"/>
                </a:lnTo>
                <a:lnTo>
                  <a:pt x="0" y="13462"/>
                </a:lnTo>
                <a:lnTo>
                  <a:pt x="0" y="28448"/>
                </a:lnTo>
                <a:lnTo>
                  <a:pt x="4063" y="34798"/>
                </a:lnTo>
                <a:lnTo>
                  <a:pt x="12318" y="38100"/>
                </a:lnTo>
                <a:lnTo>
                  <a:pt x="10921" y="41656"/>
                </a:lnTo>
                <a:lnTo>
                  <a:pt x="8254" y="46228"/>
                </a:lnTo>
                <a:lnTo>
                  <a:pt x="4444" y="51689"/>
                </a:lnTo>
                <a:lnTo>
                  <a:pt x="13715" y="58801"/>
                </a:lnTo>
                <a:lnTo>
                  <a:pt x="25144" y="48988"/>
                </a:lnTo>
                <a:lnTo>
                  <a:pt x="33321" y="39544"/>
                </a:lnTo>
                <a:lnTo>
                  <a:pt x="38236" y="30458"/>
                </a:lnTo>
                <a:lnTo>
                  <a:pt x="39877" y="21717"/>
                </a:lnTo>
                <a:lnTo>
                  <a:pt x="39877" y="15621"/>
                </a:lnTo>
                <a:lnTo>
                  <a:pt x="38100" y="10414"/>
                </a:lnTo>
                <a:lnTo>
                  <a:pt x="30733" y="2032"/>
                </a:lnTo>
                <a:lnTo>
                  <a:pt x="2603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72409" y="2134742"/>
            <a:ext cx="40005" cy="59055"/>
          </a:xfrm>
          <a:custGeom>
            <a:avLst/>
            <a:gdLst/>
            <a:ahLst/>
            <a:cxnLst/>
            <a:rect l="l" t="t" r="r" b="b"/>
            <a:pathLst>
              <a:path w="40004" h="59055">
                <a:moveTo>
                  <a:pt x="20192" y="0"/>
                </a:moveTo>
                <a:lnTo>
                  <a:pt x="26035" y="0"/>
                </a:lnTo>
                <a:lnTo>
                  <a:pt x="30733" y="2032"/>
                </a:lnTo>
                <a:lnTo>
                  <a:pt x="34416" y="6223"/>
                </a:lnTo>
                <a:lnTo>
                  <a:pt x="38100" y="10414"/>
                </a:lnTo>
                <a:lnTo>
                  <a:pt x="39877" y="15621"/>
                </a:lnTo>
                <a:lnTo>
                  <a:pt x="39877" y="21717"/>
                </a:lnTo>
                <a:lnTo>
                  <a:pt x="38236" y="30458"/>
                </a:lnTo>
                <a:lnTo>
                  <a:pt x="33321" y="39544"/>
                </a:lnTo>
                <a:lnTo>
                  <a:pt x="25144" y="48988"/>
                </a:lnTo>
                <a:lnTo>
                  <a:pt x="13715" y="58801"/>
                </a:lnTo>
                <a:lnTo>
                  <a:pt x="4444" y="51689"/>
                </a:lnTo>
                <a:lnTo>
                  <a:pt x="8254" y="46228"/>
                </a:lnTo>
                <a:lnTo>
                  <a:pt x="10921" y="41656"/>
                </a:lnTo>
                <a:lnTo>
                  <a:pt x="12318" y="38100"/>
                </a:lnTo>
                <a:lnTo>
                  <a:pt x="4063" y="34798"/>
                </a:lnTo>
                <a:lnTo>
                  <a:pt x="0" y="28448"/>
                </a:lnTo>
                <a:lnTo>
                  <a:pt x="0" y="19050"/>
                </a:lnTo>
                <a:lnTo>
                  <a:pt x="0" y="13462"/>
                </a:lnTo>
                <a:lnTo>
                  <a:pt x="2158" y="8890"/>
                </a:lnTo>
                <a:lnTo>
                  <a:pt x="6350" y="5334"/>
                </a:lnTo>
                <a:lnTo>
                  <a:pt x="10540" y="1778"/>
                </a:lnTo>
                <a:lnTo>
                  <a:pt x="15239" y="0"/>
                </a:lnTo>
                <a:lnTo>
                  <a:pt x="2019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458845" y="1998472"/>
            <a:ext cx="1654937" cy="2795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53909" y="2552826"/>
            <a:ext cx="1181100" cy="269875"/>
          </a:xfrm>
          <a:custGeom>
            <a:avLst/>
            <a:gdLst/>
            <a:ahLst/>
            <a:cxnLst/>
            <a:rect l="l" t="t" r="r" b="b"/>
            <a:pathLst>
              <a:path w="1181100" h="269875">
                <a:moveTo>
                  <a:pt x="1149159" y="157987"/>
                </a:moveTo>
                <a:lnTo>
                  <a:pt x="947864" y="157987"/>
                </a:lnTo>
                <a:lnTo>
                  <a:pt x="947864" y="267588"/>
                </a:lnTo>
                <a:lnTo>
                  <a:pt x="976058" y="267588"/>
                </a:lnTo>
                <a:lnTo>
                  <a:pt x="976058" y="254000"/>
                </a:lnTo>
                <a:lnTo>
                  <a:pt x="1149159" y="254000"/>
                </a:lnTo>
                <a:lnTo>
                  <a:pt x="1149159" y="228346"/>
                </a:lnTo>
                <a:lnTo>
                  <a:pt x="976058" y="228346"/>
                </a:lnTo>
                <a:lnTo>
                  <a:pt x="976058" y="183007"/>
                </a:lnTo>
                <a:lnTo>
                  <a:pt x="1149159" y="183007"/>
                </a:lnTo>
                <a:lnTo>
                  <a:pt x="1149159" y="157987"/>
                </a:lnTo>
                <a:close/>
              </a:path>
              <a:path w="1181100" h="269875">
                <a:moveTo>
                  <a:pt x="1149159" y="254000"/>
                </a:moveTo>
                <a:lnTo>
                  <a:pt x="1121727" y="254000"/>
                </a:lnTo>
                <a:lnTo>
                  <a:pt x="1121727" y="267588"/>
                </a:lnTo>
                <a:lnTo>
                  <a:pt x="1149159" y="267588"/>
                </a:lnTo>
                <a:lnTo>
                  <a:pt x="1149159" y="254000"/>
                </a:lnTo>
                <a:close/>
              </a:path>
              <a:path w="1181100" h="269875">
                <a:moveTo>
                  <a:pt x="1149159" y="183007"/>
                </a:moveTo>
                <a:lnTo>
                  <a:pt x="1121727" y="183007"/>
                </a:lnTo>
                <a:lnTo>
                  <a:pt x="1121727" y="228346"/>
                </a:lnTo>
                <a:lnTo>
                  <a:pt x="1149159" y="228346"/>
                </a:lnTo>
                <a:lnTo>
                  <a:pt x="1149159" y="183007"/>
                </a:lnTo>
                <a:close/>
              </a:path>
              <a:path w="1181100" h="269875">
                <a:moveTo>
                  <a:pt x="253936" y="143383"/>
                </a:moveTo>
                <a:lnTo>
                  <a:pt x="114604" y="143383"/>
                </a:lnTo>
                <a:lnTo>
                  <a:pt x="114604" y="267081"/>
                </a:lnTo>
                <a:lnTo>
                  <a:pt x="141986" y="267081"/>
                </a:lnTo>
                <a:lnTo>
                  <a:pt x="141986" y="250951"/>
                </a:lnTo>
                <a:lnTo>
                  <a:pt x="253936" y="250951"/>
                </a:lnTo>
                <a:lnTo>
                  <a:pt x="253936" y="225044"/>
                </a:lnTo>
                <a:lnTo>
                  <a:pt x="141986" y="225044"/>
                </a:lnTo>
                <a:lnTo>
                  <a:pt x="141986" y="168910"/>
                </a:lnTo>
                <a:lnTo>
                  <a:pt x="253936" y="168910"/>
                </a:lnTo>
                <a:lnTo>
                  <a:pt x="253936" y="143383"/>
                </a:lnTo>
                <a:close/>
              </a:path>
              <a:path w="1181100" h="269875">
                <a:moveTo>
                  <a:pt x="253936" y="250951"/>
                </a:moveTo>
                <a:lnTo>
                  <a:pt x="226758" y="250951"/>
                </a:lnTo>
                <a:lnTo>
                  <a:pt x="226758" y="267081"/>
                </a:lnTo>
                <a:lnTo>
                  <a:pt x="253936" y="267081"/>
                </a:lnTo>
                <a:lnTo>
                  <a:pt x="253936" y="250951"/>
                </a:lnTo>
                <a:close/>
              </a:path>
              <a:path w="1181100" h="269875">
                <a:moveTo>
                  <a:pt x="253936" y="168910"/>
                </a:moveTo>
                <a:lnTo>
                  <a:pt x="226758" y="168910"/>
                </a:lnTo>
                <a:lnTo>
                  <a:pt x="226758" y="225044"/>
                </a:lnTo>
                <a:lnTo>
                  <a:pt x="253936" y="225044"/>
                </a:lnTo>
                <a:lnTo>
                  <a:pt x="253936" y="168910"/>
                </a:lnTo>
                <a:close/>
              </a:path>
              <a:path w="1181100" h="269875">
                <a:moveTo>
                  <a:pt x="851850" y="235331"/>
                </a:moveTo>
                <a:lnTo>
                  <a:pt x="819594" y="235331"/>
                </a:lnTo>
                <a:lnTo>
                  <a:pt x="823880" y="242831"/>
                </a:lnTo>
                <a:lnTo>
                  <a:pt x="828220" y="251158"/>
                </a:lnTo>
                <a:lnTo>
                  <a:pt x="832453" y="259976"/>
                </a:lnTo>
                <a:lnTo>
                  <a:pt x="836739" y="269621"/>
                </a:lnTo>
                <a:lnTo>
                  <a:pt x="860996" y="252730"/>
                </a:lnTo>
                <a:lnTo>
                  <a:pt x="851850" y="235331"/>
                </a:lnTo>
                <a:close/>
              </a:path>
              <a:path w="1181100" h="269875">
                <a:moveTo>
                  <a:pt x="731202" y="87249"/>
                </a:moveTo>
                <a:lnTo>
                  <a:pt x="705762" y="144525"/>
                </a:lnTo>
                <a:lnTo>
                  <a:pt x="682021" y="189452"/>
                </a:lnTo>
                <a:lnTo>
                  <a:pt x="659943" y="222051"/>
                </a:lnTo>
                <a:lnTo>
                  <a:pt x="639508" y="242315"/>
                </a:lnTo>
                <a:lnTo>
                  <a:pt x="647382" y="265557"/>
                </a:lnTo>
                <a:lnTo>
                  <a:pt x="696364" y="258530"/>
                </a:lnTo>
                <a:lnTo>
                  <a:pt x="741394" y="251158"/>
                </a:lnTo>
                <a:lnTo>
                  <a:pt x="782470" y="243429"/>
                </a:lnTo>
                <a:lnTo>
                  <a:pt x="819594" y="235331"/>
                </a:lnTo>
                <a:lnTo>
                  <a:pt x="851850" y="235331"/>
                </a:lnTo>
                <a:lnTo>
                  <a:pt x="851049" y="233807"/>
                </a:lnTo>
                <a:lnTo>
                  <a:pt x="682688" y="233807"/>
                </a:lnTo>
                <a:lnTo>
                  <a:pt x="702095" y="205801"/>
                </a:lnTo>
                <a:lnTo>
                  <a:pt x="721264" y="173402"/>
                </a:lnTo>
                <a:lnTo>
                  <a:pt x="740195" y="136598"/>
                </a:lnTo>
                <a:lnTo>
                  <a:pt x="758888" y="95376"/>
                </a:lnTo>
                <a:lnTo>
                  <a:pt x="731202" y="87249"/>
                </a:lnTo>
                <a:close/>
              </a:path>
              <a:path w="1181100" h="269875">
                <a:moveTo>
                  <a:pt x="796734" y="151511"/>
                </a:moveTo>
                <a:lnTo>
                  <a:pt x="774255" y="166115"/>
                </a:lnTo>
                <a:lnTo>
                  <a:pt x="784661" y="180355"/>
                </a:lnTo>
                <a:lnTo>
                  <a:pt x="793400" y="192786"/>
                </a:lnTo>
                <a:lnTo>
                  <a:pt x="800473" y="203406"/>
                </a:lnTo>
                <a:lnTo>
                  <a:pt x="805878" y="212217"/>
                </a:lnTo>
                <a:lnTo>
                  <a:pt x="777736" y="218715"/>
                </a:lnTo>
                <a:lnTo>
                  <a:pt x="747807" y="224488"/>
                </a:lnTo>
                <a:lnTo>
                  <a:pt x="716117" y="229522"/>
                </a:lnTo>
                <a:lnTo>
                  <a:pt x="682688" y="233807"/>
                </a:lnTo>
                <a:lnTo>
                  <a:pt x="851049" y="233807"/>
                </a:lnTo>
                <a:lnTo>
                  <a:pt x="847115" y="226323"/>
                </a:lnTo>
                <a:lnTo>
                  <a:pt x="831770" y="200644"/>
                </a:lnTo>
                <a:lnTo>
                  <a:pt x="814972" y="175702"/>
                </a:lnTo>
                <a:lnTo>
                  <a:pt x="796734" y="151511"/>
                </a:lnTo>
                <a:close/>
              </a:path>
              <a:path w="1181100" h="269875">
                <a:moveTo>
                  <a:pt x="799782" y="4063"/>
                </a:moveTo>
                <a:lnTo>
                  <a:pt x="755586" y="4063"/>
                </a:lnTo>
                <a:lnTo>
                  <a:pt x="755586" y="29972"/>
                </a:lnTo>
                <a:lnTo>
                  <a:pt x="780351" y="29972"/>
                </a:lnTo>
                <a:lnTo>
                  <a:pt x="796045" y="65978"/>
                </a:lnTo>
                <a:lnTo>
                  <a:pt x="815324" y="97424"/>
                </a:lnTo>
                <a:lnTo>
                  <a:pt x="838198" y="124323"/>
                </a:lnTo>
                <a:lnTo>
                  <a:pt x="864679" y="146685"/>
                </a:lnTo>
                <a:lnTo>
                  <a:pt x="880935" y="122682"/>
                </a:lnTo>
                <a:lnTo>
                  <a:pt x="854217" y="100040"/>
                </a:lnTo>
                <a:lnTo>
                  <a:pt x="831786" y="72707"/>
                </a:lnTo>
                <a:lnTo>
                  <a:pt x="813641" y="40707"/>
                </a:lnTo>
                <a:lnTo>
                  <a:pt x="799782" y="4063"/>
                </a:lnTo>
                <a:close/>
              </a:path>
              <a:path w="1181100" h="269875">
                <a:moveTo>
                  <a:pt x="698055" y="0"/>
                </a:moveTo>
                <a:lnTo>
                  <a:pt x="682408" y="35863"/>
                </a:lnTo>
                <a:lnTo>
                  <a:pt x="662511" y="68024"/>
                </a:lnTo>
                <a:lnTo>
                  <a:pt x="638351" y="96494"/>
                </a:lnTo>
                <a:lnTo>
                  <a:pt x="609917" y="121285"/>
                </a:lnTo>
                <a:lnTo>
                  <a:pt x="627316" y="144525"/>
                </a:lnTo>
                <a:lnTo>
                  <a:pt x="658937" y="115569"/>
                </a:lnTo>
                <a:lnTo>
                  <a:pt x="685784" y="83375"/>
                </a:lnTo>
                <a:lnTo>
                  <a:pt x="707844" y="47942"/>
                </a:lnTo>
                <a:lnTo>
                  <a:pt x="725106" y="9271"/>
                </a:lnTo>
                <a:lnTo>
                  <a:pt x="698055" y="0"/>
                </a:lnTo>
                <a:close/>
              </a:path>
              <a:path w="1181100" h="269875">
                <a:moveTo>
                  <a:pt x="184696" y="32003"/>
                </a:moveTo>
                <a:lnTo>
                  <a:pt x="157022" y="32003"/>
                </a:lnTo>
                <a:lnTo>
                  <a:pt x="152524" y="56316"/>
                </a:lnTo>
                <a:lnTo>
                  <a:pt x="142170" y="78200"/>
                </a:lnTo>
                <a:lnTo>
                  <a:pt x="125958" y="97655"/>
                </a:lnTo>
                <a:lnTo>
                  <a:pt x="103886" y="114681"/>
                </a:lnTo>
                <a:lnTo>
                  <a:pt x="124726" y="133858"/>
                </a:lnTo>
                <a:lnTo>
                  <a:pt x="149120" y="114210"/>
                </a:lnTo>
                <a:lnTo>
                  <a:pt x="167246" y="90693"/>
                </a:lnTo>
                <a:lnTo>
                  <a:pt x="179104" y="63295"/>
                </a:lnTo>
                <a:lnTo>
                  <a:pt x="184696" y="32003"/>
                </a:lnTo>
                <a:close/>
              </a:path>
              <a:path w="1181100" h="269875">
                <a:moveTo>
                  <a:pt x="186486" y="97917"/>
                </a:moveTo>
                <a:lnTo>
                  <a:pt x="196900" y="125095"/>
                </a:lnTo>
                <a:lnTo>
                  <a:pt x="208659" y="125400"/>
                </a:lnTo>
                <a:lnTo>
                  <a:pt x="218325" y="125349"/>
                </a:lnTo>
                <a:lnTo>
                  <a:pt x="253809" y="103759"/>
                </a:lnTo>
                <a:lnTo>
                  <a:pt x="255122" y="98551"/>
                </a:lnTo>
                <a:lnTo>
                  <a:pt x="216852" y="98551"/>
                </a:lnTo>
                <a:lnTo>
                  <a:pt x="195021" y="98425"/>
                </a:lnTo>
                <a:lnTo>
                  <a:pt x="186486" y="97917"/>
                </a:lnTo>
                <a:close/>
              </a:path>
              <a:path w="1181100" h="269875">
                <a:moveTo>
                  <a:pt x="261175" y="6476"/>
                </a:moveTo>
                <a:lnTo>
                  <a:pt x="109689" y="6476"/>
                </a:lnTo>
                <a:lnTo>
                  <a:pt x="109689" y="32003"/>
                </a:lnTo>
                <a:lnTo>
                  <a:pt x="232981" y="32003"/>
                </a:lnTo>
                <a:lnTo>
                  <a:pt x="232133" y="51821"/>
                </a:lnTo>
                <a:lnTo>
                  <a:pt x="229044" y="91694"/>
                </a:lnTo>
                <a:lnTo>
                  <a:pt x="216852" y="98551"/>
                </a:lnTo>
                <a:lnTo>
                  <a:pt x="255122" y="98551"/>
                </a:lnTo>
                <a:lnTo>
                  <a:pt x="259725" y="51532"/>
                </a:lnTo>
                <a:lnTo>
                  <a:pt x="260941" y="21861"/>
                </a:lnTo>
                <a:lnTo>
                  <a:pt x="261175" y="6476"/>
                </a:lnTo>
                <a:close/>
              </a:path>
              <a:path w="1181100" h="269875">
                <a:moveTo>
                  <a:pt x="6400" y="239649"/>
                </a:moveTo>
                <a:lnTo>
                  <a:pt x="15189" y="266446"/>
                </a:lnTo>
                <a:lnTo>
                  <a:pt x="22923" y="266700"/>
                </a:lnTo>
                <a:lnTo>
                  <a:pt x="34975" y="266826"/>
                </a:lnTo>
                <a:lnTo>
                  <a:pt x="50085" y="265279"/>
                </a:lnTo>
                <a:lnTo>
                  <a:pt x="60875" y="260635"/>
                </a:lnTo>
                <a:lnTo>
                  <a:pt x="67349" y="252896"/>
                </a:lnTo>
                <a:lnTo>
                  <a:pt x="69507" y="242062"/>
                </a:lnTo>
                <a:lnTo>
                  <a:pt x="69507" y="240157"/>
                </a:lnTo>
                <a:lnTo>
                  <a:pt x="17322" y="240157"/>
                </a:lnTo>
                <a:lnTo>
                  <a:pt x="6400" y="239649"/>
                </a:lnTo>
                <a:close/>
              </a:path>
              <a:path w="1181100" h="269875">
                <a:moveTo>
                  <a:pt x="69507" y="160782"/>
                </a:moveTo>
                <a:lnTo>
                  <a:pt x="42722" y="160782"/>
                </a:lnTo>
                <a:lnTo>
                  <a:pt x="42722" y="236093"/>
                </a:lnTo>
                <a:lnTo>
                  <a:pt x="41922" y="237871"/>
                </a:lnTo>
                <a:lnTo>
                  <a:pt x="38747" y="239649"/>
                </a:lnTo>
                <a:lnTo>
                  <a:pt x="32893" y="240157"/>
                </a:lnTo>
                <a:lnTo>
                  <a:pt x="69507" y="240157"/>
                </a:lnTo>
                <a:lnTo>
                  <a:pt x="69507" y="160782"/>
                </a:lnTo>
                <a:close/>
              </a:path>
              <a:path w="1181100" h="269875">
                <a:moveTo>
                  <a:pt x="69507" y="76200"/>
                </a:moveTo>
                <a:lnTo>
                  <a:pt x="42722" y="76200"/>
                </a:lnTo>
                <a:lnTo>
                  <a:pt x="42722" y="132587"/>
                </a:lnTo>
                <a:lnTo>
                  <a:pt x="31680" y="137088"/>
                </a:lnTo>
                <a:lnTo>
                  <a:pt x="20880" y="141255"/>
                </a:lnTo>
                <a:lnTo>
                  <a:pt x="10320" y="145089"/>
                </a:lnTo>
                <a:lnTo>
                  <a:pt x="0" y="148589"/>
                </a:lnTo>
                <a:lnTo>
                  <a:pt x="6400" y="174498"/>
                </a:lnTo>
                <a:lnTo>
                  <a:pt x="27833" y="166592"/>
                </a:lnTo>
                <a:lnTo>
                  <a:pt x="36095" y="163425"/>
                </a:lnTo>
                <a:lnTo>
                  <a:pt x="42722" y="160782"/>
                </a:lnTo>
                <a:lnTo>
                  <a:pt x="69507" y="160782"/>
                </a:lnTo>
                <a:lnTo>
                  <a:pt x="69507" y="149478"/>
                </a:lnTo>
                <a:lnTo>
                  <a:pt x="78424" y="145813"/>
                </a:lnTo>
                <a:lnTo>
                  <a:pt x="86433" y="142255"/>
                </a:lnTo>
                <a:lnTo>
                  <a:pt x="93531" y="138816"/>
                </a:lnTo>
                <a:lnTo>
                  <a:pt x="99720" y="135509"/>
                </a:lnTo>
                <a:lnTo>
                  <a:pt x="97413" y="121665"/>
                </a:lnTo>
                <a:lnTo>
                  <a:pt x="69507" y="121665"/>
                </a:lnTo>
                <a:lnTo>
                  <a:pt x="69507" y="76200"/>
                </a:lnTo>
                <a:close/>
              </a:path>
              <a:path w="1181100" h="269875">
                <a:moveTo>
                  <a:pt x="95402" y="109600"/>
                </a:moveTo>
                <a:lnTo>
                  <a:pt x="88482" y="113147"/>
                </a:lnTo>
                <a:lnTo>
                  <a:pt x="81859" y="116347"/>
                </a:lnTo>
                <a:lnTo>
                  <a:pt x="75533" y="119191"/>
                </a:lnTo>
                <a:lnTo>
                  <a:pt x="69507" y="121665"/>
                </a:lnTo>
                <a:lnTo>
                  <a:pt x="97413" y="121665"/>
                </a:lnTo>
                <a:lnTo>
                  <a:pt x="95402" y="109600"/>
                </a:lnTo>
                <a:close/>
              </a:path>
              <a:path w="1181100" h="269875">
                <a:moveTo>
                  <a:pt x="103289" y="50037"/>
                </a:moveTo>
                <a:lnTo>
                  <a:pt x="2984" y="50037"/>
                </a:lnTo>
                <a:lnTo>
                  <a:pt x="2984" y="76200"/>
                </a:lnTo>
                <a:lnTo>
                  <a:pt x="103289" y="76200"/>
                </a:lnTo>
                <a:lnTo>
                  <a:pt x="103289" y="50037"/>
                </a:lnTo>
                <a:close/>
              </a:path>
              <a:path w="1181100" h="269875">
                <a:moveTo>
                  <a:pt x="69507" y="1650"/>
                </a:moveTo>
                <a:lnTo>
                  <a:pt x="42722" y="1650"/>
                </a:lnTo>
                <a:lnTo>
                  <a:pt x="42722" y="50037"/>
                </a:lnTo>
                <a:lnTo>
                  <a:pt x="69507" y="50037"/>
                </a:lnTo>
                <a:lnTo>
                  <a:pt x="69507" y="1650"/>
                </a:lnTo>
                <a:close/>
              </a:path>
              <a:path w="1181100" h="269875">
                <a:moveTo>
                  <a:pt x="1180782" y="105537"/>
                </a:moveTo>
                <a:lnTo>
                  <a:pt x="916241" y="105537"/>
                </a:lnTo>
                <a:lnTo>
                  <a:pt x="916241" y="130301"/>
                </a:lnTo>
                <a:lnTo>
                  <a:pt x="1180782" y="130301"/>
                </a:lnTo>
                <a:lnTo>
                  <a:pt x="1180782" y="105537"/>
                </a:lnTo>
                <a:close/>
              </a:path>
              <a:path w="1181100" h="269875">
                <a:moveTo>
                  <a:pt x="1062545" y="65024"/>
                </a:moveTo>
                <a:lnTo>
                  <a:pt x="1035113" y="65024"/>
                </a:lnTo>
                <a:lnTo>
                  <a:pt x="1035113" y="105537"/>
                </a:lnTo>
                <a:lnTo>
                  <a:pt x="1062545" y="105537"/>
                </a:lnTo>
                <a:lnTo>
                  <a:pt x="1062545" y="65024"/>
                </a:lnTo>
                <a:close/>
              </a:path>
              <a:path w="1181100" h="269875">
                <a:moveTo>
                  <a:pt x="979233" y="2539"/>
                </a:moveTo>
                <a:lnTo>
                  <a:pt x="963951" y="26519"/>
                </a:lnTo>
                <a:lnTo>
                  <a:pt x="948039" y="47212"/>
                </a:lnTo>
                <a:lnTo>
                  <a:pt x="931531" y="64619"/>
                </a:lnTo>
                <a:lnTo>
                  <a:pt x="914463" y="78739"/>
                </a:lnTo>
                <a:lnTo>
                  <a:pt x="934529" y="97662"/>
                </a:lnTo>
                <a:lnTo>
                  <a:pt x="943359" y="90991"/>
                </a:lnTo>
                <a:lnTo>
                  <a:pt x="952118" y="83343"/>
                </a:lnTo>
                <a:lnTo>
                  <a:pt x="960782" y="74695"/>
                </a:lnTo>
                <a:lnTo>
                  <a:pt x="969327" y="65024"/>
                </a:lnTo>
                <a:lnTo>
                  <a:pt x="1164907" y="65024"/>
                </a:lnTo>
                <a:lnTo>
                  <a:pt x="1164907" y="39750"/>
                </a:lnTo>
                <a:lnTo>
                  <a:pt x="988504" y="39750"/>
                </a:lnTo>
                <a:lnTo>
                  <a:pt x="993338" y="32440"/>
                </a:lnTo>
                <a:lnTo>
                  <a:pt x="997934" y="25177"/>
                </a:lnTo>
                <a:lnTo>
                  <a:pt x="1002291" y="17962"/>
                </a:lnTo>
                <a:lnTo>
                  <a:pt x="1006411" y="10795"/>
                </a:lnTo>
                <a:lnTo>
                  <a:pt x="979233" y="2539"/>
                </a:lnTo>
                <a:close/>
              </a:path>
              <a:path w="1181100" h="269875">
                <a:moveTo>
                  <a:pt x="1062545" y="1270"/>
                </a:moveTo>
                <a:lnTo>
                  <a:pt x="1035113" y="1270"/>
                </a:lnTo>
                <a:lnTo>
                  <a:pt x="1035113" y="39750"/>
                </a:lnTo>
                <a:lnTo>
                  <a:pt x="1062545" y="39750"/>
                </a:lnTo>
                <a:lnTo>
                  <a:pt x="1062545" y="1270"/>
                </a:lnTo>
                <a:close/>
              </a:path>
              <a:path w="1181100" h="269875">
                <a:moveTo>
                  <a:pt x="571182" y="232918"/>
                </a:moveTo>
                <a:lnTo>
                  <a:pt x="306895" y="232918"/>
                </a:lnTo>
                <a:lnTo>
                  <a:pt x="306895" y="259714"/>
                </a:lnTo>
                <a:lnTo>
                  <a:pt x="571182" y="259714"/>
                </a:lnTo>
                <a:lnTo>
                  <a:pt x="571182" y="232918"/>
                </a:lnTo>
                <a:close/>
              </a:path>
              <a:path w="1181100" h="269875">
                <a:moveTo>
                  <a:pt x="457771" y="166370"/>
                </a:moveTo>
                <a:lnTo>
                  <a:pt x="429831" y="166370"/>
                </a:lnTo>
                <a:lnTo>
                  <a:pt x="429831" y="232918"/>
                </a:lnTo>
                <a:lnTo>
                  <a:pt x="457771" y="232918"/>
                </a:lnTo>
                <a:lnTo>
                  <a:pt x="457771" y="166370"/>
                </a:lnTo>
                <a:close/>
              </a:path>
              <a:path w="1181100" h="269875">
                <a:moveTo>
                  <a:pt x="554672" y="139700"/>
                </a:moveTo>
                <a:lnTo>
                  <a:pt x="337375" y="139700"/>
                </a:lnTo>
                <a:lnTo>
                  <a:pt x="337375" y="166370"/>
                </a:lnTo>
                <a:lnTo>
                  <a:pt x="554672" y="166370"/>
                </a:lnTo>
                <a:lnTo>
                  <a:pt x="554672" y="139700"/>
                </a:lnTo>
                <a:close/>
              </a:path>
              <a:path w="1181100" h="269875">
                <a:moveTo>
                  <a:pt x="457771" y="81407"/>
                </a:moveTo>
                <a:lnTo>
                  <a:pt x="429831" y="81407"/>
                </a:lnTo>
                <a:lnTo>
                  <a:pt x="429831" y="139700"/>
                </a:lnTo>
                <a:lnTo>
                  <a:pt x="457771" y="139700"/>
                </a:lnTo>
                <a:lnTo>
                  <a:pt x="457771" y="81407"/>
                </a:lnTo>
                <a:close/>
              </a:path>
              <a:path w="1181100" h="269875">
                <a:moveTo>
                  <a:pt x="359219" y="6985"/>
                </a:moveTo>
                <a:lnTo>
                  <a:pt x="350456" y="36820"/>
                </a:lnTo>
                <a:lnTo>
                  <a:pt x="338264" y="64214"/>
                </a:lnTo>
                <a:lnTo>
                  <a:pt x="322643" y="89155"/>
                </a:lnTo>
                <a:lnTo>
                  <a:pt x="303593" y="111633"/>
                </a:lnTo>
                <a:lnTo>
                  <a:pt x="324294" y="131445"/>
                </a:lnTo>
                <a:lnTo>
                  <a:pt x="334269" y="120519"/>
                </a:lnTo>
                <a:lnTo>
                  <a:pt x="343804" y="108521"/>
                </a:lnTo>
                <a:lnTo>
                  <a:pt x="352887" y="95476"/>
                </a:lnTo>
                <a:lnTo>
                  <a:pt x="361505" y="81407"/>
                </a:lnTo>
                <a:lnTo>
                  <a:pt x="567245" y="81407"/>
                </a:lnTo>
                <a:lnTo>
                  <a:pt x="567245" y="54610"/>
                </a:lnTo>
                <a:lnTo>
                  <a:pt x="373951" y="54610"/>
                </a:lnTo>
                <a:lnTo>
                  <a:pt x="377523" y="43894"/>
                </a:lnTo>
                <a:lnTo>
                  <a:pt x="380809" y="33464"/>
                </a:lnTo>
                <a:lnTo>
                  <a:pt x="383809" y="23320"/>
                </a:lnTo>
                <a:lnTo>
                  <a:pt x="386524" y="13462"/>
                </a:lnTo>
                <a:lnTo>
                  <a:pt x="359219" y="6985"/>
                </a:lnTo>
                <a:close/>
              </a:path>
              <a:path w="1181100" h="269875">
                <a:moveTo>
                  <a:pt x="457771" y="1270"/>
                </a:moveTo>
                <a:lnTo>
                  <a:pt x="429831" y="1270"/>
                </a:lnTo>
                <a:lnTo>
                  <a:pt x="429831" y="54610"/>
                </a:lnTo>
                <a:lnTo>
                  <a:pt x="457771" y="54610"/>
                </a:lnTo>
                <a:lnTo>
                  <a:pt x="457771" y="127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029967" y="2735833"/>
            <a:ext cx="146050" cy="45720"/>
          </a:xfrm>
          <a:custGeom>
            <a:avLst/>
            <a:gdLst/>
            <a:ahLst/>
            <a:cxnLst/>
            <a:rect l="l" t="t" r="r" b="b"/>
            <a:pathLst>
              <a:path w="146050" h="45719">
                <a:moveTo>
                  <a:pt x="0" y="0"/>
                </a:moveTo>
                <a:lnTo>
                  <a:pt x="0" y="45338"/>
                </a:lnTo>
                <a:lnTo>
                  <a:pt x="145669" y="45338"/>
                </a:lnTo>
                <a:lnTo>
                  <a:pt x="14566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195895" y="2721736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90" h="56514">
                <a:moveTo>
                  <a:pt x="0" y="0"/>
                </a:moveTo>
                <a:lnTo>
                  <a:pt x="0" y="56134"/>
                </a:lnTo>
                <a:lnTo>
                  <a:pt x="84772" y="56134"/>
                </a:lnTo>
                <a:lnTo>
                  <a:pt x="8477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01773" y="2710814"/>
            <a:ext cx="201295" cy="109855"/>
          </a:xfrm>
          <a:custGeom>
            <a:avLst/>
            <a:gdLst/>
            <a:ahLst/>
            <a:cxnLst/>
            <a:rect l="l" t="t" r="r" b="b"/>
            <a:pathLst>
              <a:path w="201294" h="109855">
                <a:moveTo>
                  <a:pt x="0" y="0"/>
                </a:moveTo>
                <a:lnTo>
                  <a:pt x="201294" y="0"/>
                </a:lnTo>
                <a:lnTo>
                  <a:pt x="201294" y="109600"/>
                </a:lnTo>
                <a:lnTo>
                  <a:pt x="173862" y="109600"/>
                </a:lnTo>
                <a:lnTo>
                  <a:pt x="173862" y="96012"/>
                </a:lnTo>
                <a:lnTo>
                  <a:pt x="28193" y="96012"/>
                </a:lnTo>
                <a:lnTo>
                  <a:pt x="28193" y="109600"/>
                </a:lnTo>
                <a:lnTo>
                  <a:pt x="0" y="10960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168514" y="2696210"/>
            <a:ext cx="139700" cy="123825"/>
          </a:xfrm>
          <a:custGeom>
            <a:avLst/>
            <a:gdLst/>
            <a:ahLst/>
            <a:cxnLst/>
            <a:rect l="l" t="t" r="r" b="b"/>
            <a:pathLst>
              <a:path w="139700" h="123825">
                <a:moveTo>
                  <a:pt x="0" y="0"/>
                </a:moveTo>
                <a:lnTo>
                  <a:pt x="139331" y="0"/>
                </a:lnTo>
                <a:lnTo>
                  <a:pt x="139331" y="123698"/>
                </a:lnTo>
                <a:lnTo>
                  <a:pt x="112153" y="123698"/>
                </a:lnTo>
                <a:lnTo>
                  <a:pt x="112153" y="107568"/>
                </a:lnTo>
                <a:lnTo>
                  <a:pt x="27381" y="107568"/>
                </a:lnTo>
                <a:lnTo>
                  <a:pt x="27381" y="123698"/>
                </a:lnTo>
                <a:lnTo>
                  <a:pt x="0" y="12369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693417" y="2640076"/>
            <a:ext cx="221615" cy="182880"/>
          </a:xfrm>
          <a:custGeom>
            <a:avLst/>
            <a:gdLst/>
            <a:ahLst/>
            <a:cxnLst/>
            <a:rect l="l" t="t" r="r" b="b"/>
            <a:pathLst>
              <a:path w="221614" h="182880">
                <a:moveTo>
                  <a:pt x="91693" y="0"/>
                </a:moveTo>
                <a:lnTo>
                  <a:pt x="119380" y="8127"/>
                </a:lnTo>
                <a:lnTo>
                  <a:pt x="100687" y="49349"/>
                </a:lnTo>
                <a:lnTo>
                  <a:pt x="81756" y="86153"/>
                </a:lnTo>
                <a:lnTo>
                  <a:pt x="62587" y="118552"/>
                </a:lnTo>
                <a:lnTo>
                  <a:pt x="43180" y="146558"/>
                </a:lnTo>
                <a:lnTo>
                  <a:pt x="76608" y="142273"/>
                </a:lnTo>
                <a:lnTo>
                  <a:pt x="108299" y="137239"/>
                </a:lnTo>
                <a:lnTo>
                  <a:pt x="138227" y="131466"/>
                </a:lnTo>
                <a:lnTo>
                  <a:pt x="166369" y="124968"/>
                </a:lnTo>
                <a:lnTo>
                  <a:pt x="160964" y="116157"/>
                </a:lnTo>
                <a:lnTo>
                  <a:pt x="153892" y="105537"/>
                </a:lnTo>
                <a:lnTo>
                  <a:pt x="145153" y="93106"/>
                </a:lnTo>
                <a:lnTo>
                  <a:pt x="134746" y="78866"/>
                </a:lnTo>
                <a:lnTo>
                  <a:pt x="157225" y="64262"/>
                </a:lnTo>
                <a:lnTo>
                  <a:pt x="175464" y="88453"/>
                </a:lnTo>
                <a:lnTo>
                  <a:pt x="192262" y="113395"/>
                </a:lnTo>
                <a:lnTo>
                  <a:pt x="207607" y="139074"/>
                </a:lnTo>
                <a:lnTo>
                  <a:pt x="221487" y="165481"/>
                </a:lnTo>
                <a:lnTo>
                  <a:pt x="197231" y="182372"/>
                </a:lnTo>
                <a:lnTo>
                  <a:pt x="192944" y="172727"/>
                </a:lnTo>
                <a:lnTo>
                  <a:pt x="188658" y="163798"/>
                </a:lnTo>
                <a:lnTo>
                  <a:pt x="184372" y="155582"/>
                </a:lnTo>
                <a:lnTo>
                  <a:pt x="180086" y="148082"/>
                </a:lnTo>
                <a:lnTo>
                  <a:pt x="142962" y="156180"/>
                </a:lnTo>
                <a:lnTo>
                  <a:pt x="101885" y="163909"/>
                </a:lnTo>
                <a:lnTo>
                  <a:pt x="56856" y="171281"/>
                </a:lnTo>
                <a:lnTo>
                  <a:pt x="7874" y="178308"/>
                </a:lnTo>
                <a:lnTo>
                  <a:pt x="0" y="155066"/>
                </a:lnTo>
                <a:lnTo>
                  <a:pt x="20435" y="134802"/>
                </a:lnTo>
                <a:lnTo>
                  <a:pt x="42513" y="102203"/>
                </a:lnTo>
                <a:lnTo>
                  <a:pt x="66258" y="57269"/>
                </a:lnTo>
                <a:lnTo>
                  <a:pt x="9169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57795" y="2559304"/>
            <a:ext cx="157480" cy="127635"/>
          </a:xfrm>
          <a:custGeom>
            <a:avLst/>
            <a:gdLst/>
            <a:ahLst/>
            <a:cxnLst/>
            <a:rect l="l" t="t" r="r" b="b"/>
            <a:pathLst>
              <a:path w="157480" h="127635">
                <a:moveTo>
                  <a:pt x="5803" y="0"/>
                </a:moveTo>
                <a:lnTo>
                  <a:pt x="157289" y="0"/>
                </a:lnTo>
                <a:lnTo>
                  <a:pt x="157055" y="15384"/>
                </a:lnTo>
                <a:lnTo>
                  <a:pt x="154876" y="59944"/>
                </a:lnTo>
                <a:lnTo>
                  <a:pt x="148145" y="102997"/>
                </a:lnTo>
                <a:lnTo>
                  <a:pt x="104773" y="118923"/>
                </a:lnTo>
                <a:lnTo>
                  <a:pt x="93014" y="118618"/>
                </a:lnTo>
                <a:lnTo>
                  <a:pt x="82600" y="91440"/>
                </a:lnTo>
                <a:lnTo>
                  <a:pt x="91135" y="91948"/>
                </a:lnTo>
                <a:lnTo>
                  <a:pt x="97980" y="92075"/>
                </a:lnTo>
                <a:lnTo>
                  <a:pt x="103136" y="92075"/>
                </a:lnTo>
                <a:lnTo>
                  <a:pt x="112966" y="92075"/>
                </a:lnTo>
                <a:lnTo>
                  <a:pt x="119062" y="91440"/>
                </a:lnTo>
                <a:lnTo>
                  <a:pt x="121348" y="90297"/>
                </a:lnTo>
                <a:lnTo>
                  <a:pt x="123634" y="89154"/>
                </a:lnTo>
                <a:lnTo>
                  <a:pt x="125158" y="85217"/>
                </a:lnTo>
                <a:lnTo>
                  <a:pt x="128262" y="45055"/>
                </a:lnTo>
                <a:lnTo>
                  <a:pt x="129095" y="25526"/>
                </a:lnTo>
                <a:lnTo>
                  <a:pt x="80810" y="25526"/>
                </a:lnTo>
                <a:lnTo>
                  <a:pt x="75218" y="56818"/>
                </a:lnTo>
                <a:lnTo>
                  <a:pt x="63360" y="84216"/>
                </a:lnTo>
                <a:lnTo>
                  <a:pt x="45234" y="107733"/>
                </a:lnTo>
                <a:lnTo>
                  <a:pt x="20840" y="127381"/>
                </a:lnTo>
                <a:lnTo>
                  <a:pt x="0" y="108204"/>
                </a:lnTo>
                <a:lnTo>
                  <a:pt x="22072" y="91178"/>
                </a:lnTo>
                <a:lnTo>
                  <a:pt x="38284" y="71723"/>
                </a:lnTo>
                <a:lnTo>
                  <a:pt x="48638" y="49839"/>
                </a:lnTo>
                <a:lnTo>
                  <a:pt x="53136" y="25526"/>
                </a:lnTo>
                <a:lnTo>
                  <a:pt x="5803" y="25526"/>
                </a:lnTo>
                <a:lnTo>
                  <a:pt x="580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809495" y="2556891"/>
            <a:ext cx="125730" cy="142875"/>
          </a:xfrm>
          <a:custGeom>
            <a:avLst/>
            <a:gdLst/>
            <a:ahLst/>
            <a:cxnLst/>
            <a:rect l="l" t="t" r="r" b="b"/>
            <a:pathLst>
              <a:path w="125730" h="142875">
                <a:moveTo>
                  <a:pt x="0" y="0"/>
                </a:moveTo>
                <a:lnTo>
                  <a:pt x="44196" y="0"/>
                </a:lnTo>
                <a:lnTo>
                  <a:pt x="58054" y="36643"/>
                </a:lnTo>
                <a:lnTo>
                  <a:pt x="76200" y="68643"/>
                </a:lnTo>
                <a:lnTo>
                  <a:pt x="98631" y="95976"/>
                </a:lnTo>
                <a:lnTo>
                  <a:pt x="125349" y="118618"/>
                </a:lnTo>
                <a:lnTo>
                  <a:pt x="109093" y="142621"/>
                </a:lnTo>
                <a:lnTo>
                  <a:pt x="82611" y="120259"/>
                </a:lnTo>
                <a:lnTo>
                  <a:pt x="59737" y="93360"/>
                </a:lnTo>
                <a:lnTo>
                  <a:pt x="40459" y="61914"/>
                </a:lnTo>
                <a:lnTo>
                  <a:pt x="24765" y="25908"/>
                </a:lnTo>
                <a:lnTo>
                  <a:pt x="0" y="2590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53909" y="2554477"/>
            <a:ext cx="103505" cy="265430"/>
          </a:xfrm>
          <a:custGeom>
            <a:avLst/>
            <a:gdLst/>
            <a:ahLst/>
            <a:cxnLst/>
            <a:rect l="l" t="t" r="r" b="b"/>
            <a:pathLst>
              <a:path w="103505" h="265430">
                <a:moveTo>
                  <a:pt x="42722" y="0"/>
                </a:moveTo>
                <a:lnTo>
                  <a:pt x="69507" y="0"/>
                </a:lnTo>
                <a:lnTo>
                  <a:pt x="69507" y="48387"/>
                </a:lnTo>
                <a:lnTo>
                  <a:pt x="103289" y="48387"/>
                </a:lnTo>
                <a:lnTo>
                  <a:pt x="103289" y="74549"/>
                </a:lnTo>
                <a:lnTo>
                  <a:pt x="69507" y="74549"/>
                </a:lnTo>
                <a:lnTo>
                  <a:pt x="69507" y="120014"/>
                </a:lnTo>
                <a:lnTo>
                  <a:pt x="75533" y="117540"/>
                </a:lnTo>
                <a:lnTo>
                  <a:pt x="81859" y="114696"/>
                </a:lnTo>
                <a:lnTo>
                  <a:pt x="88482" y="111496"/>
                </a:lnTo>
                <a:lnTo>
                  <a:pt x="95402" y="107950"/>
                </a:lnTo>
                <a:lnTo>
                  <a:pt x="99720" y="133858"/>
                </a:lnTo>
                <a:lnTo>
                  <a:pt x="93531" y="137165"/>
                </a:lnTo>
                <a:lnTo>
                  <a:pt x="86433" y="140604"/>
                </a:lnTo>
                <a:lnTo>
                  <a:pt x="78424" y="144162"/>
                </a:lnTo>
                <a:lnTo>
                  <a:pt x="69507" y="147827"/>
                </a:lnTo>
                <a:lnTo>
                  <a:pt x="69507" y="240411"/>
                </a:lnTo>
                <a:lnTo>
                  <a:pt x="67349" y="251245"/>
                </a:lnTo>
                <a:lnTo>
                  <a:pt x="60875" y="258984"/>
                </a:lnTo>
                <a:lnTo>
                  <a:pt x="50085" y="263628"/>
                </a:lnTo>
                <a:lnTo>
                  <a:pt x="34975" y="265175"/>
                </a:lnTo>
                <a:lnTo>
                  <a:pt x="29514" y="265175"/>
                </a:lnTo>
                <a:lnTo>
                  <a:pt x="22923" y="265049"/>
                </a:lnTo>
                <a:lnTo>
                  <a:pt x="15189" y="264795"/>
                </a:lnTo>
                <a:lnTo>
                  <a:pt x="6400" y="237998"/>
                </a:lnTo>
                <a:lnTo>
                  <a:pt x="11861" y="238251"/>
                </a:lnTo>
                <a:lnTo>
                  <a:pt x="17322" y="238506"/>
                </a:lnTo>
                <a:lnTo>
                  <a:pt x="22771" y="238506"/>
                </a:lnTo>
                <a:lnTo>
                  <a:pt x="32893" y="238506"/>
                </a:lnTo>
                <a:lnTo>
                  <a:pt x="38747" y="237998"/>
                </a:lnTo>
                <a:lnTo>
                  <a:pt x="40335" y="237109"/>
                </a:lnTo>
                <a:lnTo>
                  <a:pt x="41922" y="236220"/>
                </a:lnTo>
                <a:lnTo>
                  <a:pt x="42722" y="234442"/>
                </a:lnTo>
                <a:lnTo>
                  <a:pt x="42722" y="231648"/>
                </a:lnTo>
                <a:lnTo>
                  <a:pt x="42722" y="159131"/>
                </a:lnTo>
                <a:lnTo>
                  <a:pt x="36095" y="161774"/>
                </a:lnTo>
                <a:lnTo>
                  <a:pt x="27833" y="164941"/>
                </a:lnTo>
                <a:lnTo>
                  <a:pt x="17935" y="168632"/>
                </a:lnTo>
                <a:lnTo>
                  <a:pt x="6400" y="172847"/>
                </a:lnTo>
                <a:lnTo>
                  <a:pt x="0" y="146938"/>
                </a:lnTo>
                <a:lnTo>
                  <a:pt x="10320" y="143438"/>
                </a:lnTo>
                <a:lnTo>
                  <a:pt x="20880" y="139604"/>
                </a:lnTo>
                <a:lnTo>
                  <a:pt x="31680" y="135437"/>
                </a:lnTo>
                <a:lnTo>
                  <a:pt x="42722" y="130937"/>
                </a:lnTo>
                <a:lnTo>
                  <a:pt x="42722" y="74549"/>
                </a:lnTo>
                <a:lnTo>
                  <a:pt x="2984" y="74549"/>
                </a:lnTo>
                <a:lnTo>
                  <a:pt x="2984" y="48387"/>
                </a:lnTo>
                <a:lnTo>
                  <a:pt x="42722" y="48387"/>
                </a:lnTo>
                <a:lnTo>
                  <a:pt x="4272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68373" y="2554097"/>
            <a:ext cx="266700" cy="129539"/>
          </a:xfrm>
          <a:custGeom>
            <a:avLst/>
            <a:gdLst/>
            <a:ahLst/>
            <a:cxnLst/>
            <a:rect l="l" t="t" r="r" b="b"/>
            <a:pathLst>
              <a:path w="266700" h="129539">
                <a:moveTo>
                  <a:pt x="120650" y="0"/>
                </a:moveTo>
                <a:lnTo>
                  <a:pt x="148081" y="0"/>
                </a:lnTo>
                <a:lnTo>
                  <a:pt x="148081" y="38480"/>
                </a:lnTo>
                <a:lnTo>
                  <a:pt x="250444" y="38480"/>
                </a:lnTo>
                <a:lnTo>
                  <a:pt x="250444" y="63753"/>
                </a:lnTo>
                <a:lnTo>
                  <a:pt x="148081" y="63753"/>
                </a:lnTo>
                <a:lnTo>
                  <a:pt x="148081" y="104266"/>
                </a:lnTo>
                <a:lnTo>
                  <a:pt x="266319" y="104266"/>
                </a:lnTo>
                <a:lnTo>
                  <a:pt x="266319" y="129031"/>
                </a:lnTo>
                <a:lnTo>
                  <a:pt x="1777" y="129031"/>
                </a:lnTo>
                <a:lnTo>
                  <a:pt x="1777" y="104266"/>
                </a:lnTo>
                <a:lnTo>
                  <a:pt x="120650" y="104266"/>
                </a:lnTo>
                <a:lnTo>
                  <a:pt x="120650" y="63753"/>
                </a:lnTo>
                <a:lnTo>
                  <a:pt x="54863" y="63753"/>
                </a:lnTo>
                <a:lnTo>
                  <a:pt x="46319" y="73425"/>
                </a:lnTo>
                <a:lnTo>
                  <a:pt x="37655" y="82073"/>
                </a:lnTo>
                <a:lnTo>
                  <a:pt x="28896" y="89721"/>
                </a:lnTo>
                <a:lnTo>
                  <a:pt x="20065" y="96392"/>
                </a:lnTo>
                <a:lnTo>
                  <a:pt x="0" y="77469"/>
                </a:lnTo>
                <a:lnTo>
                  <a:pt x="17067" y="63349"/>
                </a:lnTo>
                <a:lnTo>
                  <a:pt x="33575" y="45942"/>
                </a:lnTo>
                <a:lnTo>
                  <a:pt x="49488" y="25249"/>
                </a:lnTo>
                <a:lnTo>
                  <a:pt x="64769" y="1269"/>
                </a:lnTo>
                <a:lnTo>
                  <a:pt x="91947" y="9525"/>
                </a:lnTo>
                <a:lnTo>
                  <a:pt x="87828" y="16692"/>
                </a:lnTo>
                <a:lnTo>
                  <a:pt x="83470" y="23907"/>
                </a:lnTo>
                <a:lnTo>
                  <a:pt x="78874" y="31170"/>
                </a:lnTo>
                <a:lnTo>
                  <a:pt x="74040" y="38480"/>
                </a:lnTo>
                <a:lnTo>
                  <a:pt x="120650" y="38480"/>
                </a:lnTo>
                <a:lnTo>
                  <a:pt x="12065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357502" y="2554097"/>
            <a:ext cx="267970" cy="258445"/>
          </a:xfrm>
          <a:custGeom>
            <a:avLst/>
            <a:gdLst/>
            <a:ahLst/>
            <a:cxnLst/>
            <a:rect l="l" t="t" r="r" b="b"/>
            <a:pathLst>
              <a:path w="267969" h="258444">
                <a:moveTo>
                  <a:pt x="126237" y="0"/>
                </a:moveTo>
                <a:lnTo>
                  <a:pt x="154178" y="0"/>
                </a:lnTo>
                <a:lnTo>
                  <a:pt x="154178" y="53339"/>
                </a:lnTo>
                <a:lnTo>
                  <a:pt x="263652" y="53339"/>
                </a:lnTo>
                <a:lnTo>
                  <a:pt x="263652" y="80137"/>
                </a:lnTo>
                <a:lnTo>
                  <a:pt x="154178" y="80137"/>
                </a:lnTo>
                <a:lnTo>
                  <a:pt x="154178" y="138429"/>
                </a:lnTo>
                <a:lnTo>
                  <a:pt x="251078" y="138429"/>
                </a:lnTo>
                <a:lnTo>
                  <a:pt x="251078" y="165100"/>
                </a:lnTo>
                <a:lnTo>
                  <a:pt x="154178" y="165100"/>
                </a:lnTo>
                <a:lnTo>
                  <a:pt x="154178" y="231648"/>
                </a:lnTo>
                <a:lnTo>
                  <a:pt x="267588" y="231648"/>
                </a:lnTo>
                <a:lnTo>
                  <a:pt x="267588" y="258444"/>
                </a:lnTo>
                <a:lnTo>
                  <a:pt x="3302" y="258444"/>
                </a:lnTo>
                <a:lnTo>
                  <a:pt x="3302" y="231648"/>
                </a:lnTo>
                <a:lnTo>
                  <a:pt x="126237" y="231648"/>
                </a:lnTo>
                <a:lnTo>
                  <a:pt x="126237" y="165100"/>
                </a:lnTo>
                <a:lnTo>
                  <a:pt x="33781" y="165100"/>
                </a:lnTo>
                <a:lnTo>
                  <a:pt x="33781" y="138429"/>
                </a:lnTo>
                <a:lnTo>
                  <a:pt x="126237" y="138429"/>
                </a:lnTo>
                <a:lnTo>
                  <a:pt x="126237" y="80137"/>
                </a:lnTo>
                <a:lnTo>
                  <a:pt x="57912" y="80137"/>
                </a:lnTo>
                <a:lnTo>
                  <a:pt x="49293" y="94206"/>
                </a:lnTo>
                <a:lnTo>
                  <a:pt x="40211" y="107251"/>
                </a:lnTo>
                <a:lnTo>
                  <a:pt x="30676" y="119249"/>
                </a:lnTo>
                <a:lnTo>
                  <a:pt x="20700" y="130175"/>
                </a:lnTo>
                <a:lnTo>
                  <a:pt x="0" y="110362"/>
                </a:lnTo>
                <a:lnTo>
                  <a:pt x="19050" y="87885"/>
                </a:lnTo>
                <a:lnTo>
                  <a:pt x="34671" y="62944"/>
                </a:lnTo>
                <a:lnTo>
                  <a:pt x="46862" y="35550"/>
                </a:lnTo>
                <a:lnTo>
                  <a:pt x="55625" y="5714"/>
                </a:lnTo>
                <a:lnTo>
                  <a:pt x="82931" y="12191"/>
                </a:lnTo>
                <a:lnTo>
                  <a:pt x="80216" y="22050"/>
                </a:lnTo>
                <a:lnTo>
                  <a:pt x="77215" y="32194"/>
                </a:lnTo>
                <a:lnTo>
                  <a:pt x="73929" y="42624"/>
                </a:lnTo>
                <a:lnTo>
                  <a:pt x="70358" y="53339"/>
                </a:lnTo>
                <a:lnTo>
                  <a:pt x="126237" y="53339"/>
                </a:lnTo>
                <a:lnTo>
                  <a:pt x="12623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663826" y="2552826"/>
            <a:ext cx="115570" cy="144780"/>
          </a:xfrm>
          <a:custGeom>
            <a:avLst/>
            <a:gdLst/>
            <a:ahLst/>
            <a:cxnLst/>
            <a:rect l="l" t="t" r="r" b="b"/>
            <a:pathLst>
              <a:path w="115569" h="144780">
                <a:moveTo>
                  <a:pt x="88137" y="0"/>
                </a:moveTo>
                <a:lnTo>
                  <a:pt x="115189" y="9271"/>
                </a:lnTo>
                <a:lnTo>
                  <a:pt x="97926" y="47942"/>
                </a:lnTo>
                <a:lnTo>
                  <a:pt x="75866" y="83375"/>
                </a:lnTo>
                <a:lnTo>
                  <a:pt x="49020" y="115569"/>
                </a:lnTo>
                <a:lnTo>
                  <a:pt x="17399" y="144525"/>
                </a:lnTo>
                <a:lnTo>
                  <a:pt x="0" y="121285"/>
                </a:lnTo>
                <a:lnTo>
                  <a:pt x="28434" y="96494"/>
                </a:lnTo>
                <a:lnTo>
                  <a:pt x="52593" y="68024"/>
                </a:lnTo>
                <a:lnTo>
                  <a:pt x="72491" y="35863"/>
                </a:lnTo>
                <a:lnTo>
                  <a:pt x="8813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20496" y="2573273"/>
            <a:ext cx="202692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385948" y="2637408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8"/>
                </a:moveTo>
                <a:lnTo>
                  <a:pt x="15493" y="130048"/>
                </a:lnTo>
                <a:lnTo>
                  <a:pt x="10540" y="132079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6"/>
                </a:lnTo>
                <a:lnTo>
                  <a:pt x="52" y="156590"/>
                </a:lnTo>
                <a:lnTo>
                  <a:pt x="2031" y="161416"/>
                </a:lnTo>
                <a:lnTo>
                  <a:pt x="6095" y="165353"/>
                </a:lnTo>
                <a:lnTo>
                  <a:pt x="10287" y="169290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2" y="169290"/>
                </a:lnTo>
                <a:lnTo>
                  <a:pt x="40767" y="161543"/>
                </a:lnTo>
                <a:lnTo>
                  <a:pt x="42799" y="156590"/>
                </a:lnTo>
                <a:lnTo>
                  <a:pt x="42799" y="144906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79"/>
                </a:lnTo>
                <a:lnTo>
                  <a:pt x="27177" y="130048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5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4"/>
                </a:lnTo>
                <a:lnTo>
                  <a:pt x="10540" y="39115"/>
                </a:lnTo>
                <a:lnTo>
                  <a:pt x="15493" y="41020"/>
                </a:lnTo>
                <a:lnTo>
                  <a:pt x="27177" y="41020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5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385948" y="2767457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1"/>
                </a:lnTo>
                <a:lnTo>
                  <a:pt x="36575" y="5968"/>
                </a:lnTo>
                <a:lnTo>
                  <a:pt x="40767" y="9905"/>
                </a:lnTo>
                <a:lnTo>
                  <a:pt x="42799" y="14858"/>
                </a:lnTo>
                <a:lnTo>
                  <a:pt x="42799" y="20700"/>
                </a:lnTo>
                <a:lnTo>
                  <a:pt x="42799" y="26542"/>
                </a:lnTo>
                <a:lnTo>
                  <a:pt x="40767" y="31495"/>
                </a:lnTo>
                <a:lnTo>
                  <a:pt x="36702" y="35305"/>
                </a:lnTo>
                <a:lnTo>
                  <a:pt x="32512" y="39242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2"/>
                </a:lnTo>
                <a:lnTo>
                  <a:pt x="6095" y="35305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8"/>
                </a:lnTo>
                <a:lnTo>
                  <a:pt x="2031" y="9905"/>
                </a:lnTo>
                <a:lnTo>
                  <a:pt x="6350" y="5968"/>
                </a:lnTo>
                <a:lnTo>
                  <a:pt x="10540" y="203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385948" y="2637408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5"/>
                </a:lnTo>
                <a:lnTo>
                  <a:pt x="42799" y="14731"/>
                </a:lnTo>
                <a:lnTo>
                  <a:pt x="42799" y="20319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0"/>
                </a:lnTo>
                <a:lnTo>
                  <a:pt x="21208" y="41020"/>
                </a:lnTo>
                <a:lnTo>
                  <a:pt x="15493" y="41020"/>
                </a:lnTo>
                <a:lnTo>
                  <a:pt x="10540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19"/>
                </a:lnTo>
                <a:lnTo>
                  <a:pt x="0" y="14731"/>
                </a:lnTo>
                <a:lnTo>
                  <a:pt x="2031" y="9905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581655" y="2565273"/>
            <a:ext cx="1395222" cy="2481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57490" y="3100323"/>
            <a:ext cx="1169670" cy="272415"/>
          </a:xfrm>
          <a:custGeom>
            <a:avLst/>
            <a:gdLst/>
            <a:ahLst/>
            <a:cxnLst/>
            <a:rect l="l" t="t" r="r" b="b"/>
            <a:pathLst>
              <a:path w="1169670" h="272414">
                <a:moveTo>
                  <a:pt x="653834" y="200278"/>
                </a:moveTo>
                <a:lnTo>
                  <a:pt x="642804" y="215350"/>
                </a:lnTo>
                <a:lnTo>
                  <a:pt x="631228" y="229123"/>
                </a:lnTo>
                <a:lnTo>
                  <a:pt x="619079" y="241587"/>
                </a:lnTo>
                <a:lnTo>
                  <a:pt x="606336" y="252729"/>
                </a:lnTo>
                <a:lnTo>
                  <a:pt x="627037" y="270763"/>
                </a:lnTo>
                <a:lnTo>
                  <a:pt x="640114" y="258522"/>
                </a:lnTo>
                <a:lnTo>
                  <a:pt x="652691" y="244840"/>
                </a:lnTo>
                <a:lnTo>
                  <a:pt x="664791" y="229705"/>
                </a:lnTo>
                <a:lnTo>
                  <a:pt x="676440" y="213105"/>
                </a:lnTo>
                <a:lnTo>
                  <a:pt x="653834" y="200278"/>
                </a:lnTo>
                <a:close/>
              </a:path>
              <a:path w="1169670" h="272414">
                <a:moveTo>
                  <a:pt x="864781" y="7620"/>
                </a:moveTo>
                <a:lnTo>
                  <a:pt x="766356" y="7620"/>
                </a:lnTo>
                <a:lnTo>
                  <a:pt x="766356" y="136905"/>
                </a:lnTo>
                <a:lnTo>
                  <a:pt x="764405" y="174484"/>
                </a:lnTo>
                <a:lnTo>
                  <a:pt x="758561" y="207025"/>
                </a:lnTo>
                <a:lnTo>
                  <a:pt x="748836" y="234543"/>
                </a:lnTo>
                <a:lnTo>
                  <a:pt x="735241" y="257048"/>
                </a:lnTo>
                <a:lnTo>
                  <a:pt x="758736" y="271906"/>
                </a:lnTo>
                <a:lnTo>
                  <a:pt x="771213" y="251071"/>
                </a:lnTo>
                <a:lnTo>
                  <a:pt x="780643" y="228377"/>
                </a:lnTo>
                <a:lnTo>
                  <a:pt x="787025" y="203827"/>
                </a:lnTo>
                <a:lnTo>
                  <a:pt x="790359" y="177418"/>
                </a:lnTo>
                <a:lnTo>
                  <a:pt x="864781" y="177418"/>
                </a:lnTo>
                <a:lnTo>
                  <a:pt x="864781" y="151256"/>
                </a:lnTo>
                <a:lnTo>
                  <a:pt x="792772" y="151256"/>
                </a:lnTo>
                <a:lnTo>
                  <a:pt x="792772" y="103631"/>
                </a:lnTo>
                <a:lnTo>
                  <a:pt x="864781" y="103631"/>
                </a:lnTo>
                <a:lnTo>
                  <a:pt x="864781" y="76835"/>
                </a:lnTo>
                <a:lnTo>
                  <a:pt x="792772" y="76835"/>
                </a:lnTo>
                <a:lnTo>
                  <a:pt x="792772" y="33527"/>
                </a:lnTo>
                <a:lnTo>
                  <a:pt x="864781" y="33527"/>
                </a:lnTo>
                <a:lnTo>
                  <a:pt x="864781" y="7620"/>
                </a:lnTo>
                <a:close/>
              </a:path>
              <a:path w="1169670" h="272414">
                <a:moveTo>
                  <a:pt x="801154" y="241680"/>
                </a:moveTo>
                <a:lnTo>
                  <a:pt x="810171" y="267842"/>
                </a:lnTo>
                <a:lnTo>
                  <a:pt x="826300" y="268477"/>
                </a:lnTo>
                <a:lnTo>
                  <a:pt x="831761" y="268477"/>
                </a:lnTo>
                <a:lnTo>
                  <a:pt x="846243" y="266265"/>
                </a:lnTo>
                <a:lnTo>
                  <a:pt x="856557" y="259635"/>
                </a:lnTo>
                <a:lnTo>
                  <a:pt x="862729" y="248600"/>
                </a:lnTo>
                <a:lnTo>
                  <a:pt x="863581" y="242188"/>
                </a:lnTo>
                <a:lnTo>
                  <a:pt x="814108" y="242188"/>
                </a:lnTo>
                <a:lnTo>
                  <a:pt x="801154" y="241680"/>
                </a:lnTo>
                <a:close/>
              </a:path>
              <a:path w="1169670" h="272414">
                <a:moveTo>
                  <a:pt x="709333" y="199771"/>
                </a:moveTo>
                <a:lnTo>
                  <a:pt x="689267" y="214629"/>
                </a:lnTo>
                <a:lnTo>
                  <a:pt x="697051" y="223347"/>
                </a:lnTo>
                <a:lnTo>
                  <a:pt x="704586" y="232743"/>
                </a:lnTo>
                <a:lnTo>
                  <a:pt x="711859" y="242829"/>
                </a:lnTo>
                <a:lnTo>
                  <a:pt x="718858" y="253618"/>
                </a:lnTo>
                <a:lnTo>
                  <a:pt x="739178" y="238125"/>
                </a:lnTo>
                <a:lnTo>
                  <a:pt x="731675" y="226720"/>
                </a:lnTo>
                <a:lnTo>
                  <a:pt x="724207" y="216519"/>
                </a:lnTo>
                <a:lnTo>
                  <a:pt x="716764" y="207531"/>
                </a:lnTo>
                <a:lnTo>
                  <a:pt x="709333" y="199771"/>
                </a:lnTo>
                <a:close/>
              </a:path>
              <a:path w="1169670" h="272414">
                <a:moveTo>
                  <a:pt x="864781" y="177418"/>
                </a:moveTo>
                <a:lnTo>
                  <a:pt x="838619" y="177418"/>
                </a:lnTo>
                <a:lnTo>
                  <a:pt x="838619" y="235076"/>
                </a:lnTo>
                <a:lnTo>
                  <a:pt x="837603" y="237743"/>
                </a:lnTo>
                <a:lnTo>
                  <a:pt x="835317" y="239522"/>
                </a:lnTo>
                <a:lnTo>
                  <a:pt x="833158" y="241300"/>
                </a:lnTo>
                <a:lnTo>
                  <a:pt x="827443" y="242188"/>
                </a:lnTo>
                <a:lnTo>
                  <a:pt x="863581" y="242188"/>
                </a:lnTo>
                <a:lnTo>
                  <a:pt x="864781" y="233172"/>
                </a:lnTo>
                <a:lnTo>
                  <a:pt x="864781" y="177418"/>
                </a:lnTo>
                <a:close/>
              </a:path>
              <a:path w="1169670" h="272414">
                <a:moveTo>
                  <a:pt x="754672" y="169163"/>
                </a:moveTo>
                <a:lnTo>
                  <a:pt x="607479" y="169163"/>
                </a:lnTo>
                <a:lnTo>
                  <a:pt x="607479" y="193293"/>
                </a:lnTo>
                <a:lnTo>
                  <a:pt x="754672" y="193293"/>
                </a:lnTo>
                <a:lnTo>
                  <a:pt x="754672" y="169163"/>
                </a:lnTo>
                <a:close/>
              </a:path>
              <a:path w="1169670" h="272414">
                <a:moveTo>
                  <a:pt x="659041" y="57530"/>
                </a:moveTo>
                <a:lnTo>
                  <a:pt x="632752" y="57530"/>
                </a:lnTo>
                <a:lnTo>
                  <a:pt x="632752" y="169163"/>
                </a:lnTo>
                <a:lnTo>
                  <a:pt x="659041" y="169163"/>
                </a:lnTo>
                <a:lnTo>
                  <a:pt x="659041" y="146938"/>
                </a:lnTo>
                <a:lnTo>
                  <a:pt x="731685" y="146938"/>
                </a:lnTo>
                <a:lnTo>
                  <a:pt x="731685" y="123571"/>
                </a:lnTo>
                <a:lnTo>
                  <a:pt x="659041" y="123571"/>
                </a:lnTo>
                <a:lnTo>
                  <a:pt x="659041" y="102362"/>
                </a:lnTo>
                <a:lnTo>
                  <a:pt x="731685" y="102362"/>
                </a:lnTo>
                <a:lnTo>
                  <a:pt x="731685" y="78993"/>
                </a:lnTo>
                <a:lnTo>
                  <a:pt x="659041" y="78993"/>
                </a:lnTo>
                <a:lnTo>
                  <a:pt x="659041" y="57530"/>
                </a:lnTo>
                <a:close/>
              </a:path>
              <a:path w="1169670" h="272414">
                <a:moveTo>
                  <a:pt x="731685" y="146938"/>
                </a:moveTo>
                <a:lnTo>
                  <a:pt x="705015" y="146938"/>
                </a:lnTo>
                <a:lnTo>
                  <a:pt x="705015" y="169163"/>
                </a:lnTo>
                <a:lnTo>
                  <a:pt x="731685" y="169163"/>
                </a:lnTo>
                <a:lnTo>
                  <a:pt x="731685" y="146938"/>
                </a:lnTo>
                <a:close/>
              </a:path>
              <a:path w="1169670" h="272414">
                <a:moveTo>
                  <a:pt x="864781" y="103631"/>
                </a:moveTo>
                <a:lnTo>
                  <a:pt x="838619" y="103631"/>
                </a:lnTo>
                <a:lnTo>
                  <a:pt x="838619" y="151256"/>
                </a:lnTo>
                <a:lnTo>
                  <a:pt x="864781" y="151256"/>
                </a:lnTo>
                <a:lnTo>
                  <a:pt x="864781" y="103631"/>
                </a:lnTo>
                <a:close/>
              </a:path>
              <a:path w="1169670" h="272414">
                <a:moveTo>
                  <a:pt x="731685" y="102362"/>
                </a:moveTo>
                <a:lnTo>
                  <a:pt x="705015" y="102362"/>
                </a:lnTo>
                <a:lnTo>
                  <a:pt x="705015" y="123571"/>
                </a:lnTo>
                <a:lnTo>
                  <a:pt x="731685" y="123571"/>
                </a:lnTo>
                <a:lnTo>
                  <a:pt x="731685" y="102362"/>
                </a:lnTo>
                <a:close/>
              </a:path>
              <a:path w="1169670" h="272414">
                <a:moveTo>
                  <a:pt x="731685" y="57530"/>
                </a:moveTo>
                <a:lnTo>
                  <a:pt x="705015" y="57530"/>
                </a:lnTo>
                <a:lnTo>
                  <a:pt x="705015" y="78993"/>
                </a:lnTo>
                <a:lnTo>
                  <a:pt x="731685" y="78993"/>
                </a:lnTo>
                <a:lnTo>
                  <a:pt x="731685" y="57530"/>
                </a:lnTo>
                <a:close/>
              </a:path>
              <a:path w="1169670" h="272414">
                <a:moveTo>
                  <a:pt x="864781" y="33527"/>
                </a:moveTo>
                <a:lnTo>
                  <a:pt x="838619" y="33527"/>
                </a:lnTo>
                <a:lnTo>
                  <a:pt x="838619" y="76835"/>
                </a:lnTo>
                <a:lnTo>
                  <a:pt x="864781" y="76835"/>
                </a:lnTo>
                <a:lnTo>
                  <a:pt x="864781" y="33527"/>
                </a:lnTo>
                <a:close/>
              </a:path>
              <a:path w="1169670" h="272414">
                <a:moveTo>
                  <a:pt x="752894" y="33527"/>
                </a:moveTo>
                <a:lnTo>
                  <a:pt x="612432" y="33527"/>
                </a:lnTo>
                <a:lnTo>
                  <a:pt x="612432" y="57530"/>
                </a:lnTo>
                <a:lnTo>
                  <a:pt x="752894" y="57530"/>
                </a:lnTo>
                <a:lnTo>
                  <a:pt x="752894" y="33527"/>
                </a:lnTo>
                <a:close/>
              </a:path>
              <a:path w="1169670" h="272414">
                <a:moveTo>
                  <a:pt x="659041" y="2031"/>
                </a:moveTo>
                <a:lnTo>
                  <a:pt x="632752" y="2031"/>
                </a:lnTo>
                <a:lnTo>
                  <a:pt x="632752" y="33527"/>
                </a:lnTo>
                <a:lnTo>
                  <a:pt x="659041" y="33527"/>
                </a:lnTo>
                <a:lnTo>
                  <a:pt x="659041" y="2031"/>
                </a:lnTo>
                <a:close/>
              </a:path>
              <a:path w="1169670" h="272414">
                <a:moveTo>
                  <a:pt x="731685" y="2031"/>
                </a:moveTo>
                <a:lnTo>
                  <a:pt x="705015" y="2031"/>
                </a:lnTo>
                <a:lnTo>
                  <a:pt x="705015" y="33527"/>
                </a:lnTo>
                <a:lnTo>
                  <a:pt x="731685" y="33527"/>
                </a:lnTo>
                <a:lnTo>
                  <a:pt x="731685" y="2031"/>
                </a:lnTo>
                <a:close/>
              </a:path>
              <a:path w="1169670" h="272414">
                <a:moveTo>
                  <a:pt x="1035850" y="9778"/>
                </a:moveTo>
                <a:lnTo>
                  <a:pt x="921550" y="9778"/>
                </a:lnTo>
                <a:lnTo>
                  <a:pt x="921550" y="268477"/>
                </a:lnTo>
                <a:lnTo>
                  <a:pt x="948347" y="268477"/>
                </a:lnTo>
                <a:lnTo>
                  <a:pt x="948347" y="107568"/>
                </a:lnTo>
                <a:lnTo>
                  <a:pt x="1035850" y="107568"/>
                </a:lnTo>
                <a:lnTo>
                  <a:pt x="1035850" y="84074"/>
                </a:lnTo>
                <a:lnTo>
                  <a:pt x="948347" y="84074"/>
                </a:lnTo>
                <a:lnTo>
                  <a:pt x="948347" y="68961"/>
                </a:lnTo>
                <a:lnTo>
                  <a:pt x="1035850" y="68961"/>
                </a:lnTo>
                <a:lnTo>
                  <a:pt x="1035850" y="47625"/>
                </a:lnTo>
                <a:lnTo>
                  <a:pt x="948347" y="47625"/>
                </a:lnTo>
                <a:lnTo>
                  <a:pt x="948347" y="33527"/>
                </a:lnTo>
                <a:lnTo>
                  <a:pt x="1035850" y="33527"/>
                </a:lnTo>
                <a:lnTo>
                  <a:pt x="1035850" y="9778"/>
                </a:lnTo>
                <a:close/>
              </a:path>
              <a:path w="1169670" h="272414">
                <a:moveTo>
                  <a:pt x="1116749" y="241680"/>
                </a:moveTo>
                <a:lnTo>
                  <a:pt x="1126020" y="267842"/>
                </a:lnTo>
                <a:lnTo>
                  <a:pt x="1129576" y="268097"/>
                </a:lnTo>
                <a:lnTo>
                  <a:pt x="1151293" y="268224"/>
                </a:lnTo>
                <a:lnTo>
                  <a:pt x="1157262" y="266064"/>
                </a:lnTo>
                <a:lnTo>
                  <a:pt x="1167168" y="257683"/>
                </a:lnTo>
                <a:lnTo>
                  <a:pt x="1169581" y="250951"/>
                </a:lnTo>
                <a:lnTo>
                  <a:pt x="1169581" y="242188"/>
                </a:lnTo>
                <a:lnTo>
                  <a:pt x="1128306" y="242188"/>
                </a:lnTo>
                <a:lnTo>
                  <a:pt x="1123226" y="241935"/>
                </a:lnTo>
                <a:lnTo>
                  <a:pt x="1116749" y="241680"/>
                </a:lnTo>
                <a:close/>
              </a:path>
              <a:path w="1169670" h="272414">
                <a:moveTo>
                  <a:pt x="1169581" y="9778"/>
                </a:moveTo>
                <a:lnTo>
                  <a:pt x="1056805" y="9778"/>
                </a:lnTo>
                <a:lnTo>
                  <a:pt x="1056805" y="107568"/>
                </a:lnTo>
                <a:lnTo>
                  <a:pt x="1142657" y="107568"/>
                </a:lnTo>
                <a:lnTo>
                  <a:pt x="1142657" y="239267"/>
                </a:lnTo>
                <a:lnTo>
                  <a:pt x="1142149" y="240537"/>
                </a:lnTo>
                <a:lnTo>
                  <a:pt x="1139863" y="241808"/>
                </a:lnTo>
                <a:lnTo>
                  <a:pt x="1136942" y="242188"/>
                </a:lnTo>
                <a:lnTo>
                  <a:pt x="1169581" y="242188"/>
                </a:lnTo>
                <a:lnTo>
                  <a:pt x="1169581" y="84074"/>
                </a:lnTo>
                <a:lnTo>
                  <a:pt x="1082967" y="84074"/>
                </a:lnTo>
                <a:lnTo>
                  <a:pt x="1082967" y="68961"/>
                </a:lnTo>
                <a:lnTo>
                  <a:pt x="1169581" y="68961"/>
                </a:lnTo>
                <a:lnTo>
                  <a:pt x="1169581" y="47625"/>
                </a:lnTo>
                <a:lnTo>
                  <a:pt x="1082967" y="47625"/>
                </a:lnTo>
                <a:lnTo>
                  <a:pt x="1082967" y="33527"/>
                </a:lnTo>
                <a:lnTo>
                  <a:pt x="1169581" y="33527"/>
                </a:lnTo>
                <a:lnTo>
                  <a:pt x="1169581" y="9778"/>
                </a:lnTo>
                <a:close/>
              </a:path>
              <a:path w="1169670" h="272414">
                <a:moveTo>
                  <a:pt x="1109256" y="121920"/>
                </a:moveTo>
                <a:lnTo>
                  <a:pt x="983653" y="121920"/>
                </a:lnTo>
                <a:lnTo>
                  <a:pt x="983653" y="240537"/>
                </a:lnTo>
                <a:lnTo>
                  <a:pt x="1109256" y="240537"/>
                </a:lnTo>
                <a:lnTo>
                  <a:pt x="1109256" y="217042"/>
                </a:lnTo>
                <a:lnTo>
                  <a:pt x="1009815" y="217042"/>
                </a:lnTo>
                <a:lnTo>
                  <a:pt x="1009815" y="192024"/>
                </a:lnTo>
                <a:lnTo>
                  <a:pt x="1109256" y="192024"/>
                </a:lnTo>
                <a:lnTo>
                  <a:pt x="1109256" y="168910"/>
                </a:lnTo>
                <a:lnTo>
                  <a:pt x="1009815" y="168910"/>
                </a:lnTo>
                <a:lnTo>
                  <a:pt x="1009815" y="145668"/>
                </a:lnTo>
                <a:lnTo>
                  <a:pt x="1109256" y="145668"/>
                </a:lnTo>
                <a:lnTo>
                  <a:pt x="1109256" y="121920"/>
                </a:lnTo>
                <a:close/>
              </a:path>
              <a:path w="1169670" h="272414">
                <a:moveTo>
                  <a:pt x="1109256" y="192024"/>
                </a:moveTo>
                <a:lnTo>
                  <a:pt x="1082967" y="192024"/>
                </a:lnTo>
                <a:lnTo>
                  <a:pt x="1082967" y="217042"/>
                </a:lnTo>
                <a:lnTo>
                  <a:pt x="1109256" y="217042"/>
                </a:lnTo>
                <a:lnTo>
                  <a:pt x="1109256" y="192024"/>
                </a:lnTo>
                <a:close/>
              </a:path>
              <a:path w="1169670" h="272414">
                <a:moveTo>
                  <a:pt x="1109256" y="145668"/>
                </a:moveTo>
                <a:lnTo>
                  <a:pt x="1082967" y="145668"/>
                </a:lnTo>
                <a:lnTo>
                  <a:pt x="1082967" y="168910"/>
                </a:lnTo>
                <a:lnTo>
                  <a:pt x="1109256" y="168910"/>
                </a:lnTo>
                <a:lnTo>
                  <a:pt x="1109256" y="145668"/>
                </a:lnTo>
                <a:close/>
              </a:path>
              <a:path w="1169670" h="272414">
                <a:moveTo>
                  <a:pt x="1035850" y="68961"/>
                </a:moveTo>
                <a:lnTo>
                  <a:pt x="1009180" y="68961"/>
                </a:lnTo>
                <a:lnTo>
                  <a:pt x="1009180" y="84074"/>
                </a:lnTo>
                <a:lnTo>
                  <a:pt x="1035850" y="84074"/>
                </a:lnTo>
                <a:lnTo>
                  <a:pt x="1035850" y="68961"/>
                </a:lnTo>
                <a:close/>
              </a:path>
              <a:path w="1169670" h="272414">
                <a:moveTo>
                  <a:pt x="1169581" y="68961"/>
                </a:moveTo>
                <a:lnTo>
                  <a:pt x="1142657" y="68961"/>
                </a:lnTo>
                <a:lnTo>
                  <a:pt x="1142657" y="84074"/>
                </a:lnTo>
                <a:lnTo>
                  <a:pt x="1169581" y="84074"/>
                </a:lnTo>
                <a:lnTo>
                  <a:pt x="1169581" y="68961"/>
                </a:lnTo>
                <a:close/>
              </a:path>
              <a:path w="1169670" h="272414">
                <a:moveTo>
                  <a:pt x="1035850" y="33527"/>
                </a:moveTo>
                <a:lnTo>
                  <a:pt x="1009180" y="33527"/>
                </a:lnTo>
                <a:lnTo>
                  <a:pt x="1009180" y="47625"/>
                </a:lnTo>
                <a:lnTo>
                  <a:pt x="1035850" y="47625"/>
                </a:lnTo>
                <a:lnTo>
                  <a:pt x="1035850" y="33527"/>
                </a:lnTo>
                <a:close/>
              </a:path>
              <a:path w="1169670" h="272414">
                <a:moveTo>
                  <a:pt x="1169581" y="33527"/>
                </a:moveTo>
                <a:lnTo>
                  <a:pt x="1142657" y="33527"/>
                </a:lnTo>
                <a:lnTo>
                  <a:pt x="1142657" y="47625"/>
                </a:lnTo>
                <a:lnTo>
                  <a:pt x="1169581" y="47625"/>
                </a:lnTo>
                <a:lnTo>
                  <a:pt x="1169581" y="33527"/>
                </a:lnTo>
                <a:close/>
              </a:path>
              <a:path w="1169670" h="272414">
                <a:moveTo>
                  <a:pt x="551091" y="253237"/>
                </a:moveTo>
                <a:lnTo>
                  <a:pt x="522516" y="253237"/>
                </a:lnTo>
                <a:lnTo>
                  <a:pt x="522516" y="269113"/>
                </a:lnTo>
                <a:lnTo>
                  <a:pt x="551091" y="269113"/>
                </a:lnTo>
                <a:lnTo>
                  <a:pt x="551091" y="253237"/>
                </a:lnTo>
                <a:close/>
              </a:path>
              <a:path w="1169670" h="272414">
                <a:moveTo>
                  <a:pt x="551091" y="169163"/>
                </a:moveTo>
                <a:lnTo>
                  <a:pt x="369481" y="169163"/>
                </a:lnTo>
                <a:lnTo>
                  <a:pt x="369481" y="268731"/>
                </a:lnTo>
                <a:lnTo>
                  <a:pt x="397167" y="268731"/>
                </a:lnTo>
                <a:lnTo>
                  <a:pt x="397167" y="253237"/>
                </a:lnTo>
                <a:lnTo>
                  <a:pt x="551091" y="253237"/>
                </a:lnTo>
                <a:lnTo>
                  <a:pt x="551091" y="226567"/>
                </a:lnTo>
                <a:lnTo>
                  <a:pt x="397167" y="226567"/>
                </a:lnTo>
                <a:lnTo>
                  <a:pt x="397167" y="169799"/>
                </a:lnTo>
                <a:lnTo>
                  <a:pt x="551091" y="169799"/>
                </a:lnTo>
                <a:lnTo>
                  <a:pt x="551091" y="169163"/>
                </a:lnTo>
                <a:close/>
              </a:path>
              <a:path w="1169670" h="272414">
                <a:moveTo>
                  <a:pt x="551091" y="169799"/>
                </a:moveTo>
                <a:lnTo>
                  <a:pt x="522516" y="169799"/>
                </a:lnTo>
                <a:lnTo>
                  <a:pt x="522516" y="226567"/>
                </a:lnTo>
                <a:lnTo>
                  <a:pt x="551091" y="226567"/>
                </a:lnTo>
                <a:lnTo>
                  <a:pt x="551091" y="169799"/>
                </a:lnTo>
                <a:close/>
              </a:path>
              <a:path w="1169670" h="272414">
                <a:moveTo>
                  <a:pt x="416618" y="74675"/>
                </a:moveTo>
                <a:lnTo>
                  <a:pt x="376847" y="74675"/>
                </a:lnTo>
                <a:lnTo>
                  <a:pt x="389205" y="85895"/>
                </a:lnTo>
                <a:lnTo>
                  <a:pt x="400373" y="96900"/>
                </a:lnTo>
                <a:lnTo>
                  <a:pt x="410351" y="107715"/>
                </a:lnTo>
                <a:lnTo>
                  <a:pt x="419138" y="118363"/>
                </a:lnTo>
                <a:lnTo>
                  <a:pt x="393944" y="130125"/>
                </a:lnTo>
                <a:lnTo>
                  <a:pt x="365988" y="141208"/>
                </a:lnTo>
                <a:lnTo>
                  <a:pt x="335270" y="151600"/>
                </a:lnTo>
                <a:lnTo>
                  <a:pt x="301790" y="161289"/>
                </a:lnTo>
                <a:lnTo>
                  <a:pt x="318046" y="185927"/>
                </a:lnTo>
                <a:lnTo>
                  <a:pt x="329190" y="182897"/>
                </a:lnTo>
                <a:lnTo>
                  <a:pt x="341477" y="179117"/>
                </a:lnTo>
                <a:lnTo>
                  <a:pt x="354907" y="174551"/>
                </a:lnTo>
                <a:lnTo>
                  <a:pt x="369481" y="169163"/>
                </a:lnTo>
                <a:lnTo>
                  <a:pt x="551091" y="169163"/>
                </a:lnTo>
                <a:lnTo>
                  <a:pt x="551091" y="143255"/>
                </a:lnTo>
                <a:lnTo>
                  <a:pt x="432346" y="143255"/>
                </a:lnTo>
                <a:lnTo>
                  <a:pt x="464631" y="124608"/>
                </a:lnTo>
                <a:lnTo>
                  <a:pt x="491905" y="104648"/>
                </a:lnTo>
                <a:lnTo>
                  <a:pt x="443776" y="104648"/>
                </a:lnTo>
                <a:lnTo>
                  <a:pt x="434084" y="93120"/>
                </a:lnTo>
                <a:lnTo>
                  <a:pt x="423487" y="81581"/>
                </a:lnTo>
                <a:lnTo>
                  <a:pt x="416618" y="74675"/>
                </a:lnTo>
                <a:close/>
              </a:path>
              <a:path w="1169670" h="272414">
                <a:moveTo>
                  <a:pt x="545249" y="50546"/>
                </a:moveTo>
                <a:lnTo>
                  <a:pt x="507784" y="50546"/>
                </a:lnTo>
                <a:lnTo>
                  <a:pt x="493710" y="65625"/>
                </a:lnTo>
                <a:lnTo>
                  <a:pt x="478351" y="79644"/>
                </a:lnTo>
                <a:lnTo>
                  <a:pt x="461706" y="92640"/>
                </a:lnTo>
                <a:lnTo>
                  <a:pt x="443776" y="104648"/>
                </a:lnTo>
                <a:lnTo>
                  <a:pt x="491905" y="104648"/>
                </a:lnTo>
                <a:lnTo>
                  <a:pt x="494226" y="102949"/>
                </a:lnTo>
                <a:lnTo>
                  <a:pt x="521107" y="78265"/>
                </a:lnTo>
                <a:lnTo>
                  <a:pt x="545249" y="50546"/>
                </a:lnTo>
                <a:close/>
              </a:path>
              <a:path w="1169670" h="272414">
                <a:moveTo>
                  <a:pt x="423710" y="0"/>
                </a:moveTo>
                <a:lnTo>
                  <a:pt x="400185" y="23292"/>
                </a:lnTo>
                <a:lnTo>
                  <a:pt x="373433" y="44608"/>
                </a:lnTo>
                <a:lnTo>
                  <a:pt x="343467" y="63972"/>
                </a:lnTo>
                <a:lnTo>
                  <a:pt x="310299" y="81406"/>
                </a:lnTo>
                <a:lnTo>
                  <a:pt x="329222" y="102108"/>
                </a:lnTo>
                <a:lnTo>
                  <a:pt x="341199" y="95678"/>
                </a:lnTo>
                <a:lnTo>
                  <a:pt x="353129" y="88963"/>
                </a:lnTo>
                <a:lnTo>
                  <a:pt x="365012" y="81962"/>
                </a:lnTo>
                <a:lnTo>
                  <a:pt x="376847" y="74675"/>
                </a:lnTo>
                <a:lnTo>
                  <a:pt x="416618" y="74675"/>
                </a:lnTo>
                <a:lnTo>
                  <a:pt x="411986" y="70018"/>
                </a:lnTo>
                <a:lnTo>
                  <a:pt x="399580" y="58420"/>
                </a:lnTo>
                <a:lnTo>
                  <a:pt x="402628" y="56387"/>
                </a:lnTo>
                <a:lnTo>
                  <a:pt x="405803" y="53721"/>
                </a:lnTo>
                <a:lnTo>
                  <a:pt x="409359" y="50546"/>
                </a:lnTo>
                <a:lnTo>
                  <a:pt x="545249" y="50546"/>
                </a:lnTo>
                <a:lnTo>
                  <a:pt x="545249" y="24384"/>
                </a:lnTo>
                <a:lnTo>
                  <a:pt x="437426" y="24384"/>
                </a:lnTo>
                <a:lnTo>
                  <a:pt x="443776" y="18034"/>
                </a:lnTo>
                <a:lnTo>
                  <a:pt x="448856" y="12573"/>
                </a:lnTo>
                <a:lnTo>
                  <a:pt x="452666" y="7874"/>
                </a:lnTo>
                <a:lnTo>
                  <a:pt x="423710" y="0"/>
                </a:lnTo>
                <a:close/>
              </a:path>
              <a:path w="1169670" h="272414">
                <a:moveTo>
                  <a:pt x="192430" y="126237"/>
                </a:moveTo>
                <a:lnTo>
                  <a:pt x="167132" y="126237"/>
                </a:lnTo>
                <a:lnTo>
                  <a:pt x="171863" y="152046"/>
                </a:lnTo>
                <a:lnTo>
                  <a:pt x="178476" y="175545"/>
                </a:lnTo>
                <a:lnTo>
                  <a:pt x="186970" y="196711"/>
                </a:lnTo>
                <a:lnTo>
                  <a:pt x="197345" y="215518"/>
                </a:lnTo>
                <a:lnTo>
                  <a:pt x="190903" y="224041"/>
                </a:lnTo>
                <a:lnTo>
                  <a:pt x="183349" y="232457"/>
                </a:lnTo>
                <a:lnTo>
                  <a:pt x="174681" y="240754"/>
                </a:lnTo>
                <a:lnTo>
                  <a:pt x="164896" y="248920"/>
                </a:lnTo>
                <a:lnTo>
                  <a:pt x="181419" y="269493"/>
                </a:lnTo>
                <a:lnTo>
                  <a:pt x="189683" y="262016"/>
                </a:lnTo>
                <a:lnTo>
                  <a:pt x="197667" y="253872"/>
                </a:lnTo>
                <a:lnTo>
                  <a:pt x="205363" y="245062"/>
                </a:lnTo>
                <a:lnTo>
                  <a:pt x="212763" y="235585"/>
                </a:lnTo>
                <a:lnTo>
                  <a:pt x="252061" y="235585"/>
                </a:lnTo>
                <a:lnTo>
                  <a:pt x="245814" y="230552"/>
                </a:lnTo>
                <a:lnTo>
                  <a:pt x="236174" y="221613"/>
                </a:lnTo>
                <a:lnTo>
                  <a:pt x="227749" y="212471"/>
                </a:lnTo>
                <a:lnTo>
                  <a:pt x="237367" y="189162"/>
                </a:lnTo>
                <a:lnTo>
                  <a:pt x="237570" y="188467"/>
                </a:lnTo>
                <a:lnTo>
                  <a:pt x="211632" y="188467"/>
                </a:lnTo>
                <a:lnTo>
                  <a:pt x="205327" y="175440"/>
                </a:lnTo>
                <a:lnTo>
                  <a:pt x="200034" y="160734"/>
                </a:lnTo>
                <a:lnTo>
                  <a:pt x="195739" y="144337"/>
                </a:lnTo>
                <a:lnTo>
                  <a:pt x="192430" y="126237"/>
                </a:lnTo>
                <a:close/>
              </a:path>
              <a:path w="1169670" h="272414">
                <a:moveTo>
                  <a:pt x="252061" y="235585"/>
                </a:moveTo>
                <a:lnTo>
                  <a:pt x="212763" y="235585"/>
                </a:lnTo>
                <a:lnTo>
                  <a:pt x="219765" y="242752"/>
                </a:lnTo>
                <a:lnTo>
                  <a:pt x="228590" y="250729"/>
                </a:lnTo>
                <a:lnTo>
                  <a:pt x="239248" y="259516"/>
                </a:lnTo>
                <a:lnTo>
                  <a:pt x="251752" y="269113"/>
                </a:lnTo>
                <a:lnTo>
                  <a:pt x="268643" y="247776"/>
                </a:lnTo>
                <a:lnTo>
                  <a:pt x="256645" y="239277"/>
                </a:lnTo>
                <a:lnTo>
                  <a:pt x="252061" y="235585"/>
                </a:lnTo>
                <a:close/>
              </a:path>
              <a:path w="1169670" h="272414">
                <a:moveTo>
                  <a:pt x="254165" y="7238"/>
                </a:moveTo>
                <a:lnTo>
                  <a:pt x="133197" y="7238"/>
                </a:lnTo>
                <a:lnTo>
                  <a:pt x="133197" y="268224"/>
                </a:lnTo>
                <a:lnTo>
                  <a:pt x="159537" y="268224"/>
                </a:lnTo>
                <a:lnTo>
                  <a:pt x="159537" y="126237"/>
                </a:lnTo>
                <a:lnTo>
                  <a:pt x="251722" y="126237"/>
                </a:lnTo>
                <a:lnTo>
                  <a:pt x="254673" y="101473"/>
                </a:lnTo>
                <a:lnTo>
                  <a:pt x="159537" y="101473"/>
                </a:lnTo>
                <a:lnTo>
                  <a:pt x="159537" y="33147"/>
                </a:lnTo>
                <a:lnTo>
                  <a:pt x="253588" y="33147"/>
                </a:lnTo>
                <a:lnTo>
                  <a:pt x="253768" y="29511"/>
                </a:lnTo>
                <a:lnTo>
                  <a:pt x="254067" y="18619"/>
                </a:lnTo>
                <a:lnTo>
                  <a:pt x="254165" y="7238"/>
                </a:lnTo>
                <a:close/>
              </a:path>
              <a:path w="1169670" h="272414">
                <a:moveTo>
                  <a:pt x="251722" y="126237"/>
                </a:moveTo>
                <a:lnTo>
                  <a:pt x="226225" y="126237"/>
                </a:lnTo>
                <a:lnTo>
                  <a:pt x="223518" y="144408"/>
                </a:lnTo>
                <a:lnTo>
                  <a:pt x="220184" y="160829"/>
                </a:lnTo>
                <a:lnTo>
                  <a:pt x="216209" y="175545"/>
                </a:lnTo>
                <a:lnTo>
                  <a:pt x="211632" y="188467"/>
                </a:lnTo>
                <a:lnTo>
                  <a:pt x="237570" y="188467"/>
                </a:lnTo>
                <a:lnTo>
                  <a:pt x="245068" y="162877"/>
                </a:lnTo>
                <a:lnTo>
                  <a:pt x="250841" y="133639"/>
                </a:lnTo>
                <a:lnTo>
                  <a:pt x="251722" y="126237"/>
                </a:lnTo>
                <a:close/>
              </a:path>
              <a:path w="1169670" h="272414">
                <a:moveTo>
                  <a:pt x="188112" y="62229"/>
                </a:moveTo>
                <a:lnTo>
                  <a:pt x="196888" y="86360"/>
                </a:lnTo>
                <a:lnTo>
                  <a:pt x="202057" y="86613"/>
                </a:lnTo>
                <a:lnTo>
                  <a:pt x="211328" y="86740"/>
                </a:lnTo>
                <a:lnTo>
                  <a:pt x="221232" y="86502"/>
                </a:lnTo>
                <a:lnTo>
                  <a:pt x="251498" y="62611"/>
                </a:lnTo>
                <a:lnTo>
                  <a:pt x="220256" y="62484"/>
                </a:lnTo>
                <a:lnTo>
                  <a:pt x="199526" y="62404"/>
                </a:lnTo>
                <a:lnTo>
                  <a:pt x="188112" y="62229"/>
                </a:lnTo>
                <a:close/>
              </a:path>
              <a:path w="1169670" h="272414">
                <a:moveTo>
                  <a:pt x="253588" y="33147"/>
                </a:moveTo>
                <a:lnTo>
                  <a:pt x="226860" y="33147"/>
                </a:lnTo>
                <a:lnTo>
                  <a:pt x="226364" y="43414"/>
                </a:lnTo>
                <a:lnTo>
                  <a:pt x="225653" y="51181"/>
                </a:lnTo>
                <a:lnTo>
                  <a:pt x="224752" y="56471"/>
                </a:lnTo>
                <a:lnTo>
                  <a:pt x="223685" y="59309"/>
                </a:lnTo>
                <a:lnTo>
                  <a:pt x="222034" y="61467"/>
                </a:lnTo>
                <a:lnTo>
                  <a:pt x="220256" y="62484"/>
                </a:lnTo>
                <a:lnTo>
                  <a:pt x="251508" y="62484"/>
                </a:lnTo>
                <a:lnTo>
                  <a:pt x="252514" y="49784"/>
                </a:lnTo>
                <a:lnTo>
                  <a:pt x="253254" y="39903"/>
                </a:lnTo>
                <a:lnTo>
                  <a:pt x="253588" y="33147"/>
                </a:lnTo>
                <a:close/>
              </a:path>
              <a:path w="1169670" h="272414">
                <a:moveTo>
                  <a:pt x="77533" y="215137"/>
                </a:moveTo>
                <a:lnTo>
                  <a:pt x="52527" y="215137"/>
                </a:lnTo>
                <a:lnTo>
                  <a:pt x="52527" y="268477"/>
                </a:lnTo>
                <a:lnTo>
                  <a:pt x="77533" y="268477"/>
                </a:lnTo>
                <a:lnTo>
                  <a:pt x="77533" y="215137"/>
                </a:lnTo>
                <a:close/>
              </a:path>
              <a:path w="1169670" h="272414">
                <a:moveTo>
                  <a:pt x="125006" y="191135"/>
                </a:moveTo>
                <a:lnTo>
                  <a:pt x="0" y="191135"/>
                </a:lnTo>
                <a:lnTo>
                  <a:pt x="0" y="215137"/>
                </a:lnTo>
                <a:lnTo>
                  <a:pt x="125006" y="215137"/>
                </a:lnTo>
                <a:lnTo>
                  <a:pt x="125006" y="191135"/>
                </a:lnTo>
                <a:close/>
              </a:path>
              <a:path w="1169670" h="272414">
                <a:moveTo>
                  <a:pt x="77533" y="166624"/>
                </a:moveTo>
                <a:lnTo>
                  <a:pt x="52527" y="166624"/>
                </a:lnTo>
                <a:lnTo>
                  <a:pt x="52527" y="191135"/>
                </a:lnTo>
                <a:lnTo>
                  <a:pt x="77533" y="191135"/>
                </a:lnTo>
                <a:lnTo>
                  <a:pt x="77533" y="166624"/>
                </a:lnTo>
                <a:close/>
              </a:path>
              <a:path w="1169670" h="272414">
                <a:moveTo>
                  <a:pt x="118910" y="143001"/>
                </a:moveTo>
                <a:lnTo>
                  <a:pt x="6388" y="143001"/>
                </a:lnTo>
                <a:lnTo>
                  <a:pt x="6388" y="166624"/>
                </a:lnTo>
                <a:lnTo>
                  <a:pt x="118910" y="166624"/>
                </a:lnTo>
                <a:lnTo>
                  <a:pt x="118910" y="143001"/>
                </a:lnTo>
                <a:close/>
              </a:path>
              <a:path w="1169670" h="272414">
                <a:moveTo>
                  <a:pt x="46431" y="103886"/>
                </a:moveTo>
                <a:lnTo>
                  <a:pt x="19634" y="103886"/>
                </a:lnTo>
                <a:lnTo>
                  <a:pt x="22815" y="113819"/>
                </a:lnTo>
                <a:lnTo>
                  <a:pt x="25480" y="123253"/>
                </a:lnTo>
                <a:lnTo>
                  <a:pt x="27931" y="133353"/>
                </a:lnTo>
                <a:lnTo>
                  <a:pt x="29908" y="143001"/>
                </a:lnTo>
                <a:lnTo>
                  <a:pt x="54914" y="143001"/>
                </a:lnTo>
                <a:lnTo>
                  <a:pt x="52675" y="131335"/>
                </a:lnTo>
                <a:lnTo>
                  <a:pt x="50634" y="121491"/>
                </a:lnTo>
                <a:lnTo>
                  <a:pt x="48416" y="111765"/>
                </a:lnTo>
                <a:lnTo>
                  <a:pt x="46431" y="103886"/>
                </a:lnTo>
                <a:close/>
              </a:path>
              <a:path w="1169670" h="272414">
                <a:moveTo>
                  <a:pt x="109829" y="103886"/>
                </a:moveTo>
                <a:lnTo>
                  <a:pt x="83934" y="103886"/>
                </a:lnTo>
                <a:lnTo>
                  <a:pt x="81386" y="113819"/>
                </a:lnTo>
                <a:lnTo>
                  <a:pt x="78503" y="123634"/>
                </a:lnTo>
                <a:lnTo>
                  <a:pt x="75285" y="133353"/>
                </a:lnTo>
                <a:lnTo>
                  <a:pt x="71729" y="143001"/>
                </a:lnTo>
                <a:lnTo>
                  <a:pt x="97917" y="143001"/>
                </a:lnTo>
                <a:lnTo>
                  <a:pt x="101733" y="131335"/>
                </a:lnTo>
                <a:lnTo>
                  <a:pt x="104992" y="120919"/>
                </a:lnTo>
                <a:lnTo>
                  <a:pt x="107691" y="111765"/>
                </a:lnTo>
                <a:lnTo>
                  <a:pt x="109829" y="103886"/>
                </a:lnTo>
                <a:close/>
              </a:path>
              <a:path w="1169670" h="272414">
                <a:moveTo>
                  <a:pt x="123825" y="78993"/>
                </a:moveTo>
                <a:lnTo>
                  <a:pt x="736" y="78993"/>
                </a:lnTo>
                <a:lnTo>
                  <a:pt x="736" y="103886"/>
                </a:lnTo>
                <a:lnTo>
                  <a:pt x="123825" y="103886"/>
                </a:lnTo>
                <a:lnTo>
                  <a:pt x="123825" y="78993"/>
                </a:lnTo>
                <a:close/>
              </a:path>
              <a:path w="1169670" h="272414">
                <a:moveTo>
                  <a:pt x="77533" y="56641"/>
                </a:moveTo>
                <a:lnTo>
                  <a:pt x="51930" y="56641"/>
                </a:lnTo>
                <a:lnTo>
                  <a:pt x="51930" y="78993"/>
                </a:lnTo>
                <a:lnTo>
                  <a:pt x="77533" y="78993"/>
                </a:lnTo>
                <a:lnTo>
                  <a:pt x="77533" y="56641"/>
                </a:lnTo>
                <a:close/>
              </a:path>
              <a:path w="1169670" h="272414">
                <a:moveTo>
                  <a:pt x="117716" y="32638"/>
                </a:moveTo>
                <a:lnTo>
                  <a:pt x="8928" y="32638"/>
                </a:lnTo>
                <a:lnTo>
                  <a:pt x="8928" y="56641"/>
                </a:lnTo>
                <a:lnTo>
                  <a:pt x="117716" y="56641"/>
                </a:lnTo>
                <a:lnTo>
                  <a:pt x="117716" y="32638"/>
                </a:lnTo>
                <a:close/>
              </a:path>
              <a:path w="1169670" h="272414">
                <a:moveTo>
                  <a:pt x="77533" y="3428"/>
                </a:moveTo>
                <a:lnTo>
                  <a:pt x="51930" y="3428"/>
                </a:lnTo>
                <a:lnTo>
                  <a:pt x="51930" y="32638"/>
                </a:lnTo>
                <a:lnTo>
                  <a:pt x="77533" y="32638"/>
                </a:lnTo>
                <a:lnTo>
                  <a:pt x="77533" y="3428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63826" y="3300603"/>
            <a:ext cx="70485" cy="70485"/>
          </a:xfrm>
          <a:custGeom>
            <a:avLst/>
            <a:gdLst/>
            <a:ahLst/>
            <a:cxnLst/>
            <a:rect l="l" t="t" r="r" b="b"/>
            <a:pathLst>
              <a:path w="70485" h="70485">
                <a:moveTo>
                  <a:pt x="47498" y="0"/>
                </a:moveTo>
                <a:lnTo>
                  <a:pt x="70104" y="12826"/>
                </a:lnTo>
                <a:lnTo>
                  <a:pt x="58455" y="29426"/>
                </a:lnTo>
                <a:lnTo>
                  <a:pt x="46355" y="44561"/>
                </a:lnTo>
                <a:lnTo>
                  <a:pt x="33778" y="58243"/>
                </a:lnTo>
                <a:lnTo>
                  <a:pt x="20700" y="70485"/>
                </a:lnTo>
                <a:lnTo>
                  <a:pt x="0" y="52450"/>
                </a:lnTo>
                <a:lnTo>
                  <a:pt x="12743" y="41308"/>
                </a:lnTo>
                <a:lnTo>
                  <a:pt x="24892" y="28844"/>
                </a:lnTo>
                <a:lnTo>
                  <a:pt x="36468" y="15071"/>
                </a:lnTo>
                <a:lnTo>
                  <a:pt x="4749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746757" y="3300095"/>
            <a:ext cx="50165" cy="53975"/>
          </a:xfrm>
          <a:custGeom>
            <a:avLst/>
            <a:gdLst/>
            <a:ahLst/>
            <a:cxnLst/>
            <a:rect l="l" t="t" r="r" b="b"/>
            <a:pathLst>
              <a:path w="50164" h="53975">
                <a:moveTo>
                  <a:pt x="20066" y="0"/>
                </a:moveTo>
                <a:lnTo>
                  <a:pt x="27497" y="7760"/>
                </a:lnTo>
                <a:lnTo>
                  <a:pt x="34940" y="16748"/>
                </a:lnTo>
                <a:lnTo>
                  <a:pt x="42408" y="26949"/>
                </a:lnTo>
                <a:lnTo>
                  <a:pt x="49911" y="38353"/>
                </a:lnTo>
                <a:lnTo>
                  <a:pt x="29591" y="53847"/>
                </a:lnTo>
                <a:lnTo>
                  <a:pt x="22592" y="43058"/>
                </a:lnTo>
                <a:lnTo>
                  <a:pt x="15319" y="32972"/>
                </a:lnTo>
                <a:lnTo>
                  <a:pt x="7784" y="23576"/>
                </a:lnTo>
                <a:lnTo>
                  <a:pt x="0" y="14858"/>
                </a:lnTo>
                <a:lnTo>
                  <a:pt x="20066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067305" y="3292347"/>
            <a:ext cx="73660" cy="25400"/>
          </a:xfrm>
          <a:custGeom>
            <a:avLst/>
            <a:gdLst/>
            <a:ahLst/>
            <a:cxnLst/>
            <a:rect l="l" t="t" r="r" b="b"/>
            <a:pathLst>
              <a:path w="73660" h="25400">
                <a:moveTo>
                  <a:pt x="0" y="0"/>
                </a:moveTo>
                <a:lnTo>
                  <a:pt x="0" y="25018"/>
                </a:lnTo>
                <a:lnTo>
                  <a:pt x="73151" y="25018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454658" y="3270122"/>
            <a:ext cx="125730" cy="57150"/>
          </a:xfrm>
          <a:custGeom>
            <a:avLst/>
            <a:gdLst/>
            <a:ahLst/>
            <a:cxnLst/>
            <a:rect l="l" t="t" r="r" b="b"/>
            <a:pathLst>
              <a:path w="125730" h="57150">
                <a:moveTo>
                  <a:pt x="0" y="0"/>
                </a:moveTo>
                <a:lnTo>
                  <a:pt x="0" y="56768"/>
                </a:lnTo>
                <a:lnTo>
                  <a:pt x="125348" y="56768"/>
                </a:lnTo>
                <a:lnTo>
                  <a:pt x="125348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16532" y="3247263"/>
            <a:ext cx="46355" cy="22225"/>
          </a:xfrm>
          <a:custGeom>
            <a:avLst/>
            <a:gdLst/>
            <a:ahLst/>
            <a:cxnLst/>
            <a:rect l="l" t="t" r="r" b="b"/>
            <a:pathLst>
              <a:path w="46355" h="22225">
                <a:moveTo>
                  <a:pt x="0" y="0"/>
                </a:moveTo>
                <a:lnTo>
                  <a:pt x="0" y="22225"/>
                </a:lnTo>
                <a:lnTo>
                  <a:pt x="45974" y="22225"/>
                </a:lnTo>
                <a:lnTo>
                  <a:pt x="4597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067305" y="3245992"/>
            <a:ext cx="73660" cy="23495"/>
          </a:xfrm>
          <a:custGeom>
            <a:avLst/>
            <a:gdLst/>
            <a:ahLst/>
            <a:cxnLst/>
            <a:rect l="l" t="t" r="r" b="b"/>
            <a:pathLst>
              <a:path w="73660" h="23495">
                <a:moveTo>
                  <a:pt x="0" y="0"/>
                </a:moveTo>
                <a:lnTo>
                  <a:pt x="0" y="23241"/>
                </a:lnTo>
                <a:lnTo>
                  <a:pt x="73151" y="23241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49921" y="3226561"/>
            <a:ext cx="34290" cy="62230"/>
          </a:xfrm>
          <a:custGeom>
            <a:avLst/>
            <a:gdLst/>
            <a:ahLst/>
            <a:cxnLst/>
            <a:rect l="l" t="t" r="r" b="b"/>
            <a:pathLst>
              <a:path w="34290" h="62229">
                <a:moveTo>
                  <a:pt x="0" y="0"/>
                </a:moveTo>
                <a:lnTo>
                  <a:pt x="3321" y="18170"/>
                </a:lnTo>
                <a:lnTo>
                  <a:pt x="7629" y="34591"/>
                </a:lnTo>
                <a:lnTo>
                  <a:pt x="12923" y="49274"/>
                </a:lnTo>
                <a:lnTo>
                  <a:pt x="19202" y="62229"/>
                </a:lnTo>
                <a:lnTo>
                  <a:pt x="23816" y="49202"/>
                </a:lnTo>
                <a:lnTo>
                  <a:pt x="27779" y="34496"/>
                </a:lnTo>
                <a:lnTo>
                  <a:pt x="31102" y="18099"/>
                </a:lnTo>
                <a:lnTo>
                  <a:pt x="3379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041144" y="3222244"/>
            <a:ext cx="125730" cy="118745"/>
          </a:xfrm>
          <a:custGeom>
            <a:avLst/>
            <a:gdLst/>
            <a:ahLst/>
            <a:cxnLst/>
            <a:rect l="l" t="t" r="r" b="b"/>
            <a:pathLst>
              <a:path w="125730" h="118745">
                <a:moveTo>
                  <a:pt x="0" y="0"/>
                </a:moveTo>
                <a:lnTo>
                  <a:pt x="125603" y="0"/>
                </a:lnTo>
                <a:lnTo>
                  <a:pt x="125603" y="118617"/>
                </a:lnTo>
                <a:lnTo>
                  <a:pt x="0" y="118617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03922" y="3204210"/>
            <a:ext cx="38100" cy="39370"/>
          </a:xfrm>
          <a:custGeom>
            <a:avLst/>
            <a:gdLst/>
            <a:ahLst/>
            <a:cxnLst/>
            <a:rect l="l" t="t" r="r" b="b"/>
            <a:pathLst>
              <a:path w="38100" h="39369">
                <a:moveTo>
                  <a:pt x="0" y="0"/>
                </a:moveTo>
                <a:lnTo>
                  <a:pt x="2093" y="8308"/>
                </a:lnTo>
                <a:lnTo>
                  <a:pt x="4203" y="17605"/>
                </a:lnTo>
                <a:lnTo>
                  <a:pt x="6332" y="27878"/>
                </a:lnTo>
                <a:lnTo>
                  <a:pt x="8483" y="39115"/>
                </a:lnTo>
                <a:lnTo>
                  <a:pt x="25298" y="39115"/>
                </a:lnTo>
                <a:lnTo>
                  <a:pt x="28853" y="29467"/>
                </a:lnTo>
                <a:lnTo>
                  <a:pt x="32072" y="19748"/>
                </a:lnTo>
                <a:lnTo>
                  <a:pt x="34954" y="9933"/>
                </a:lnTo>
                <a:lnTo>
                  <a:pt x="3750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850263" y="3203955"/>
            <a:ext cx="46355" cy="47625"/>
          </a:xfrm>
          <a:custGeom>
            <a:avLst/>
            <a:gdLst/>
            <a:ahLst/>
            <a:cxnLst/>
            <a:rect l="l" t="t" r="r" b="b"/>
            <a:pathLst>
              <a:path w="46355" h="47625">
                <a:moveTo>
                  <a:pt x="0" y="0"/>
                </a:moveTo>
                <a:lnTo>
                  <a:pt x="0" y="47625"/>
                </a:lnTo>
                <a:lnTo>
                  <a:pt x="45847" y="47625"/>
                </a:lnTo>
                <a:lnTo>
                  <a:pt x="4584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711960" y="3213290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5118" y="0"/>
                </a:lnTo>
              </a:path>
            </a:pathLst>
          </a:custGeom>
          <a:ln w="3035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135885" y="3176841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8834" y="0"/>
                </a:lnTo>
              </a:path>
            </a:pathLst>
          </a:custGeom>
          <a:ln w="242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001266" y="3176841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977" y="0"/>
                </a:lnTo>
              </a:path>
            </a:pathLst>
          </a:custGeom>
          <a:ln w="242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711960" y="3168586"/>
            <a:ext cx="55244" cy="0"/>
          </a:xfrm>
          <a:custGeom>
            <a:avLst/>
            <a:gdLst/>
            <a:ahLst/>
            <a:cxnLst/>
            <a:rect l="l" t="t" r="r" b="b"/>
            <a:pathLst>
              <a:path w="55244">
                <a:moveTo>
                  <a:pt x="0" y="0"/>
                </a:moveTo>
                <a:lnTo>
                  <a:pt x="55118" y="0"/>
                </a:lnTo>
              </a:path>
            </a:pathLst>
          </a:custGeom>
          <a:ln w="3060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457071" y="3150870"/>
            <a:ext cx="108585" cy="54610"/>
          </a:xfrm>
          <a:custGeom>
            <a:avLst/>
            <a:gdLst/>
            <a:ahLst/>
            <a:cxnLst/>
            <a:rect l="l" t="t" r="r" b="b"/>
            <a:pathLst>
              <a:path w="108584" h="54610">
                <a:moveTo>
                  <a:pt x="9778" y="0"/>
                </a:moveTo>
                <a:lnTo>
                  <a:pt x="6222" y="3175"/>
                </a:lnTo>
                <a:lnTo>
                  <a:pt x="3047" y="5841"/>
                </a:lnTo>
                <a:lnTo>
                  <a:pt x="0" y="7874"/>
                </a:lnTo>
                <a:lnTo>
                  <a:pt x="12406" y="19472"/>
                </a:lnTo>
                <a:lnTo>
                  <a:pt x="23907" y="31035"/>
                </a:lnTo>
                <a:lnTo>
                  <a:pt x="34504" y="42574"/>
                </a:lnTo>
                <a:lnTo>
                  <a:pt x="44195" y="54101"/>
                </a:lnTo>
                <a:lnTo>
                  <a:pt x="62126" y="42094"/>
                </a:lnTo>
                <a:lnTo>
                  <a:pt x="78771" y="29098"/>
                </a:lnTo>
                <a:lnTo>
                  <a:pt x="94130" y="15079"/>
                </a:lnTo>
                <a:lnTo>
                  <a:pt x="108203" y="0"/>
                </a:lnTo>
                <a:lnTo>
                  <a:pt x="977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135885" y="3140900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8834" y="0"/>
                </a:lnTo>
              </a:path>
            </a:pathLst>
          </a:custGeom>
          <a:ln w="232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001266" y="314090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977" y="0"/>
                </a:lnTo>
              </a:path>
            </a:pathLst>
          </a:custGeom>
          <a:ln w="2324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850263" y="3133851"/>
            <a:ext cx="46355" cy="43815"/>
          </a:xfrm>
          <a:custGeom>
            <a:avLst/>
            <a:gdLst/>
            <a:ahLst/>
            <a:cxnLst/>
            <a:rect l="l" t="t" r="r" b="b"/>
            <a:pathLst>
              <a:path w="46355" h="43814">
                <a:moveTo>
                  <a:pt x="0" y="0"/>
                </a:moveTo>
                <a:lnTo>
                  <a:pt x="0" y="43307"/>
                </a:lnTo>
                <a:lnTo>
                  <a:pt x="45847" y="43307"/>
                </a:lnTo>
                <a:lnTo>
                  <a:pt x="4584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114295" y="3110102"/>
            <a:ext cx="113030" cy="258445"/>
          </a:xfrm>
          <a:custGeom>
            <a:avLst/>
            <a:gdLst/>
            <a:ahLst/>
            <a:cxnLst/>
            <a:rect l="l" t="t" r="r" b="b"/>
            <a:pathLst>
              <a:path w="113030" h="258445">
                <a:moveTo>
                  <a:pt x="0" y="0"/>
                </a:moveTo>
                <a:lnTo>
                  <a:pt x="112776" y="0"/>
                </a:lnTo>
                <a:lnTo>
                  <a:pt x="112776" y="231901"/>
                </a:lnTo>
                <a:lnTo>
                  <a:pt x="112776" y="241173"/>
                </a:lnTo>
                <a:lnTo>
                  <a:pt x="110362" y="247904"/>
                </a:lnTo>
                <a:lnTo>
                  <a:pt x="105410" y="252095"/>
                </a:lnTo>
                <a:lnTo>
                  <a:pt x="100456" y="256286"/>
                </a:lnTo>
                <a:lnTo>
                  <a:pt x="94487" y="258445"/>
                </a:lnTo>
                <a:lnTo>
                  <a:pt x="87503" y="258445"/>
                </a:lnTo>
                <a:lnTo>
                  <a:pt x="78867" y="258445"/>
                </a:lnTo>
                <a:lnTo>
                  <a:pt x="72771" y="258318"/>
                </a:lnTo>
                <a:lnTo>
                  <a:pt x="69215" y="258063"/>
                </a:lnTo>
                <a:lnTo>
                  <a:pt x="59943" y="231901"/>
                </a:lnTo>
                <a:lnTo>
                  <a:pt x="66421" y="232156"/>
                </a:lnTo>
                <a:lnTo>
                  <a:pt x="71501" y="232410"/>
                </a:lnTo>
                <a:lnTo>
                  <a:pt x="75311" y="232410"/>
                </a:lnTo>
                <a:lnTo>
                  <a:pt x="80137" y="232410"/>
                </a:lnTo>
                <a:lnTo>
                  <a:pt x="83058" y="232029"/>
                </a:lnTo>
                <a:lnTo>
                  <a:pt x="84201" y="231394"/>
                </a:lnTo>
                <a:lnTo>
                  <a:pt x="85343" y="230759"/>
                </a:lnTo>
                <a:lnTo>
                  <a:pt x="85852" y="229488"/>
                </a:lnTo>
                <a:lnTo>
                  <a:pt x="85852" y="227711"/>
                </a:lnTo>
                <a:lnTo>
                  <a:pt x="85852" y="97789"/>
                </a:lnTo>
                <a:lnTo>
                  <a:pt x="0" y="9778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979041" y="3110102"/>
            <a:ext cx="114300" cy="259079"/>
          </a:xfrm>
          <a:custGeom>
            <a:avLst/>
            <a:gdLst/>
            <a:ahLst/>
            <a:cxnLst/>
            <a:rect l="l" t="t" r="r" b="b"/>
            <a:pathLst>
              <a:path w="114300" h="259079">
                <a:moveTo>
                  <a:pt x="0" y="0"/>
                </a:moveTo>
                <a:lnTo>
                  <a:pt x="114300" y="0"/>
                </a:lnTo>
                <a:lnTo>
                  <a:pt x="114300" y="97789"/>
                </a:lnTo>
                <a:lnTo>
                  <a:pt x="26796" y="97789"/>
                </a:lnTo>
                <a:lnTo>
                  <a:pt x="26796" y="258699"/>
                </a:lnTo>
                <a:lnTo>
                  <a:pt x="0" y="25869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792732" y="3107944"/>
            <a:ext cx="129539" cy="264795"/>
          </a:xfrm>
          <a:custGeom>
            <a:avLst/>
            <a:gdLst/>
            <a:ahLst/>
            <a:cxnLst/>
            <a:rect l="l" t="t" r="r" b="b"/>
            <a:pathLst>
              <a:path w="129539" h="264795">
                <a:moveTo>
                  <a:pt x="31115" y="0"/>
                </a:moveTo>
                <a:lnTo>
                  <a:pt x="129540" y="0"/>
                </a:lnTo>
                <a:lnTo>
                  <a:pt x="129540" y="225551"/>
                </a:lnTo>
                <a:lnTo>
                  <a:pt x="127488" y="240980"/>
                </a:lnTo>
                <a:lnTo>
                  <a:pt x="121316" y="252015"/>
                </a:lnTo>
                <a:lnTo>
                  <a:pt x="111001" y="258645"/>
                </a:lnTo>
                <a:lnTo>
                  <a:pt x="96519" y="260857"/>
                </a:lnTo>
                <a:lnTo>
                  <a:pt x="91059" y="260857"/>
                </a:lnTo>
                <a:lnTo>
                  <a:pt x="78867" y="234568"/>
                </a:lnTo>
                <a:lnTo>
                  <a:pt x="83057" y="234568"/>
                </a:lnTo>
                <a:lnTo>
                  <a:pt x="92201" y="234568"/>
                </a:lnTo>
                <a:lnTo>
                  <a:pt x="97917" y="233679"/>
                </a:lnTo>
                <a:lnTo>
                  <a:pt x="100075" y="231901"/>
                </a:lnTo>
                <a:lnTo>
                  <a:pt x="102362" y="230123"/>
                </a:lnTo>
                <a:lnTo>
                  <a:pt x="103378" y="227456"/>
                </a:lnTo>
                <a:lnTo>
                  <a:pt x="103378" y="223773"/>
                </a:lnTo>
                <a:lnTo>
                  <a:pt x="103378" y="169798"/>
                </a:lnTo>
                <a:lnTo>
                  <a:pt x="55118" y="169798"/>
                </a:lnTo>
                <a:lnTo>
                  <a:pt x="51784" y="196207"/>
                </a:lnTo>
                <a:lnTo>
                  <a:pt x="45402" y="220757"/>
                </a:lnTo>
                <a:lnTo>
                  <a:pt x="35972" y="243451"/>
                </a:lnTo>
                <a:lnTo>
                  <a:pt x="23494" y="264286"/>
                </a:lnTo>
                <a:lnTo>
                  <a:pt x="0" y="249427"/>
                </a:lnTo>
                <a:lnTo>
                  <a:pt x="13594" y="226923"/>
                </a:lnTo>
                <a:lnTo>
                  <a:pt x="23320" y="199405"/>
                </a:lnTo>
                <a:lnTo>
                  <a:pt x="29164" y="166864"/>
                </a:lnTo>
                <a:lnTo>
                  <a:pt x="31115" y="129285"/>
                </a:lnTo>
                <a:lnTo>
                  <a:pt x="3111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190688" y="3107563"/>
            <a:ext cx="135890" cy="262255"/>
          </a:xfrm>
          <a:custGeom>
            <a:avLst/>
            <a:gdLst/>
            <a:ahLst/>
            <a:cxnLst/>
            <a:rect l="l" t="t" r="r" b="b"/>
            <a:pathLst>
              <a:path w="135890" h="262254">
                <a:moveTo>
                  <a:pt x="0" y="0"/>
                </a:moveTo>
                <a:lnTo>
                  <a:pt x="120967" y="0"/>
                </a:lnTo>
                <a:lnTo>
                  <a:pt x="120870" y="11380"/>
                </a:lnTo>
                <a:lnTo>
                  <a:pt x="118300" y="55372"/>
                </a:lnTo>
                <a:lnTo>
                  <a:pt x="88034" y="79263"/>
                </a:lnTo>
                <a:lnTo>
                  <a:pt x="78130" y="79501"/>
                </a:lnTo>
                <a:lnTo>
                  <a:pt x="73672" y="79501"/>
                </a:lnTo>
                <a:lnTo>
                  <a:pt x="68859" y="79375"/>
                </a:lnTo>
                <a:lnTo>
                  <a:pt x="63690" y="79121"/>
                </a:lnTo>
                <a:lnTo>
                  <a:pt x="54914" y="54990"/>
                </a:lnTo>
                <a:lnTo>
                  <a:pt x="59740" y="55084"/>
                </a:lnTo>
                <a:lnTo>
                  <a:pt x="66328" y="55165"/>
                </a:lnTo>
                <a:lnTo>
                  <a:pt x="93662" y="25908"/>
                </a:lnTo>
                <a:lnTo>
                  <a:pt x="26339" y="25908"/>
                </a:lnTo>
                <a:lnTo>
                  <a:pt x="26339" y="94234"/>
                </a:lnTo>
                <a:lnTo>
                  <a:pt x="121475" y="94234"/>
                </a:lnTo>
                <a:lnTo>
                  <a:pt x="117643" y="126400"/>
                </a:lnTo>
                <a:lnTo>
                  <a:pt x="111871" y="155638"/>
                </a:lnTo>
                <a:lnTo>
                  <a:pt x="104169" y="181923"/>
                </a:lnTo>
                <a:lnTo>
                  <a:pt x="94551" y="205232"/>
                </a:lnTo>
                <a:lnTo>
                  <a:pt x="102977" y="214374"/>
                </a:lnTo>
                <a:lnTo>
                  <a:pt x="112617" y="223313"/>
                </a:lnTo>
                <a:lnTo>
                  <a:pt x="123447" y="232038"/>
                </a:lnTo>
                <a:lnTo>
                  <a:pt x="135445" y="240537"/>
                </a:lnTo>
                <a:lnTo>
                  <a:pt x="118554" y="261874"/>
                </a:lnTo>
                <a:lnTo>
                  <a:pt x="106050" y="252277"/>
                </a:lnTo>
                <a:lnTo>
                  <a:pt x="95392" y="243490"/>
                </a:lnTo>
                <a:lnTo>
                  <a:pt x="86568" y="235513"/>
                </a:lnTo>
                <a:lnTo>
                  <a:pt x="79565" y="228346"/>
                </a:lnTo>
                <a:lnTo>
                  <a:pt x="72165" y="237823"/>
                </a:lnTo>
                <a:lnTo>
                  <a:pt x="64469" y="246633"/>
                </a:lnTo>
                <a:lnTo>
                  <a:pt x="56485" y="254777"/>
                </a:lnTo>
                <a:lnTo>
                  <a:pt x="48221" y="262254"/>
                </a:lnTo>
                <a:lnTo>
                  <a:pt x="31699" y="241681"/>
                </a:lnTo>
                <a:lnTo>
                  <a:pt x="41484" y="233515"/>
                </a:lnTo>
                <a:lnTo>
                  <a:pt x="50152" y="225218"/>
                </a:lnTo>
                <a:lnTo>
                  <a:pt x="57706" y="216802"/>
                </a:lnTo>
                <a:lnTo>
                  <a:pt x="64147" y="208279"/>
                </a:lnTo>
                <a:lnTo>
                  <a:pt x="53772" y="189472"/>
                </a:lnTo>
                <a:lnTo>
                  <a:pt x="45278" y="168306"/>
                </a:lnTo>
                <a:lnTo>
                  <a:pt x="38665" y="144807"/>
                </a:lnTo>
                <a:lnTo>
                  <a:pt x="33934" y="118999"/>
                </a:lnTo>
                <a:lnTo>
                  <a:pt x="26339" y="118999"/>
                </a:lnTo>
                <a:lnTo>
                  <a:pt x="26339" y="260985"/>
                </a:lnTo>
                <a:lnTo>
                  <a:pt x="0" y="260985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57490" y="3103752"/>
            <a:ext cx="125095" cy="265430"/>
          </a:xfrm>
          <a:custGeom>
            <a:avLst/>
            <a:gdLst/>
            <a:ahLst/>
            <a:cxnLst/>
            <a:rect l="l" t="t" r="r" b="b"/>
            <a:pathLst>
              <a:path w="125094" h="265429">
                <a:moveTo>
                  <a:pt x="51930" y="0"/>
                </a:moveTo>
                <a:lnTo>
                  <a:pt x="77533" y="0"/>
                </a:lnTo>
                <a:lnTo>
                  <a:pt x="77533" y="29210"/>
                </a:lnTo>
                <a:lnTo>
                  <a:pt x="117716" y="29210"/>
                </a:lnTo>
                <a:lnTo>
                  <a:pt x="117716" y="53212"/>
                </a:lnTo>
                <a:lnTo>
                  <a:pt x="77533" y="53212"/>
                </a:lnTo>
                <a:lnTo>
                  <a:pt x="77533" y="75564"/>
                </a:lnTo>
                <a:lnTo>
                  <a:pt x="123825" y="75564"/>
                </a:lnTo>
                <a:lnTo>
                  <a:pt x="123825" y="100457"/>
                </a:lnTo>
                <a:lnTo>
                  <a:pt x="109829" y="100457"/>
                </a:lnTo>
                <a:lnTo>
                  <a:pt x="107691" y="108336"/>
                </a:lnTo>
                <a:lnTo>
                  <a:pt x="104992" y="117490"/>
                </a:lnTo>
                <a:lnTo>
                  <a:pt x="101733" y="127906"/>
                </a:lnTo>
                <a:lnTo>
                  <a:pt x="97917" y="139573"/>
                </a:lnTo>
                <a:lnTo>
                  <a:pt x="118910" y="139573"/>
                </a:lnTo>
                <a:lnTo>
                  <a:pt x="118910" y="163195"/>
                </a:lnTo>
                <a:lnTo>
                  <a:pt x="77533" y="163195"/>
                </a:lnTo>
                <a:lnTo>
                  <a:pt x="77533" y="187706"/>
                </a:lnTo>
                <a:lnTo>
                  <a:pt x="125006" y="187706"/>
                </a:lnTo>
                <a:lnTo>
                  <a:pt x="125006" y="211709"/>
                </a:lnTo>
                <a:lnTo>
                  <a:pt x="77533" y="211709"/>
                </a:lnTo>
                <a:lnTo>
                  <a:pt x="77533" y="265049"/>
                </a:lnTo>
                <a:lnTo>
                  <a:pt x="52527" y="265049"/>
                </a:lnTo>
                <a:lnTo>
                  <a:pt x="52527" y="211709"/>
                </a:lnTo>
                <a:lnTo>
                  <a:pt x="0" y="211709"/>
                </a:lnTo>
                <a:lnTo>
                  <a:pt x="0" y="187706"/>
                </a:lnTo>
                <a:lnTo>
                  <a:pt x="52527" y="187706"/>
                </a:lnTo>
                <a:lnTo>
                  <a:pt x="52527" y="163195"/>
                </a:lnTo>
                <a:lnTo>
                  <a:pt x="6388" y="163195"/>
                </a:lnTo>
                <a:lnTo>
                  <a:pt x="6388" y="139573"/>
                </a:lnTo>
                <a:lnTo>
                  <a:pt x="29908" y="139573"/>
                </a:lnTo>
                <a:lnTo>
                  <a:pt x="27872" y="129639"/>
                </a:lnTo>
                <a:lnTo>
                  <a:pt x="25480" y="119824"/>
                </a:lnTo>
                <a:lnTo>
                  <a:pt x="22734" y="110105"/>
                </a:lnTo>
                <a:lnTo>
                  <a:pt x="19634" y="100457"/>
                </a:lnTo>
                <a:lnTo>
                  <a:pt x="736" y="100457"/>
                </a:lnTo>
                <a:lnTo>
                  <a:pt x="736" y="75564"/>
                </a:lnTo>
                <a:lnTo>
                  <a:pt x="51930" y="75564"/>
                </a:lnTo>
                <a:lnTo>
                  <a:pt x="51930" y="53212"/>
                </a:lnTo>
                <a:lnTo>
                  <a:pt x="8928" y="53212"/>
                </a:lnTo>
                <a:lnTo>
                  <a:pt x="8928" y="29210"/>
                </a:lnTo>
                <a:lnTo>
                  <a:pt x="51930" y="29210"/>
                </a:lnTo>
                <a:lnTo>
                  <a:pt x="5193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664970" y="3102355"/>
            <a:ext cx="147320" cy="191770"/>
          </a:xfrm>
          <a:custGeom>
            <a:avLst/>
            <a:gdLst/>
            <a:ahLst/>
            <a:cxnLst/>
            <a:rect l="l" t="t" r="r" b="b"/>
            <a:pathLst>
              <a:path w="147319" h="191770">
                <a:moveTo>
                  <a:pt x="25273" y="0"/>
                </a:moveTo>
                <a:lnTo>
                  <a:pt x="51562" y="0"/>
                </a:lnTo>
                <a:lnTo>
                  <a:pt x="51562" y="31496"/>
                </a:lnTo>
                <a:lnTo>
                  <a:pt x="97536" y="31496"/>
                </a:lnTo>
                <a:lnTo>
                  <a:pt x="97536" y="0"/>
                </a:lnTo>
                <a:lnTo>
                  <a:pt x="124206" y="0"/>
                </a:lnTo>
                <a:lnTo>
                  <a:pt x="124206" y="31496"/>
                </a:lnTo>
                <a:lnTo>
                  <a:pt x="145415" y="31496"/>
                </a:lnTo>
                <a:lnTo>
                  <a:pt x="145415" y="55499"/>
                </a:lnTo>
                <a:lnTo>
                  <a:pt x="124206" y="55499"/>
                </a:lnTo>
                <a:lnTo>
                  <a:pt x="124206" y="167132"/>
                </a:lnTo>
                <a:lnTo>
                  <a:pt x="147193" y="167132"/>
                </a:lnTo>
                <a:lnTo>
                  <a:pt x="147193" y="191262"/>
                </a:lnTo>
                <a:lnTo>
                  <a:pt x="0" y="191262"/>
                </a:lnTo>
                <a:lnTo>
                  <a:pt x="0" y="167132"/>
                </a:lnTo>
                <a:lnTo>
                  <a:pt x="25273" y="167132"/>
                </a:lnTo>
                <a:lnTo>
                  <a:pt x="25273" y="55499"/>
                </a:lnTo>
                <a:lnTo>
                  <a:pt x="4953" y="55499"/>
                </a:lnTo>
                <a:lnTo>
                  <a:pt x="4953" y="31496"/>
                </a:lnTo>
                <a:lnTo>
                  <a:pt x="25273" y="31496"/>
                </a:lnTo>
                <a:lnTo>
                  <a:pt x="2527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59280" y="3100323"/>
            <a:ext cx="249554" cy="269240"/>
          </a:xfrm>
          <a:custGeom>
            <a:avLst/>
            <a:gdLst/>
            <a:ahLst/>
            <a:cxnLst/>
            <a:rect l="l" t="t" r="r" b="b"/>
            <a:pathLst>
              <a:path w="249555" h="269239">
                <a:moveTo>
                  <a:pt x="121919" y="0"/>
                </a:moveTo>
                <a:lnTo>
                  <a:pt x="150875" y="7874"/>
                </a:lnTo>
                <a:lnTo>
                  <a:pt x="147065" y="12573"/>
                </a:lnTo>
                <a:lnTo>
                  <a:pt x="141985" y="18034"/>
                </a:lnTo>
                <a:lnTo>
                  <a:pt x="135635" y="24384"/>
                </a:lnTo>
                <a:lnTo>
                  <a:pt x="243459" y="24384"/>
                </a:lnTo>
                <a:lnTo>
                  <a:pt x="243459" y="50546"/>
                </a:lnTo>
                <a:lnTo>
                  <a:pt x="219317" y="78265"/>
                </a:lnTo>
                <a:lnTo>
                  <a:pt x="192436" y="102949"/>
                </a:lnTo>
                <a:lnTo>
                  <a:pt x="162841" y="124608"/>
                </a:lnTo>
                <a:lnTo>
                  <a:pt x="130556" y="143255"/>
                </a:lnTo>
                <a:lnTo>
                  <a:pt x="249300" y="143255"/>
                </a:lnTo>
                <a:lnTo>
                  <a:pt x="249300" y="269113"/>
                </a:lnTo>
                <a:lnTo>
                  <a:pt x="220725" y="269113"/>
                </a:lnTo>
                <a:lnTo>
                  <a:pt x="220725" y="253237"/>
                </a:lnTo>
                <a:lnTo>
                  <a:pt x="95377" y="253237"/>
                </a:lnTo>
                <a:lnTo>
                  <a:pt x="95377" y="268731"/>
                </a:lnTo>
                <a:lnTo>
                  <a:pt x="67690" y="268731"/>
                </a:lnTo>
                <a:lnTo>
                  <a:pt x="67690" y="169163"/>
                </a:lnTo>
                <a:lnTo>
                  <a:pt x="53117" y="174551"/>
                </a:lnTo>
                <a:lnTo>
                  <a:pt x="39687" y="179117"/>
                </a:lnTo>
                <a:lnTo>
                  <a:pt x="27400" y="182897"/>
                </a:lnTo>
                <a:lnTo>
                  <a:pt x="16256" y="185927"/>
                </a:lnTo>
                <a:lnTo>
                  <a:pt x="0" y="161289"/>
                </a:lnTo>
                <a:lnTo>
                  <a:pt x="33480" y="151600"/>
                </a:lnTo>
                <a:lnTo>
                  <a:pt x="64198" y="141208"/>
                </a:lnTo>
                <a:lnTo>
                  <a:pt x="92154" y="130125"/>
                </a:lnTo>
                <a:lnTo>
                  <a:pt x="117347" y="118363"/>
                </a:lnTo>
                <a:lnTo>
                  <a:pt x="108561" y="107715"/>
                </a:lnTo>
                <a:lnTo>
                  <a:pt x="98583" y="96900"/>
                </a:lnTo>
                <a:lnTo>
                  <a:pt x="87415" y="85895"/>
                </a:lnTo>
                <a:lnTo>
                  <a:pt x="75056" y="74675"/>
                </a:lnTo>
                <a:lnTo>
                  <a:pt x="63222" y="81962"/>
                </a:lnTo>
                <a:lnTo>
                  <a:pt x="51339" y="88963"/>
                </a:lnTo>
                <a:lnTo>
                  <a:pt x="39409" y="95678"/>
                </a:lnTo>
                <a:lnTo>
                  <a:pt x="27431" y="102108"/>
                </a:lnTo>
                <a:lnTo>
                  <a:pt x="8509" y="81406"/>
                </a:lnTo>
                <a:lnTo>
                  <a:pt x="41677" y="63972"/>
                </a:lnTo>
                <a:lnTo>
                  <a:pt x="71643" y="44608"/>
                </a:lnTo>
                <a:lnTo>
                  <a:pt x="98395" y="23292"/>
                </a:lnTo>
                <a:lnTo>
                  <a:pt x="12191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20496" y="3121914"/>
            <a:ext cx="202692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385948" y="3186048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8"/>
                </a:moveTo>
                <a:lnTo>
                  <a:pt x="15493" y="130048"/>
                </a:lnTo>
                <a:lnTo>
                  <a:pt x="10540" y="132079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6"/>
                </a:lnTo>
                <a:lnTo>
                  <a:pt x="52" y="156590"/>
                </a:lnTo>
                <a:lnTo>
                  <a:pt x="2031" y="161416"/>
                </a:lnTo>
                <a:lnTo>
                  <a:pt x="6095" y="165353"/>
                </a:lnTo>
                <a:lnTo>
                  <a:pt x="10287" y="169290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2" y="169290"/>
                </a:lnTo>
                <a:lnTo>
                  <a:pt x="40767" y="161543"/>
                </a:lnTo>
                <a:lnTo>
                  <a:pt x="42799" y="156590"/>
                </a:lnTo>
                <a:lnTo>
                  <a:pt x="42799" y="144906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79"/>
                </a:lnTo>
                <a:lnTo>
                  <a:pt x="27177" y="130048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5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4"/>
                </a:lnTo>
                <a:lnTo>
                  <a:pt x="10540" y="39115"/>
                </a:lnTo>
                <a:lnTo>
                  <a:pt x="15493" y="41021"/>
                </a:lnTo>
                <a:lnTo>
                  <a:pt x="27177" y="41021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5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385948" y="331609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1"/>
                </a:lnTo>
                <a:lnTo>
                  <a:pt x="36575" y="5968"/>
                </a:lnTo>
                <a:lnTo>
                  <a:pt x="40767" y="9905"/>
                </a:lnTo>
                <a:lnTo>
                  <a:pt x="42799" y="14858"/>
                </a:lnTo>
                <a:lnTo>
                  <a:pt x="42799" y="20700"/>
                </a:lnTo>
                <a:lnTo>
                  <a:pt x="42799" y="26542"/>
                </a:lnTo>
                <a:lnTo>
                  <a:pt x="40767" y="31495"/>
                </a:lnTo>
                <a:lnTo>
                  <a:pt x="36702" y="35305"/>
                </a:lnTo>
                <a:lnTo>
                  <a:pt x="32512" y="39242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2"/>
                </a:lnTo>
                <a:lnTo>
                  <a:pt x="6095" y="35305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8"/>
                </a:lnTo>
                <a:lnTo>
                  <a:pt x="2031" y="9905"/>
                </a:lnTo>
                <a:lnTo>
                  <a:pt x="6350" y="5968"/>
                </a:lnTo>
                <a:lnTo>
                  <a:pt x="10540" y="203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2385948" y="3186048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5"/>
                </a:lnTo>
                <a:lnTo>
                  <a:pt x="42799" y="14731"/>
                </a:lnTo>
                <a:lnTo>
                  <a:pt x="42799" y="20320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1"/>
                </a:lnTo>
                <a:lnTo>
                  <a:pt x="21208" y="41021"/>
                </a:lnTo>
                <a:lnTo>
                  <a:pt x="15493" y="41021"/>
                </a:lnTo>
                <a:lnTo>
                  <a:pt x="10540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20"/>
                </a:lnTo>
                <a:lnTo>
                  <a:pt x="0" y="14731"/>
                </a:lnTo>
                <a:lnTo>
                  <a:pt x="2031" y="9905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581655" y="3113913"/>
            <a:ext cx="1397381" cy="2481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090542" y="3231895"/>
            <a:ext cx="162560" cy="53340"/>
          </a:xfrm>
          <a:custGeom>
            <a:avLst/>
            <a:gdLst/>
            <a:ahLst/>
            <a:cxnLst/>
            <a:rect l="l" t="t" r="r" b="b"/>
            <a:pathLst>
              <a:path w="162560" h="53339">
                <a:moveTo>
                  <a:pt x="47117" y="380"/>
                </a:moveTo>
                <a:lnTo>
                  <a:pt x="7786" y="22369"/>
                </a:lnTo>
                <a:lnTo>
                  <a:pt x="0" y="53212"/>
                </a:lnTo>
                <a:lnTo>
                  <a:pt x="25654" y="53212"/>
                </a:lnTo>
                <a:lnTo>
                  <a:pt x="27396" y="41284"/>
                </a:lnTo>
                <a:lnTo>
                  <a:pt x="31686" y="32750"/>
                </a:lnTo>
                <a:lnTo>
                  <a:pt x="38548" y="27620"/>
                </a:lnTo>
                <a:lnTo>
                  <a:pt x="48006" y="25907"/>
                </a:lnTo>
                <a:lnTo>
                  <a:pt x="107851" y="25907"/>
                </a:lnTo>
                <a:lnTo>
                  <a:pt x="103362" y="24241"/>
                </a:lnTo>
                <a:lnTo>
                  <a:pt x="94946" y="19917"/>
                </a:lnTo>
                <a:lnTo>
                  <a:pt x="85090" y="13842"/>
                </a:lnTo>
                <a:lnTo>
                  <a:pt x="74995" y="7989"/>
                </a:lnTo>
                <a:lnTo>
                  <a:pt x="65293" y="3778"/>
                </a:lnTo>
                <a:lnTo>
                  <a:pt x="55997" y="1234"/>
                </a:lnTo>
                <a:lnTo>
                  <a:pt x="47117" y="380"/>
                </a:lnTo>
                <a:close/>
              </a:path>
              <a:path w="162560" h="53339">
                <a:moveTo>
                  <a:pt x="107851" y="25907"/>
                </a:moveTo>
                <a:lnTo>
                  <a:pt x="48006" y="25907"/>
                </a:lnTo>
                <a:lnTo>
                  <a:pt x="52957" y="26572"/>
                </a:lnTo>
                <a:lnTo>
                  <a:pt x="58848" y="28559"/>
                </a:lnTo>
                <a:lnTo>
                  <a:pt x="65668" y="31855"/>
                </a:lnTo>
                <a:lnTo>
                  <a:pt x="85407" y="43616"/>
                </a:lnTo>
                <a:lnTo>
                  <a:pt x="96456" y="48736"/>
                </a:lnTo>
                <a:lnTo>
                  <a:pt x="106553" y="51808"/>
                </a:lnTo>
                <a:lnTo>
                  <a:pt x="115697" y="52831"/>
                </a:lnTo>
                <a:lnTo>
                  <a:pt x="125390" y="51976"/>
                </a:lnTo>
                <a:lnTo>
                  <a:pt x="156068" y="27686"/>
                </a:lnTo>
                <a:lnTo>
                  <a:pt x="115824" y="27686"/>
                </a:lnTo>
                <a:lnTo>
                  <a:pt x="110325" y="26826"/>
                </a:lnTo>
                <a:lnTo>
                  <a:pt x="107851" y="25907"/>
                </a:lnTo>
                <a:close/>
              </a:path>
              <a:path w="162560" h="53339">
                <a:moveTo>
                  <a:pt x="162560" y="0"/>
                </a:moveTo>
                <a:lnTo>
                  <a:pt x="136906" y="0"/>
                </a:lnTo>
                <a:lnTo>
                  <a:pt x="136768" y="8417"/>
                </a:lnTo>
                <a:lnTo>
                  <a:pt x="134747" y="15112"/>
                </a:lnTo>
                <a:lnTo>
                  <a:pt x="127000" y="25145"/>
                </a:lnTo>
                <a:lnTo>
                  <a:pt x="122047" y="27686"/>
                </a:lnTo>
                <a:lnTo>
                  <a:pt x="156068" y="27686"/>
                </a:lnTo>
                <a:lnTo>
                  <a:pt x="158432" y="22574"/>
                </a:lnTo>
                <a:lnTo>
                  <a:pt x="161198" y="12025"/>
                </a:lnTo>
                <a:lnTo>
                  <a:pt x="16256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4090542" y="3231895"/>
            <a:ext cx="162560" cy="53340"/>
          </a:xfrm>
          <a:custGeom>
            <a:avLst/>
            <a:gdLst/>
            <a:ahLst/>
            <a:cxnLst/>
            <a:rect l="l" t="t" r="r" b="b"/>
            <a:pathLst>
              <a:path w="162560" h="53339">
                <a:moveTo>
                  <a:pt x="136906" y="0"/>
                </a:moveTo>
                <a:lnTo>
                  <a:pt x="162560" y="0"/>
                </a:lnTo>
                <a:lnTo>
                  <a:pt x="161198" y="12025"/>
                </a:lnTo>
                <a:lnTo>
                  <a:pt x="141825" y="45170"/>
                </a:lnTo>
                <a:lnTo>
                  <a:pt x="115697" y="52831"/>
                </a:lnTo>
                <a:lnTo>
                  <a:pt x="106553" y="51808"/>
                </a:lnTo>
                <a:lnTo>
                  <a:pt x="96456" y="48736"/>
                </a:lnTo>
                <a:lnTo>
                  <a:pt x="85407" y="43616"/>
                </a:lnTo>
                <a:lnTo>
                  <a:pt x="73406" y="36449"/>
                </a:lnTo>
                <a:lnTo>
                  <a:pt x="65668" y="31855"/>
                </a:lnTo>
                <a:lnTo>
                  <a:pt x="58848" y="28559"/>
                </a:lnTo>
                <a:lnTo>
                  <a:pt x="52957" y="26572"/>
                </a:lnTo>
                <a:lnTo>
                  <a:pt x="48006" y="25907"/>
                </a:lnTo>
                <a:lnTo>
                  <a:pt x="38548" y="27620"/>
                </a:lnTo>
                <a:lnTo>
                  <a:pt x="31686" y="32750"/>
                </a:lnTo>
                <a:lnTo>
                  <a:pt x="27396" y="41284"/>
                </a:lnTo>
                <a:lnTo>
                  <a:pt x="25654" y="53212"/>
                </a:lnTo>
                <a:lnTo>
                  <a:pt x="0" y="53212"/>
                </a:lnTo>
                <a:lnTo>
                  <a:pt x="13335" y="14604"/>
                </a:lnTo>
                <a:lnTo>
                  <a:pt x="47117" y="380"/>
                </a:lnTo>
                <a:lnTo>
                  <a:pt x="55997" y="1234"/>
                </a:lnTo>
                <a:lnTo>
                  <a:pt x="65293" y="3778"/>
                </a:lnTo>
                <a:lnTo>
                  <a:pt x="74995" y="7989"/>
                </a:lnTo>
                <a:lnTo>
                  <a:pt x="85090" y="13842"/>
                </a:lnTo>
                <a:lnTo>
                  <a:pt x="94946" y="19917"/>
                </a:lnTo>
                <a:lnTo>
                  <a:pt x="103362" y="24241"/>
                </a:lnTo>
                <a:lnTo>
                  <a:pt x="110325" y="26826"/>
                </a:lnTo>
                <a:lnTo>
                  <a:pt x="115824" y="27686"/>
                </a:lnTo>
                <a:lnTo>
                  <a:pt x="122047" y="27686"/>
                </a:lnTo>
                <a:lnTo>
                  <a:pt x="127000" y="25145"/>
                </a:lnTo>
                <a:lnTo>
                  <a:pt x="130810" y="20192"/>
                </a:lnTo>
                <a:lnTo>
                  <a:pt x="134747" y="15112"/>
                </a:lnTo>
                <a:lnTo>
                  <a:pt x="136779" y="8381"/>
                </a:lnTo>
                <a:lnTo>
                  <a:pt x="136906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389120" y="3118485"/>
            <a:ext cx="756920" cy="239395"/>
          </a:xfrm>
          <a:custGeom>
            <a:avLst/>
            <a:gdLst/>
            <a:ahLst/>
            <a:cxnLst/>
            <a:rect l="l" t="t" r="r" b="b"/>
            <a:pathLst>
              <a:path w="756920" h="239395">
                <a:moveTo>
                  <a:pt x="380872" y="196850"/>
                </a:moveTo>
                <a:lnTo>
                  <a:pt x="368934" y="196850"/>
                </a:lnTo>
                <a:lnTo>
                  <a:pt x="363727" y="198881"/>
                </a:lnTo>
                <a:lnTo>
                  <a:pt x="359282" y="202818"/>
                </a:lnTo>
                <a:lnTo>
                  <a:pt x="354964" y="206755"/>
                </a:lnTo>
                <a:lnTo>
                  <a:pt x="352859" y="211709"/>
                </a:lnTo>
                <a:lnTo>
                  <a:pt x="352805" y="223774"/>
                </a:lnTo>
                <a:lnTo>
                  <a:pt x="354838" y="228853"/>
                </a:lnTo>
                <a:lnTo>
                  <a:pt x="359155" y="232790"/>
                </a:lnTo>
                <a:lnTo>
                  <a:pt x="363474" y="236854"/>
                </a:lnTo>
                <a:lnTo>
                  <a:pt x="368553" y="238887"/>
                </a:lnTo>
                <a:lnTo>
                  <a:pt x="381126" y="238887"/>
                </a:lnTo>
                <a:lnTo>
                  <a:pt x="386588" y="236854"/>
                </a:lnTo>
                <a:lnTo>
                  <a:pt x="390651" y="232663"/>
                </a:lnTo>
                <a:lnTo>
                  <a:pt x="394842" y="228600"/>
                </a:lnTo>
                <a:lnTo>
                  <a:pt x="396946" y="223774"/>
                </a:lnTo>
                <a:lnTo>
                  <a:pt x="397001" y="211709"/>
                </a:lnTo>
                <a:lnTo>
                  <a:pt x="394715" y="206628"/>
                </a:lnTo>
                <a:lnTo>
                  <a:pt x="390397" y="202818"/>
                </a:lnTo>
                <a:lnTo>
                  <a:pt x="386079" y="198881"/>
                </a:lnTo>
                <a:lnTo>
                  <a:pt x="380872" y="196850"/>
                </a:lnTo>
                <a:close/>
              </a:path>
              <a:path w="756920" h="239395">
                <a:moveTo>
                  <a:pt x="248665" y="762"/>
                </a:moveTo>
                <a:lnTo>
                  <a:pt x="200017" y="18389"/>
                </a:lnTo>
                <a:lnTo>
                  <a:pt x="172862" y="70881"/>
                </a:lnTo>
                <a:lnTo>
                  <a:pt x="167639" y="124205"/>
                </a:lnTo>
                <a:lnTo>
                  <a:pt x="168852" y="150471"/>
                </a:lnTo>
                <a:lnTo>
                  <a:pt x="178516" y="193143"/>
                </a:lnTo>
                <a:lnTo>
                  <a:pt x="210708" y="231663"/>
                </a:lnTo>
                <a:lnTo>
                  <a:pt x="243712" y="239013"/>
                </a:lnTo>
                <a:lnTo>
                  <a:pt x="262074" y="237061"/>
                </a:lnTo>
                <a:lnTo>
                  <a:pt x="278114" y="231203"/>
                </a:lnTo>
                <a:lnTo>
                  <a:pt x="291844" y="221440"/>
                </a:lnTo>
                <a:lnTo>
                  <a:pt x="300514" y="211074"/>
                </a:lnTo>
                <a:lnTo>
                  <a:pt x="245999" y="211074"/>
                </a:lnTo>
                <a:lnTo>
                  <a:pt x="227310" y="205553"/>
                </a:lnTo>
                <a:lnTo>
                  <a:pt x="213931" y="189007"/>
                </a:lnTo>
                <a:lnTo>
                  <a:pt x="205886" y="161460"/>
                </a:lnTo>
                <a:lnTo>
                  <a:pt x="203288" y="124205"/>
                </a:lnTo>
                <a:lnTo>
                  <a:pt x="203318" y="121157"/>
                </a:lnTo>
                <a:lnTo>
                  <a:pt x="205936" y="81764"/>
                </a:lnTo>
                <a:lnTo>
                  <a:pt x="214137" y="52355"/>
                </a:lnTo>
                <a:lnTo>
                  <a:pt x="227792" y="34710"/>
                </a:lnTo>
                <a:lnTo>
                  <a:pt x="246887" y="28828"/>
                </a:lnTo>
                <a:lnTo>
                  <a:pt x="303488" y="28828"/>
                </a:lnTo>
                <a:lnTo>
                  <a:pt x="281523" y="8141"/>
                </a:lnTo>
                <a:lnTo>
                  <a:pt x="248665" y="762"/>
                </a:lnTo>
                <a:close/>
              </a:path>
              <a:path w="756920" h="239395">
                <a:moveTo>
                  <a:pt x="303488" y="28828"/>
                </a:moveTo>
                <a:lnTo>
                  <a:pt x="246887" y="28828"/>
                </a:lnTo>
                <a:lnTo>
                  <a:pt x="264890" y="34593"/>
                </a:lnTo>
                <a:lnTo>
                  <a:pt x="277748" y="51895"/>
                </a:lnTo>
                <a:lnTo>
                  <a:pt x="285464" y="80746"/>
                </a:lnTo>
                <a:lnTo>
                  <a:pt x="287882" y="118744"/>
                </a:lnTo>
                <a:lnTo>
                  <a:pt x="287917" y="122936"/>
                </a:lnTo>
                <a:lnTo>
                  <a:pt x="285414" y="160496"/>
                </a:lnTo>
                <a:lnTo>
                  <a:pt x="277542" y="188595"/>
                </a:lnTo>
                <a:lnTo>
                  <a:pt x="264408" y="205454"/>
                </a:lnTo>
                <a:lnTo>
                  <a:pt x="245999" y="211074"/>
                </a:lnTo>
                <a:lnTo>
                  <a:pt x="300514" y="211074"/>
                </a:lnTo>
                <a:lnTo>
                  <a:pt x="318706" y="169878"/>
                </a:lnTo>
                <a:lnTo>
                  <a:pt x="323850" y="118744"/>
                </a:lnTo>
                <a:lnTo>
                  <a:pt x="319139" y="67145"/>
                </a:lnTo>
                <a:lnTo>
                  <a:pt x="305022" y="30273"/>
                </a:lnTo>
                <a:lnTo>
                  <a:pt x="303488" y="28828"/>
                </a:lnTo>
                <a:close/>
              </a:path>
              <a:path w="756920" h="239395">
                <a:moveTo>
                  <a:pt x="747793" y="29463"/>
                </a:moveTo>
                <a:lnTo>
                  <a:pt x="681354" y="29463"/>
                </a:lnTo>
                <a:lnTo>
                  <a:pt x="699043" y="31847"/>
                </a:lnTo>
                <a:lnTo>
                  <a:pt x="711707" y="39004"/>
                </a:lnTo>
                <a:lnTo>
                  <a:pt x="719324" y="50948"/>
                </a:lnTo>
                <a:lnTo>
                  <a:pt x="721867" y="67690"/>
                </a:lnTo>
                <a:lnTo>
                  <a:pt x="721201" y="76930"/>
                </a:lnTo>
                <a:lnTo>
                  <a:pt x="697595" y="119808"/>
                </a:lnTo>
                <a:lnTo>
                  <a:pt x="611377" y="205993"/>
                </a:lnTo>
                <a:lnTo>
                  <a:pt x="611377" y="235076"/>
                </a:lnTo>
                <a:lnTo>
                  <a:pt x="754760" y="235076"/>
                </a:lnTo>
                <a:lnTo>
                  <a:pt x="754760" y="204977"/>
                </a:lnTo>
                <a:lnTo>
                  <a:pt x="652271" y="204977"/>
                </a:lnTo>
                <a:lnTo>
                  <a:pt x="652271" y="204215"/>
                </a:lnTo>
                <a:lnTo>
                  <a:pt x="703579" y="155320"/>
                </a:lnTo>
                <a:lnTo>
                  <a:pt x="737959" y="116798"/>
                </a:lnTo>
                <a:lnTo>
                  <a:pt x="756179" y="74431"/>
                </a:lnTo>
                <a:lnTo>
                  <a:pt x="756919" y="63880"/>
                </a:lnTo>
                <a:lnTo>
                  <a:pt x="755751" y="49978"/>
                </a:lnTo>
                <a:lnTo>
                  <a:pt x="752236" y="37623"/>
                </a:lnTo>
                <a:lnTo>
                  <a:pt x="747793" y="29463"/>
                </a:lnTo>
                <a:close/>
              </a:path>
              <a:path w="756920" h="239395">
                <a:moveTo>
                  <a:pt x="687577" y="762"/>
                </a:moveTo>
                <a:lnTo>
                  <a:pt x="669889" y="2045"/>
                </a:lnTo>
                <a:lnTo>
                  <a:pt x="653224" y="5889"/>
                </a:lnTo>
                <a:lnTo>
                  <a:pt x="637607" y="12281"/>
                </a:lnTo>
                <a:lnTo>
                  <a:pt x="623062" y="21209"/>
                </a:lnTo>
                <a:lnTo>
                  <a:pt x="623062" y="54863"/>
                </a:lnTo>
                <a:lnTo>
                  <a:pt x="637153" y="43769"/>
                </a:lnTo>
                <a:lnTo>
                  <a:pt x="651589" y="35829"/>
                </a:lnTo>
                <a:lnTo>
                  <a:pt x="666335" y="31057"/>
                </a:lnTo>
                <a:lnTo>
                  <a:pt x="681354" y="29463"/>
                </a:lnTo>
                <a:lnTo>
                  <a:pt x="747793" y="29463"/>
                </a:lnTo>
                <a:lnTo>
                  <a:pt x="746365" y="26840"/>
                </a:lnTo>
                <a:lnTo>
                  <a:pt x="738124" y="17652"/>
                </a:lnTo>
                <a:lnTo>
                  <a:pt x="727904" y="10245"/>
                </a:lnTo>
                <a:lnTo>
                  <a:pt x="716089" y="4968"/>
                </a:lnTo>
                <a:lnTo>
                  <a:pt x="702655" y="1811"/>
                </a:lnTo>
                <a:lnTo>
                  <a:pt x="687577" y="762"/>
                </a:lnTo>
                <a:close/>
              </a:path>
              <a:path w="756920" h="239395">
                <a:moveTo>
                  <a:pt x="577468" y="205993"/>
                </a:moveTo>
                <a:lnTo>
                  <a:pt x="441832" y="205993"/>
                </a:lnTo>
                <a:lnTo>
                  <a:pt x="441832" y="235076"/>
                </a:lnTo>
                <a:lnTo>
                  <a:pt x="577468" y="235076"/>
                </a:lnTo>
                <a:lnTo>
                  <a:pt x="577468" y="205993"/>
                </a:lnTo>
                <a:close/>
              </a:path>
              <a:path w="756920" h="239395">
                <a:moveTo>
                  <a:pt x="527176" y="39369"/>
                </a:moveTo>
                <a:lnTo>
                  <a:pt x="492251" y="39369"/>
                </a:lnTo>
                <a:lnTo>
                  <a:pt x="492251" y="205993"/>
                </a:lnTo>
                <a:lnTo>
                  <a:pt x="527176" y="205993"/>
                </a:lnTo>
                <a:lnTo>
                  <a:pt x="527176" y="39369"/>
                </a:lnTo>
                <a:close/>
              </a:path>
              <a:path w="756920" h="239395">
                <a:moveTo>
                  <a:pt x="527176" y="0"/>
                </a:moveTo>
                <a:lnTo>
                  <a:pt x="440435" y="22732"/>
                </a:lnTo>
                <a:lnTo>
                  <a:pt x="440435" y="53466"/>
                </a:lnTo>
                <a:lnTo>
                  <a:pt x="492251" y="39369"/>
                </a:lnTo>
                <a:lnTo>
                  <a:pt x="527176" y="39369"/>
                </a:lnTo>
                <a:lnTo>
                  <a:pt x="527176" y="0"/>
                </a:lnTo>
                <a:close/>
              </a:path>
              <a:path w="756920" h="239395">
                <a:moveTo>
                  <a:pt x="137032" y="205993"/>
                </a:moveTo>
                <a:lnTo>
                  <a:pt x="1396" y="205993"/>
                </a:lnTo>
                <a:lnTo>
                  <a:pt x="1396" y="235076"/>
                </a:lnTo>
                <a:lnTo>
                  <a:pt x="137032" y="235076"/>
                </a:lnTo>
                <a:lnTo>
                  <a:pt x="137032" y="205993"/>
                </a:lnTo>
                <a:close/>
              </a:path>
              <a:path w="756920" h="239395">
                <a:moveTo>
                  <a:pt x="86740" y="39369"/>
                </a:moveTo>
                <a:lnTo>
                  <a:pt x="51815" y="39369"/>
                </a:lnTo>
                <a:lnTo>
                  <a:pt x="51815" y="205993"/>
                </a:lnTo>
                <a:lnTo>
                  <a:pt x="86740" y="205993"/>
                </a:lnTo>
                <a:lnTo>
                  <a:pt x="86740" y="39369"/>
                </a:lnTo>
                <a:close/>
              </a:path>
              <a:path w="756920" h="239395">
                <a:moveTo>
                  <a:pt x="86740" y="0"/>
                </a:moveTo>
                <a:lnTo>
                  <a:pt x="0" y="22732"/>
                </a:lnTo>
                <a:lnTo>
                  <a:pt x="0" y="53466"/>
                </a:lnTo>
                <a:lnTo>
                  <a:pt x="51815" y="39369"/>
                </a:lnTo>
                <a:lnTo>
                  <a:pt x="86740" y="39369"/>
                </a:lnTo>
                <a:lnTo>
                  <a:pt x="8674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741926" y="3315334"/>
            <a:ext cx="44450" cy="42545"/>
          </a:xfrm>
          <a:custGeom>
            <a:avLst/>
            <a:gdLst/>
            <a:ahLst/>
            <a:cxnLst/>
            <a:rect l="l" t="t" r="r" b="b"/>
            <a:pathLst>
              <a:path w="44450" h="42545">
                <a:moveTo>
                  <a:pt x="22098" y="0"/>
                </a:moveTo>
                <a:lnTo>
                  <a:pt x="28066" y="0"/>
                </a:lnTo>
                <a:lnTo>
                  <a:pt x="33274" y="2031"/>
                </a:lnTo>
                <a:lnTo>
                  <a:pt x="37591" y="5968"/>
                </a:lnTo>
                <a:lnTo>
                  <a:pt x="41910" y="9778"/>
                </a:lnTo>
                <a:lnTo>
                  <a:pt x="44196" y="14859"/>
                </a:lnTo>
                <a:lnTo>
                  <a:pt x="44196" y="21081"/>
                </a:lnTo>
                <a:lnTo>
                  <a:pt x="44196" y="26797"/>
                </a:lnTo>
                <a:lnTo>
                  <a:pt x="42037" y="31750"/>
                </a:lnTo>
                <a:lnTo>
                  <a:pt x="37846" y="35813"/>
                </a:lnTo>
                <a:lnTo>
                  <a:pt x="33782" y="40004"/>
                </a:lnTo>
                <a:lnTo>
                  <a:pt x="28321" y="42037"/>
                </a:lnTo>
                <a:lnTo>
                  <a:pt x="21844" y="42037"/>
                </a:lnTo>
                <a:lnTo>
                  <a:pt x="15748" y="42037"/>
                </a:lnTo>
                <a:lnTo>
                  <a:pt x="10668" y="40004"/>
                </a:lnTo>
                <a:lnTo>
                  <a:pt x="6350" y="35940"/>
                </a:lnTo>
                <a:lnTo>
                  <a:pt x="2032" y="32003"/>
                </a:lnTo>
                <a:lnTo>
                  <a:pt x="0" y="26924"/>
                </a:lnTo>
                <a:lnTo>
                  <a:pt x="0" y="21081"/>
                </a:lnTo>
                <a:lnTo>
                  <a:pt x="0" y="14986"/>
                </a:lnTo>
                <a:lnTo>
                  <a:pt x="2159" y="9905"/>
                </a:lnTo>
                <a:lnTo>
                  <a:pt x="6476" y="5968"/>
                </a:lnTo>
                <a:lnTo>
                  <a:pt x="10922" y="2031"/>
                </a:lnTo>
                <a:lnTo>
                  <a:pt x="16128" y="0"/>
                </a:lnTo>
                <a:lnTo>
                  <a:pt x="2209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592320" y="3147314"/>
            <a:ext cx="85090" cy="182245"/>
          </a:xfrm>
          <a:custGeom>
            <a:avLst/>
            <a:gdLst/>
            <a:ahLst/>
            <a:cxnLst/>
            <a:rect l="l" t="t" r="r" b="b"/>
            <a:pathLst>
              <a:path w="85089" h="182245">
                <a:moveTo>
                  <a:pt x="43687" y="0"/>
                </a:moveTo>
                <a:lnTo>
                  <a:pt x="24592" y="5881"/>
                </a:lnTo>
                <a:lnTo>
                  <a:pt x="10937" y="23526"/>
                </a:lnTo>
                <a:lnTo>
                  <a:pt x="2736" y="52935"/>
                </a:lnTo>
                <a:lnTo>
                  <a:pt x="0" y="94107"/>
                </a:lnTo>
                <a:lnTo>
                  <a:pt x="2686" y="132631"/>
                </a:lnTo>
                <a:lnTo>
                  <a:pt x="10731" y="160178"/>
                </a:lnTo>
                <a:lnTo>
                  <a:pt x="24110" y="176724"/>
                </a:lnTo>
                <a:lnTo>
                  <a:pt x="42799" y="182245"/>
                </a:lnTo>
                <a:lnTo>
                  <a:pt x="61208" y="176625"/>
                </a:lnTo>
                <a:lnTo>
                  <a:pt x="74342" y="159766"/>
                </a:lnTo>
                <a:lnTo>
                  <a:pt x="82214" y="131667"/>
                </a:lnTo>
                <a:lnTo>
                  <a:pt x="84835" y="92328"/>
                </a:lnTo>
                <a:lnTo>
                  <a:pt x="82264" y="51917"/>
                </a:lnTo>
                <a:lnTo>
                  <a:pt x="74548" y="23066"/>
                </a:lnTo>
                <a:lnTo>
                  <a:pt x="61690" y="5764"/>
                </a:lnTo>
                <a:lnTo>
                  <a:pt x="4368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000497" y="3119247"/>
            <a:ext cx="146050" cy="234315"/>
          </a:xfrm>
          <a:custGeom>
            <a:avLst/>
            <a:gdLst/>
            <a:ahLst/>
            <a:cxnLst/>
            <a:rect l="l" t="t" r="r" b="b"/>
            <a:pathLst>
              <a:path w="146050" h="234314">
                <a:moveTo>
                  <a:pt x="76200" y="0"/>
                </a:moveTo>
                <a:lnTo>
                  <a:pt x="116526" y="9483"/>
                </a:lnTo>
                <a:lnTo>
                  <a:pt x="144373" y="49216"/>
                </a:lnTo>
                <a:lnTo>
                  <a:pt x="145541" y="63118"/>
                </a:lnTo>
                <a:lnTo>
                  <a:pt x="144801" y="73669"/>
                </a:lnTo>
                <a:lnTo>
                  <a:pt x="126581" y="116036"/>
                </a:lnTo>
                <a:lnTo>
                  <a:pt x="92201" y="154558"/>
                </a:lnTo>
                <a:lnTo>
                  <a:pt x="40893" y="203453"/>
                </a:lnTo>
                <a:lnTo>
                  <a:pt x="40893" y="204215"/>
                </a:lnTo>
                <a:lnTo>
                  <a:pt x="143382" y="204215"/>
                </a:lnTo>
                <a:lnTo>
                  <a:pt x="143382" y="234314"/>
                </a:lnTo>
                <a:lnTo>
                  <a:pt x="0" y="234314"/>
                </a:lnTo>
                <a:lnTo>
                  <a:pt x="0" y="205231"/>
                </a:lnTo>
                <a:lnTo>
                  <a:pt x="66801" y="139445"/>
                </a:lnTo>
                <a:lnTo>
                  <a:pt x="77229" y="128871"/>
                </a:lnTo>
                <a:lnTo>
                  <a:pt x="104489" y="93503"/>
                </a:lnTo>
                <a:lnTo>
                  <a:pt x="110489" y="66928"/>
                </a:lnTo>
                <a:lnTo>
                  <a:pt x="107946" y="50186"/>
                </a:lnTo>
                <a:lnTo>
                  <a:pt x="100329" y="38242"/>
                </a:lnTo>
                <a:lnTo>
                  <a:pt x="87665" y="31085"/>
                </a:lnTo>
                <a:lnTo>
                  <a:pt x="69976" y="28701"/>
                </a:lnTo>
                <a:lnTo>
                  <a:pt x="54957" y="30295"/>
                </a:lnTo>
                <a:lnTo>
                  <a:pt x="40211" y="35067"/>
                </a:lnTo>
                <a:lnTo>
                  <a:pt x="25775" y="43007"/>
                </a:lnTo>
                <a:lnTo>
                  <a:pt x="11684" y="54101"/>
                </a:lnTo>
                <a:lnTo>
                  <a:pt x="11684" y="20447"/>
                </a:lnTo>
                <a:lnTo>
                  <a:pt x="26229" y="11519"/>
                </a:lnTo>
                <a:lnTo>
                  <a:pt x="41846" y="5127"/>
                </a:lnTo>
                <a:lnTo>
                  <a:pt x="58511" y="1283"/>
                </a:lnTo>
                <a:lnTo>
                  <a:pt x="7620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556759" y="3119247"/>
            <a:ext cx="156210" cy="238760"/>
          </a:xfrm>
          <a:custGeom>
            <a:avLst/>
            <a:gdLst/>
            <a:ahLst/>
            <a:cxnLst/>
            <a:rect l="l" t="t" r="r" b="b"/>
            <a:pathLst>
              <a:path w="156210" h="238760">
                <a:moveTo>
                  <a:pt x="81025" y="0"/>
                </a:moveTo>
                <a:lnTo>
                  <a:pt x="113883" y="7379"/>
                </a:lnTo>
                <a:lnTo>
                  <a:pt x="137382" y="29511"/>
                </a:lnTo>
                <a:lnTo>
                  <a:pt x="151499" y="66383"/>
                </a:lnTo>
                <a:lnTo>
                  <a:pt x="156210" y="117982"/>
                </a:lnTo>
                <a:lnTo>
                  <a:pt x="154924" y="145198"/>
                </a:lnTo>
                <a:lnTo>
                  <a:pt x="144637" y="189724"/>
                </a:lnTo>
                <a:lnTo>
                  <a:pt x="110474" y="230441"/>
                </a:lnTo>
                <a:lnTo>
                  <a:pt x="76073" y="238251"/>
                </a:lnTo>
                <a:lnTo>
                  <a:pt x="58433" y="236416"/>
                </a:lnTo>
                <a:lnTo>
                  <a:pt x="19303" y="208787"/>
                </a:lnTo>
                <a:lnTo>
                  <a:pt x="4841" y="172688"/>
                </a:lnTo>
                <a:lnTo>
                  <a:pt x="0" y="123443"/>
                </a:lnTo>
                <a:lnTo>
                  <a:pt x="1307" y="94966"/>
                </a:lnTo>
                <a:lnTo>
                  <a:pt x="11733" y="48916"/>
                </a:lnTo>
                <a:lnTo>
                  <a:pt x="46259" y="7826"/>
                </a:lnTo>
                <a:lnTo>
                  <a:pt x="8102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829555" y="3118485"/>
            <a:ext cx="137160" cy="235585"/>
          </a:xfrm>
          <a:custGeom>
            <a:avLst/>
            <a:gdLst/>
            <a:ahLst/>
            <a:cxnLst/>
            <a:rect l="l" t="t" r="r" b="b"/>
            <a:pathLst>
              <a:path w="137160" h="235585">
                <a:moveTo>
                  <a:pt x="86741" y="0"/>
                </a:moveTo>
                <a:lnTo>
                  <a:pt x="86741" y="205993"/>
                </a:lnTo>
                <a:lnTo>
                  <a:pt x="137033" y="205993"/>
                </a:lnTo>
                <a:lnTo>
                  <a:pt x="137033" y="235076"/>
                </a:lnTo>
                <a:lnTo>
                  <a:pt x="1397" y="235076"/>
                </a:lnTo>
                <a:lnTo>
                  <a:pt x="1397" y="205993"/>
                </a:lnTo>
                <a:lnTo>
                  <a:pt x="51816" y="205993"/>
                </a:lnTo>
                <a:lnTo>
                  <a:pt x="51816" y="39369"/>
                </a:lnTo>
                <a:lnTo>
                  <a:pt x="0" y="53466"/>
                </a:lnTo>
                <a:lnTo>
                  <a:pt x="0" y="22732"/>
                </a:lnTo>
                <a:lnTo>
                  <a:pt x="8674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389120" y="3118485"/>
            <a:ext cx="137160" cy="235585"/>
          </a:xfrm>
          <a:custGeom>
            <a:avLst/>
            <a:gdLst/>
            <a:ahLst/>
            <a:cxnLst/>
            <a:rect l="l" t="t" r="r" b="b"/>
            <a:pathLst>
              <a:path w="137160" h="235585">
                <a:moveTo>
                  <a:pt x="86740" y="0"/>
                </a:moveTo>
                <a:lnTo>
                  <a:pt x="86740" y="205993"/>
                </a:lnTo>
                <a:lnTo>
                  <a:pt x="137032" y="205993"/>
                </a:lnTo>
                <a:lnTo>
                  <a:pt x="137032" y="235076"/>
                </a:lnTo>
                <a:lnTo>
                  <a:pt x="1396" y="235076"/>
                </a:lnTo>
                <a:lnTo>
                  <a:pt x="1396" y="205993"/>
                </a:lnTo>
                <a:lnTo>
                  <a:pt x="51815" y="205993"/>
                </a:lnTo>
                <a:lnTo>
                  <a:pt x="51815" y="39369"/>
                </a:lnTo>
                <a:lnTo>
                  <a:pt x="0" y="53466"/>
                </a:lnTo>
                <a:lnTo>
                  <a:pt x="0" y="22732"/>
                </a:lnTo>
                <a:lnTo>
                  <a:pt x="8674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049337" y="3645027"/>
            <a:ext cx="1190561" cy="2780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20496" y="3670553"/>
            <a:ext cx="202692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385948" y="3734689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8"/>
                </a:moveTo>
                <a:lnTo>
                  <a:pt x="15493" y="130048"/>
                </a:lnTo>
                <a:lnTo>
                  <a:pt x="10540" y="132080"/>
                </a:lnTo>
                <a:lnTo>
                  <a:pt x="6350" y="136017"/>
                </a:lnTo>
                <a:lnTo>
                  <a:pt x="2031" y="139954"/>
                </a:lnTo>
                <a:lnTo>
                  <a:pt x="0" y="144906"/>
                </a:lnTo>
                <a:lnTo>
                  <a:pt x="52" y="156591"/>
                </a:lnTo>
                <a:lnTo>
                  <a:pt x="2031" y="161417"/>
                </a:lnTo>
                <a:lnTo>
                  <a:pt x="6095" y="165354"/>
                </a:lnTo>
                <a:lnTo>
                  <a:pt x="10287" y="169291"/>
                </a:lnTo>
                <a:lnTo>
                  <a:pt x="15367" y="171323"/>
                </a:lnTo>
                <a:lnTo>
                  <a:pt x="27431" y="171323"/>
                </a:lnTo>
                <a:lnTo>
                  <a:pt x="32512" y="169291"/>
                </a:lnTo>
                <a:lnTo>
                  <a:pt x="40767" y="161544"/>
                </a:lnTo>
                <a:lnTo>
                  <a:pt x="42799" y="156591"/>
                </a:lnTo>
                <a:lnTo>
                  <a:pt x="42799" y="144906"/>
                </a:lnTo>
                <a:lnTo>
                  <a:pt x="40767" y="139954"/>
                </a:lnTo>
                <a:lnTo>
                  <a:pt x="36575" y="136017"/>
                </a:lnTo>
                <a:lnTo>
                  <a:pt x="32257" y="132080"/>
                </a:lnTo>
                <a:lnTo>
                  <a:pt x="27177" y="130048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6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5"/>
                </a:lnTo>
                <a:lnTo>
                  <a:pt x="10540" y="39116"/>
                </a:lnTo>
                <a:lnTo>
                  <a:pt x="15493" y="41021"/>
                </a:lnTo>
                <a:lnTo>
                  <a:pt x="27177" y="41021"/>
                </a:lnTo>
                <a:lnTo>
                  <a:pt x="32257" y="39116"/>
                </a:lnTo>
                <a:lnTo>
                  <a:pt x="36575" y="35179"/>
                </a:lnTo>
                <a:lnTo>
                  <a:pt x="40767" y="31115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6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385948" y="386473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1"/>
                </a:lnTo>
                <a:lnTo>
                  <a:pt x="36575" y="5968"/>
                </a:lnTo>
                <a:lnTo>
                  <a:pt x="40767" y="9906"/>
                </a:lnTo>
                <a:lnTo>
                  <a:pt x="42799" y="14858"/>
                </a:lnTo>
                <a:lnTo>
                  <a:pt x="42799" y="20700"/>
                </a:lnTo>
                <a:lnTo>
                  <a:pt x="42799" y="26543"/>
                </a:lnTo>
                <a:lnTo>
                  <a:pt x="40767" y="31495"/>
                </a:lnTo>
                <a:lnTo>
                  <a:pt x="36702" y="35306"/>
                </a:lnTo>
                <a:lnTo>
                  <a:pt x="32512" y="39243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3"/>
                </a:lnTo>
                <a:lnTo>
                  <a:pt x="6095" y="35306"/>
                </a:lnTo>
                <a:lnTo>
                  <a:pt x="2031" y="31368"/>
                </a:lnTo>
                <a:lnTo>
                  <a:pt x="0" y="26415"/>
                </a:lnTo>
                <a:lnTo>
                  <a:pt x="0" y="20700"/>
                </a:lnTo>
                <a:lnTo>
                  <a:pt x="0" y="14858"/>
                </a:lnTo>
                <a:lnTo>
                  <a:pt x="2031" y="9906"/>
                </a:lnTo>
                <a:lnTo>
                  <a:pt x="6350" y="5968"/>
                </a:lnTo>
                <a:lnTo>
                  <a:pt x="10540" y="203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385948" y="3734689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6"/>
                </a:lnTo>
                <a:lnTo>
                  <a:pt x="42799" y="14731"/>
                </a:lnTo>
                <a:lnTo>
                  <a:pt x="42799" y="20319"/>
                </a:lnTo>
                <a:lnTo>
                  <a:pt x="42799" y="26288"/>
                </a:lnTo>
                <a:lnTo>
                  <a:pt x="40767" y="31115"/>
                </a:lnTo>
                <a:lnTo>
                  <a:pt x="36575" y="35179"/>
                </a:lnTo>
                <a:lnTo>
                  <a:pt x="32257" y="39116"/>
                </a:lnTo>
                <a:lnTo>
                  <a:pt x="27177" y="41021"/>
                </a:lnTo>
                <a:lnTo>
                  <a:pt x="21208" y="41021"/>
                </a:lnTo>
                <a:lnTo>
                  <a:pt x="15493" y="41021"/>
                </a:lnTo>
                <a:lnTo>
                  <a:pt x="10540" y="39116"/>
                </a:lnTo>
                <a:lnTo>
                  <a:pt x="6350" y="35179"/>
                </a:lnTo>
                <a:lnTo>
                  <a:pt x="2031" y="31115"/>
                </a:lnTo>
                <a:lnTo>
                  <a:pt x="0" y="26288"/>
                </a:lnTo>
                <a:lnTo>
                  <a:pt x="0" y="20319"/>
                </a:lnTo>
                <a:lnTo>
                  <a:pt x="0" y="14731"/>
                </a:lnTo>
                <a:lnTo>
                  <a:pt x="2031" y="9906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055738" y="4202684"/>
            <a:ext cx="6240792" cy="3285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035608" y="4502658"/>
            <a:ext cx="6269990" cy="18415"/>
          </a:xfrm>
          <a:custGeom>
            <a:avLst/>
            <a:gdLst/>
            <a:ahLst/>
            <a:cxnLst/>
            <a:rect l="l" t="t" r="r" b="b"/>
            <a:pathLst>
              <a:path w="6269990" h="18414">
                <a:moveTo>
                  <a:pt x="0" y="18288"/>
                </a:moveTo>
                <a:lnTo>
                  <a:pt x="6269685" y="18288"/>
                </a:lnTo>
                <a:lnTo>
                  <a:pt x="6269685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035608" y="4502658"/>
            <a:ext cx="6269990" cy="18415"/>
          </a:xfrm>
          <a:custGeom>
            <a:avLst/>
            <a:gdLst/>
            <a:ahLst/>
            <a:cxnLst/>
            <a:rect l="l" t="t" r="r" b="b"/>
            <a:pathLst>
              <a:path w="6269990" h="18414">
                <a:moveTo>
                  <a:pt x="0" y="18288"/>
                </a:moveTo>
                <a:lnTo>
                  <a:pt x="6269685" y="18288"/>
                </a:lnTo>
                <a:lnTo>
                  <a:pt x="6269685" y="0"/>
                </a:lnTo>
                <a:lnTo>
                  <a:pt x="0" y="0"/>
                </a:lnTo>
                <a:lnTo>
                  <a:pt x="0" y="182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53909" y="4745354"/>
            <a:ext cx="1492250" cy="272415"/>
          </a:xfrm>
          <a:custGeom>
            <a:avLst/>
            <a:gdLst/>
            <a:ahLst/>
            <a:cxnLst/>
            <a:rect l="l" t="t" r="r" b="b"/>
            <a:pathLst>
              <a:path w="1492250" h="272414">
                <a:moveTo>
                  <a:pt x="1450784" y="171577"/>
                </a:moveTo>
                <a:lnTo>
                  <a:pt x="1259649" y="171577"/>
                </a:lnTo>
                <a:lnTo>
                  <a:pt x="1259649" y="269113"/>
                </a:lnTo>
                <a:lnTo>
                  <a:pt x="1287462" y="269113"/>
                </a:lnTo>
                <a:lnTo>
                  <a:pt x="1287462" y="258191"/>
                </a:lnTo>
                <a:lnTo>
                  <a:pt x="1450784" y="258191"/>
                </a:lnTo>
                <a:lnTo>
                  <a:pt x="1450784" y="237109"/>
                </a:lnTo>
                <a:lnTo>
                  <a:pt x="1287462" y="237109"/>
                </a:lnTo>
                <a:lnTo>
                  <a:pt x="1287462" y="223647"/>
                </a:lnTo>
                <a:lnTo>
                  <a:pt x="1450784" y="223647"/>
                </a:lnTo>
                <a:lnTo>
                  <a:pt x="1450784" y="204724"/>
                </a:lnTo>
                <a:lnTo>
                  <a:pt x="1287462" y="204724"/>
                </a:lnTo>
                <a:lnTo>
                  <a:pt x="1287462" y="192278"/>
                </a:lnTo>
                <a:lnTo>
                  <a:pt x="1450784" y="192278"/>
                </a:lnTo>
                <a:lnTo>
                  <a:pt x="1450784" y="171577"/>
                </a:lnTo>
                <a:close/>
              </a:path>
              <a:path w="1492250" h="272414">
                <a:moveTo>
                  <a:pt x="1450784" y="258191"/>
                </a:moveTo>
                <a:lnTo>
                  <a:pt x="1423987" y="258191"/>
                </a:lnTo>
                <a:lnTo>
                  <a:pt x="1423987" y="269113"/>
                </a:lnTo>
                <a:lnTo>
                  <a:pt x="1450784" y="269113"/>
                </a:lnTo>
                <a:lnTo>
                  <a:pt x="1450784" y="258191"/>
                </a:lnTo>
                <a:close/>
              </a:path>
              <a:path w="1492250" h="272414">
                <a:moveTo>
                  <a:pt x="1450784" y="223647"/>
                </a:moveTo>
                <a:lnTo>
                  <a:pt x="1423987" y="223647"/>
                </a:lnTo>
                <a:lnTo>
                  <a:pt x="1423987" y="237109"/>
                </a:lnTo>
                <a:lnTo>
                  <a:pt x="1450784" y="237109"/>
                </a:lnTo>
                <a:lnTo>
                  <a:pt x="1450784" y="223647"/>
                </a:lnTo>
                <a:close/>
              </a:path>
              <a:path w="1492250" h="272414">
                <a:moveTo>
                  <a:pt x="1450784" y="192278"/>
                </a:moveTo>
                <a:lnTo>
                  <a:pt x="1423987" y="192278"/>
                </a:lnTo>
                <a:lnTo>
                  <a:pt x="1423987" y="204724"/>
                </a:lnTo>
                <a:lnTo>
                  <a:pt x="1450784" y="204724"/>
                </a:lnTo>
                <a:lnTo>
                  <a:pt x="1450784" y="192278"/>
                </a:lnTo>
                <a:close/>
              </a:path>
              <a:path w="1492250" h="272414">
                <a:moveTo>
                  <a:pt x="703770" y="166116"/>
                </a:moveTo>
                <a:lnTo>
                  <a:pt x="619315" y="166116"/>
                </a:lnTo>
                <a:lnTo>
                  <a:pt x="619315" y="270383"/>
                </a:lnTo>
                <a:lnTo>
                  <a:pt x="645604" y="270383"/>
                </a:lnTo>
                <a:lnTo>
                  <a:pt x="645604" y="251206"/>
                </a:lnTo>
                <a:lnTo>
                  <a:pt x="703770" y="251206"/>
                </a:lnTo>
                <a:lnTo>
                  <a:pt x="703770" y="226822"/>
                </a:lnTo>
                <a:lnTo>
                  <a:pt x="645604" y="226822"/>
                </a:lnTo>
                <a:lnTo>
                  <a:pt x="645604" y="190500"/>
                </a:lnTo>
                <a:lnTo>
                  <a:pt x="703770" y="190500"/>
                </a:lnTo>
                <a:lnTo>
                  <a:pt x="703770" y="166116"/>
                </a:lnTo>
                <a:close/>
              </a:path>
              <a:path w="1492250" h="272414">
                <a:moveTo>
                  <a:pt x="703770" y="251206"/>
                </a:moveTo>
                <a:lnTo>
                  <a:pt x="677608" y="251206"/>
                </a:lnTo>
                <a:lnTo>
                  <a:pt x="677608" y="263525"/>
                </a:lnTo>
                <a:lnTo>
                  <a:pt x="703770" y="263525"/>
                </a:lnTo>
                <a:lnTo>
                  <a:pt x="703770" y="251206"/>
                </a:lnTo>
                <a:close/>
              </a:path>
              <a:path w="1492250" h="272414">
                <a:moveTo>
                  <a:pt x="703770" y="190500"/>
                </a:moveTo>
                <a:lnTo>
                  <a:pt x="677608" y="190500"/>
                </a:lnTo>
                <a:lnTo>
                  <a:pt x="677608" y="226822"/>
                </a:lnTo>
                <a:lnTo>
                  <a:pt x="703770" y="226822"/>
                </a:lnTo>
                <a:lnTo>
                  <a:pt x="703770" y="190500"/>
                </a:lnTo>
                <a:close/>
              </a:path>
              <a:path w="1492250" h="272414">
                <a:moveTo>
                  <a:pt x="253936" y="145415"/>
                </a:moveTo>
                <a:lnTo>
                  <a:pt x="114604" y="145415"/>
                </a:lnTo>
                <a:lnTo>
                  <a:pt x="114604" y="269113"/>
                </a:lnTo>
                <a:lnTo>
                  <a:pt x="141986" y="269113"/>
                </a:lnTo>
                <a:lnTo>
                  <a:pt x="141986" y="252984"/>
                </a:lnTo>
                <a:lnTo>
                  <a:pt x="253936" y="252984"/>
                </a:lnTo>
                <a:lnTo>
                  <a:pt x="253936" y="227076"/>
                </a:lnTo>
                <a:lnTo>
                  <a:pt x="141986" y="227076"/>
                </a:lnTo>
                <a:lnTo>
                  <a:pt x="141986" y="170942"/>
                </a:lnTo>
                <a:lnTo>
                  <a:pt x="253936" y="170942"/>
                </a:lnTo>
                <a:lnTo>
                  <a:pt x="253936" y="145415"/>
                </a:lnTo>
                <a:close/>
              </a:path>
              <a:path w="1492250" h="272414">
                <a:moveTo>
                  <a:pt x="253936" y="252984"/>
                </a:moveTo>
                <a:lnTo>
                  <a:pt x="226758" y="252984"/>
                </a:lnTo>
                <a:lnTo>
                  <a:pt x="226758" y="269113"/>
                </a:lnTo>
                <a:lnTo>
                  <a:pt x="253936" y="269113"/>
                </a:lnTo>
                <a:lnTo>
                  <a:pt x="253936" y="252984"/>
                </a:lnTo>
                <a:close/>
              </a:path>
              <a:path w="1492250" h="272414">
                <a:moveTo>
                  <a:pt x="253936" y="170942"/>
                </a:moveTo>
                <a:lnTo>
                  <a:pt x="226758" y="170942"/>
                </a:lnTo>
                <a:lnTo>
                  <a:pt x="226758" y="227076"/>
                </a:lnTo>
                <a:lnTo>
                  <a:pt x="253936" y="227076"/>
                </a:lnTo>
                <a:lnTo>
                  <a:pt x="253936" y="170942"/>
                </a:lnTo>
                <a:close/>
              </a:path>
              <a:path w="1492250" h="272414">
                <a:moveTo>
                  <a:pt x="1019238" y="17399"/>
                </a:moveTo>
                <a:lnTo>
                  <a:pt x="923734" y="17399"/>
                </a:lnTo>
                <a:lnTo>
                  <a:pt x="923734" y="239268"/>
                </a:lnTo>
                <a:lnTo>
                  <a:pt x="950404" y="239268"/>
                </a:lnTo>
                <a:lnTo>
                  <a:pt x="950404" y="214630"/>
                </a:lnTo>
                <a:lnTo>
                  <a:pt x="1019238" y="214630"/>
                </a:lnTo>
                <a:lnTo>
                  <a:pt x="1019238" y="188976"/>
                </a:lnTo>
                <a:lnTo>
                  <a:pt x="950404" y="188976"/>
                </a:lnTo>
                <a:lnTo>
                  <a:pt x="950404" y="128016"/>
                </a:lnTo>
                <a:lnTo>
                  <a:pt x="1019238" y="128016"/>
                </a:lnTo>
                <a:lnTo>
                  <a:pt x="1019238" y="102743"/>
                </a:lnTo>
                <a:lnTo>
                  <a:pt x="950404" y="102743"/>
                </a:lnTo>
                <a:lnTo>
                  <a:pt x="950404" y="43561"/>
                </a:lnTo>
                <a:lnTo>
                  <a:pt x="1019238" y="43561"/>
                </a:lnTo>
                <a:lnTo>
                  <a:pt x="1019238" y="17399"/>
                </a:lnTo>
                <a:close/>
              </a:path>
              <a:path w="1492250" h="272414">
                <a:moveTo>
                  <a:pt x="1019238" y="214630"/>
                </a:moveTo>
                <a:lnTo>
                  <a:pt x="992695" y="214630"/>
                </a:lnTo>
                <a:lnTo>
                  <a:pt x="992695" y="232283"/>
                </a:lnTo>
                <a:lnTo>
                  <a:pt x="1019238" y="232283"/>
                </a:lnTo>
                <a:lnTo>
                  <a:pt x="1019238" y="214630"/>
                </a:lnTo>
                <a:close/>
              </a:path>
              <a:path w="1492250" h="272414">
                <a:moveTo>
                  <a:pt x="1019238" y="128016"/>
                </a:moveTo>
                <a:lnTo>
                  <a:pt x="992695" y="128016"/>
                </a:lnTo>
                <a:lnTo>
                  <a:pt x="992695" y="188976"/>
                </a:lnTo>
                <a:lnTo>
                  <a:pt x="1019238" y="188976"/>
                </a:lnTo>
                <a:lnTo>
                  <a:pt x="1019238" y="128016"/>
                </a:lnTo>
                <a:close/>
              </a:path>
              <a:path w="1492250" h="272414">
                <a:moveTo>
                  <a:pt x="1019238" y="43561"/>
                </a:moveTo>
                <a:lnTo>
                  <a:pt x="992695" y="43561"/>
                </a:lnTo>
                <a:lnTo>
                  <a:pt x="992695" y="102743"/>
                </a:lnTo>
                <a:lnTo>
                  <a:pt x="1019238" y="102743"/>
                </a:lnTo>
                <a:lnTo>
                  <a:pt x="1019238" y="43561"/>
                </a:lnTo>
                <a:close/>
              </a:path>
              <a:path w="1492250" h="272414">
                <a:moveTo>
                  <a:pt x="703516" y="121539"/>
                </a:moveTo>
                <a:lnTo>
                  <a:pt x="618934" y="121539"/>
                </a:lnTo>
                <a:lnTo>
                  <a:pt x="618934" y="145669"/>
                </a:lnTo>
                <a:lnTo>
                  <a:pt x="703516" y="145669"/>
                </a:lnTo>
                <a:lnTo>
                  <a:pt x="703516" y="121539"/>
                </a:lnTo>
                <a:close/>
              </a:path>
              <a:path w="1492250" h="272414">
                <a:moveTo>
                  <a:pt x="1174051" y="10414"/>
                </a:moveTo>
                <a:lnTo>
                  <a:pt x="1049718" y="10414"/>
                </a:lnTo>
                <a:lnTo>
                  <a:pt x="1049718" y="142875"/>
                </a:lnTo>
                <a:lnTo>
                  <a:pt x="1047839" y="176236"/>
                </a:lnTo>
                <a:lnTo>
                  <a:pt x="1042209" y="206216"/>
                </a:lnTo>
                <a:lnTo>
                  <a:pt x="1032841" y="232814"/>
                </a:lnTo>
                <a:lnTo>
                  <a:pt x="1019746" y="256032"/>
                </a:lnTo>
                <a:lnTo>
                  <a:pt x="1042733" y="271907"/>
                </a:lnTo>
                <a:lnTo>
                  <a:pt x="1054641" y="252878"/>
                </a:lnTo>
                <a:lnTo>
                  <a:pt x="1064085" y="230647"/>
                </a:lnTo>
                <a:lnTo>
                  <a:pt x="1071076" y="205202"/>
                </a:lnTo>
                <a:lnTo>
                  <a:pt x="1075626" y="176530"/>
                </a:lnTo>
                <a:lnTo>
                  <a:pt x="1174051" y="176530"/>
                </a:lnTo>
                <a:lnTo>
                  <a:pt x="1174051" y="150622"/>
                </a:lnTo>
                <a:lnTo>
                  <a:pt x="1077277" y="150622"/>
                </a:lnTo>
                <a:lnTo>
                  <a:pt x="1077277" y="105791"/>
                </a:lnTo>
                <a:lnTo>
                  <a:pt x="1174051" y="105791"/>
                </a:lnTo>
                <a:lnTo>
                  <a:pt x="1174051" y="78867"/>
                </a:lnTo>
                <a:lnTo>
                  <a:pt x="1077277" y="78867"/>
                </a:lnTo>
                <a:lnTo>
                  <a:pt x="1077277" y="36957"/>
                </a:lnTo>
                <a:lnTo>
                  <a:pt x="1174051" y="36957"/>
                </a:lnTo>
                <a:lnTo>
                  <a:pt x="1174051" y="10414"/>
                </a:lnTo>
                <a:close/>
              </a:path>
              <a:path w="1492250" h="272414">
                <a:moveTo>
                  <a:pt x="1095946" y="241935"/>
                </a:moveTo>
                <a:lnTo>
                  <a:pt x="1105217" y="268732"/>
                </a:lnTo>
                <a:lnTo>
                  <a:pt x="1111382" y="268991"/>
                </a:lnTo>
                <a:lnTo>
                  <a:pt x="1117679" y="269192"/>
                </a:lnTo>
                <a:lnTo>
                  <a:pt x="1124094" y="269321"/>
                </a:lnTo>
                <a:lnTo>
                  <a:pt x="1139957" y="269247"/>
                </a:lnTo>
                <a:lnTo>
                  <a:pt x="1169606" y="258953"/>
                </a:lnTo>
                <a:lnTo>
                  <a:pt x="1172654" y="254635"/>
                </a:lnTo>
                <a:lnTo>
                  <a:pt x="1174051" y="247396"/>
                </a:lnTo>
                <a:lnTo>
                  <a:pt x="1174051" y="242570"/>
                </a:lnTo>
                <a:lnTo>
                  <a:pt x="1136586" y="242570"/>
                </a:lnTo>
                <a:lnTo>
                  <a:pt x="1118409" y="242443"/>
                </a:lnTo>
                <a:lnTo>
                  <a:pt x="1095946" y="241935"/>
                </a:lnTo>
                <a:close/>
              </a:path>
              <a:path w="1492250" h="272414">
                <a:moveTo>
                  <a:pt x="1174051" y="176530"/>
                </a:moveTo>
                <a:lnTo>
                  <a:pt x="1146619" y="176530"/>
                </a:lnTo>
                <a:lnTo>
                  <a:pt x="1146619" y="239522"/>
                </a:lnTo>
                <a:lnTo>
                  <a:pt x="1143190" y="242570"/>
                </a:lnTo>
                <a:lnTo>
                  <a:pt x="1174051" y="242570"/>
                </a:lnTo>
                <a:lnTo>
                  <a:pt x="1174051" y="176530"/>
                </a:lnTo>
                <a:close/>
              </a:path>
              <a:path w="1492250" h="272414">
                <a:moveTo>
                  <a:pt x="1174051" y="105791"/>
                </a:moveTo>
                <a:lnTo>
                  <a:pt x="1146619" y="105791"/>
                </a:lnTo>
                <a:lnTo>
                  <a:pt x="1146619" y="150622"/>
                </a:lnTo>
                <a:lnTo>
                  <a:pt x="1174051" y="150622"/>
                </a:lnTo>
                <a:lnTo>
                  <a:pt x="1174051" y="105791"/>
                </a:lnTo>
                <a:close/>
              </a:path>
              <a:path w="1492250" h="272414">
                <a:moveTo>
                  <a:pt x="1174051" y="36957"/>
                </a:moveTo>
                <a:lnTo>
                  <a:pt x="1146619" y="36957"/>
                </a:lnTo>
                <a:lnTo>
                  <a:pt x="1146619" y="78867"/>
                </a:lnTo>
                <a:lnTo>
                  <a:pt x="1174051" y="78867"/>
                </a:lnTo>
                <a:lnTo>
                  <a:pt x="1174051" y="36957"/>
                </a:lnTo>
                <a:close/>
              </a:path>
              <a:path w="1492250" h="272414">
                <a:moveTo>
                  <a:pt x="1463865" y="79502"/>
                </a:moveTo>
                <a:lnTo>
                  <a:pt x="1246314" y="79502"/>
                </a:lnTo>
                <a:lnTo>
                  <a:pt x="1246314" y="158242"/>
                </a:lnTo>
                <a:lnTo>
                  <a:pt x="1463865" y="158242"/>
                </a:lnTo>
                <a:lnTo>
                  <a:pt x="1463865" y="136906"/>
                </a:lnTo>
                <a:lnTo>
                  <a:pt x="1272730" y="136906"/>
                </a:lnTo>
                <a:lnTo>
                  <a:pt x="1272730" y="101219"/>
                </a:lnTo>
                <a:lnTo>
                  <a:pt x="1463865" y="101219"/>
                </a:lnTo>
                <a:lnTo>
                  <a:pt x="1463865" y="79502"/>
                </a:lnTo>
                <a:close/>
              </a:path>
              <a:path w="1492250" h="272414">
                <a:moveTo>
                  <a:pt x="1368234" y="101219"/>
                </a:moveTo>
                <a:lnTo>
                  <a:pt x="1341437" y="101219"/>
                </a:lnTo>
                <a:lnTo>
                  <a:pt x="1341437" y="136906"/>
                </a:lnTo>
                <a:lnTo>
                  <a:pt x="1368234" y="136906"/>
                </a:lnTo>
                <a:lnTo>
                  <a:pt x="1368234" y="101219"/>
                </a:lnTo>
                <a:close/>
              </a:path>
              <a:path w="1492250" h="272414">
                <a:moveTo>
                  <a:pt x="1463865" y="101219"/>
                </a:moveTo>
                <a:lnTo>
                  <a:pt x="1437068" y="101219"/>
                </a:lnTo>
                <a:lnTo>
                  <a:pt x="1437068" y="136906"/>
                </a:lnTo>
                <a:lnTo>
                  <a:pt x="1463865" y="136906"/>
                </a:lnTo>
                <a:lnTo>
                  <a:pt x="1463865" y="101219"/>
                </a:lnTo>
                <a:close/>
              </a:path>
              <a:path w="1492250" h="272414">
                <a:moveTo>
                  <a:pt x="1302448" y="103251"/>
                </a:moveTo>
                <a:lnTo>
                  <a:pt x="1283525" y="116078"/>
                </a:lnTo>
                <a:lnTo>
                  <a:pt x="1290456" y="120485"/>
                </a:lnTo>
                <a:lnTo>
                  <a:pt x="1296971" y="124952"/>
                </a:lnTo>
                <a:lnTo>
                  <a:pt x="1303081" y="129490"/>
                </a:lnTo>
                <a:lnTo>
                  <a:pt x="1308798" y="134112"/>
                </a:lnTo>
                <a:lnTo>
                  <a:pt x="1327975" y="121920"/>
                </a:lnTo>
                <a:lnTo>
                  <a:pt x="1320307" y="115698"/>
                </a:lnTo>
                <a:lnTo>
                  <a:pt x="1313497" y="110537"/>
                </a:lnTo>
                <a:lnTo>
                  <a:pt x="1307544" y="106400"/>
                </a:lnTo>
                <a:lnTo>
                  <a:pt x="1302448" y="103251"/>
                </a:lnTo>
                <a:close/>
              </a:path>
              <a:path w="1492250" h="272414">
                <a:moveTo>
                  <a:pt x="1405953" y="103886"/>
                </a:moveTo>
                <a:lnTo>
                  <a:pt x="1401740" y="106858"/>
                </a:lnTo>
                <a:lnTo>
                  <a:pt x="1396158" y="110617"/>
                </a:lnTo>
                <a:lnTo>
                  <a:pt x="1389219" y="115137"/>
                </a:lnTo>
                <a:lnTo>
                  <a:pt x="1380934" y="120396"/>
                </a:lnTo>
                <a:lnTo>
                  <a:pt x="1399857" y="133223"/>
                </a:lnTo>
                <a:lnTo>
                  <a:pt x="1407259" y="128623"/>
                </a:lnTo>
                <a:lnTo>
                  <a:pt x="1414018" y="124142"/>
                </a:lnTo>
                <a:lnTo>
                  <a:pt x="1420110" y="119757"/>
                </a:lnTo>
                <a:lnTo>
                  <a:pt x="1425511" y="115443"/>
                </a:lnTo>
                <a:lnTo>
                  <a:pt x="1405953" y="103886"/>
                </a:lnTo>
                <a:close/>
              </a:path>
              <a:path w="1492250" h="272414">
                <a:moveTo>
                  <a:pt x="1350581" y="0"/>
                </a:moveTo>
                <a:lnTo>
                  <a:pt x="1326199" y="17285"/>
                </a:lnTo>
                <a:lnTo>
                  <a:pt x="1295923" y="32940"/>
                </a:lnTo>
                <a:lnTo>
                  <a:pt x="1259766" y="46952"/>
                </a:lnTo>
                <a:lnTo>
                  <a:pt x="1217739" y="59309"/>
                </a:lnTo>
                <a:lnTo>
                  <a:pt x="1231074" y="81407"/>
                </a:lnTo>
                <a:lnTo>
                  <a:pt x="1250561" y="75773"/>
                </a:lnTo>
                <a:lnTo>
                  <a:pt x="1269476" y="69564"/>
                </a:lnTo>
                <a:lnTo>
                  <a:pt x="1287920" y="62726"/>
                </a:lnTo>
                <a:lnTo>
                  <a:pt x="1305877" y="55245"/>
                </a:lnTo>
                <a:lnTo>
                  <a:pt x="1486221" y="55245"/>
                </a:lnTo>
                <a:lnTo>
                  <a:pt x="1456509" y="47638"/>
                </a:lnTo>
                <a:lnTo>
                  <a:pt x="1451442" y="45974"/>
                </a:lnTo>
                <a:lnTo>
                  <a:pt x="1325562" y="45974"/>
                </a:lnTo>
                <a:lnTo>
                  <a:pt x="1333420" y="42064"/>
                </a:lnTo>
                <a:lnTo>
                  <a:pt x="1340802" y="37941"/>
                </a:lnTo>
                <a:lnTo>
                  <a:pt x="1347708" y="33579"/>
                </a:lnTo>
                <a:lnTo>
                  <a:pt x="1354137" y="28956"/>
                </a:lnTo>
                <a:lnTo>
                  <a:pt x="1405373" y="28956"/>
                </a:lnTo>
                <a:lnTo>
                  <a:pt x="1398077" y="25870"/>
                </a:lnTo>
                <a:lnTo>
                  <a:pt x="1374838" y="13081"/>
                </a:lnTo>
                <a:lnTo>
                  <a:pt x="1376489" y="11811"/>
                </a:lnTo>
                <a:lnTo>
                  <a:pt x="1378267" y="9906"/>
                </a:lnTo>
                <a:lnTo>
                  <a:pt x="1380426" y="7239"/>
                </a:lnTo>
                <a:lnTo>
                  <a:pt x="1350581" y="0"/>
                </a:lnTo>
                <a:close/>
              </a:path>
              <a:path w="1492250" h="272414">
                <a:moveTo>
                  <a:pt x="1488205" y="55753"/>
                </a:moveTo>
                <a:lnTo>
                  <a:pt x="1405445" y="55753"/>
                </a:lnTo>
                <a:lnTo>
                  <a:pt x="1424467" y="63251"/>
                </a:lnTo>
                <a:lnTo>
                  <a:pt x="1443418" y="69929"/>
                </a:lnTo>
                <a:lnTo>
                  <a:pt x="1462311" y="75783"/>
                </a:lnTo>
                <a:lnTo>
                  <a:pt x="1481010" y="80772"/>
                </a:lnTo>
                <a:lnTo>
                  <a:pt x="1491678" y="56642"/>
                </a:lnTo>
                <a:lnTo>
                  <a:pt x="1488205" y="55753"/>
                </a:lnTo>
                <a:close/>
              </a:path>
              <a:path w="1492250" h="272414">
                <a:moveTo>
                  <a:pt x="1486221" y="55245"/>
                </a:moveTo>
                <a:lnTo>
                  <a:pt x="1305877" y="55245"/>
                </a:lnTo>
                <a:lnTo>
                  <a:pt x="1305877" y="67056"/>
                </a:lnTo>
                <a:lnTo>
                  <a:pt x="1405445" y="67056"/>
                </a:lnTo>
                <a:lnTo>
                  <a:pt x="1405445" y="55753"/>
                </a:lnTo>
                <a:lnTo>
                  <a:pt x="1488205" y="55753"/>
                </a:lnTo>
                <a:lnTo>
                  <a:pt x="1486221" y="55245"/>
                </a:lnTo>
                <a:close/>
              </a:path>
              <a:path w="1492250" h="272414">
                <a:moveTo>
                  <a:pt x="1405373" y="28956"/>
                </a:moveTo>
                <a:lnTo>
                  <a:pt x="1354137" y="28956"/>
                </a:lnTo>
                <a:lnTo>
                  <a:pt x="1358070" y="31293"/>
                </a:lnTo>
                <a:lnTo>
                  <a:pt x="1364361" y="34893"/>
                </a:lnTo>
                <a:lnTo>
                  <a:pt x="1384109" y="45974"/>
                </a:lnTo>
                <a:lnTo>
                  <a:pt x="1451442" y="45974"/>
                </a:lnTo>
                <a:lnTo>
                  <a:pt x="1425305" y="37385"/>
                </a:lnTo>
                <a:lnTo>
                  <a:pt x="1405373" y="28956"/>
                </a:lnTo>
                <a:close/>
              </a:path>
              <a:path w="1492250" h="272414">
                <a:moveTo>
                  <a:pt x="781494" y="162179"/>
                </a:moveTo>
                <a:lnTo>
                  <a:pt x="754697" y="162179"/>
                </a:lnTo>
                <a:lnTo>
                  <a:pt x="754745" y="176845"/>
                </a:lnTo>
                <a:lnTo>
                  <a:pt x="753173" y="190357"/>
                </a:lnTo>
                <a:lnTo>
                  <a:pt x="730456" y="234918"/>
                </a:lnTo>
                <a:lnTo>
                  <a:pt x="708596" y="255397"/>
                </a:lnTo>
                <a:lnTo>
                  <a:pt x="731837" y="271653"/>
                </a:lnTo>
                <a:lnTo>
                  <a:pt x="754455" y="250011"/>
                </a:lnTo>
                <a:lnTo>
                  <a:pt x="770286" y="224536"/>
                </a:lnTo>
                <a:lnTo>
                  <a:pt x="779307" y="195250"/>
                </a:lnTo>
                <a:lnTo>
                  <a:pt x="781494" y="162179"/>
                </a:lnTo>
                <a:close/>
              </a:path>
              <a:path w="1492250" h="272414">
                <a:moveTo>
                  <a:pt x="827468" y="162179"/>
                </a:moveTo>
                <a:lnTo>
                  <a:pt x="800163" y="162179"/>
                </a:lnTo>
                <a:lnTo>
                  <a:pt x="800163" y="250063"/>
                </a:lnTo>
                <a:lnTo>
                  <a:pt x="833183" y="268224"/>
                </a:lnTo>
                <a:lnTo>
                  <a:pt x="843283" y="267844"/>
                </a:lnTo>
                <a:lnTo>
                  <a:pt x="875289" y="241554"/>
                </a:lnTo>
                <a:lnTo>
                  <a:pt x="830770" y="241554"/>
                </a:lnTo>
                <a:lnTo>
                  <a:pt x="827468" y="239522"/>
                </a:lnTo>
                <a:lnTo>
                  <a:pt x="827468" y="162179"/>
                </a:lnTo>
                <a:close/>
              </a:path>
              <a:path w="1492250" h="272414">
                <a:moveTo>
                  <a:pt x="852233" y="196342"/>
                </a:moveTo>
                <a:lnTo>
                  <a:pt x="847915" y="238125"/>
                </a:lnTo>
                <a:lnTo>
                  <a:pt x="846391" y="239522"/>
                </a:lnTo>
                <a:lnTo>
                  <a:pt x="845121" y="240792"/>
                </a:lnTo>
                <a:lnTo>
                  <a:pt x="842073" y="241554"/>
                </a:lnTo>
                <a:lnTo>
                  <a:pt x="875289" y="241554"/>
                </a:lnTo>
                <a:lnTo>
                  <a:pt x="876774" y="233420"/>
                </a:lnTo>
                <a:lnTo>
                  <a:pt x="877808" y="224837"/>
                </a:lnTo>
                <a:lnTo>
                  <a:pt x="878437" y="215564"/>
                </a:lnTo>
                <a:lnTo>
                  <a:pt x="878649" y="205613"/>
                </a:lnTo>
                <a:lnTo>
                  <a:pt x="852233" y="196342"/>
                </a:lnTo>
                <a:close/>
              </a:path>
              <a:path w="1492250" h="272414">
                <a:moveTo>
                  <a:pt x="856805" y="71247"/>
                </a:moveTo>
                <a:lnTo>
                  <a:pt x="728535" y="71247"/>
                </a:lnTo>
                <a:lnTo>
                  <a:pt x="728535" y="162179"/>
                </a:lnTo>
                <a:lnTo>
                  <a:pt x="856805" y="162179"/>
                </a:lnTo>
                <a:lnTo>
                  <a:pt x="856805" y="135509"/>
                </a:lnTo>
                <a:lnTo>
                  <a:pt x="756475" y="135509"/>
                </a:lnTo>
                <a:lnTo>
                  <a:pt x="756475" y="97409"/>
                </a:lnTo>
                <a:lnTo>
                  <a:pt x="856805" y="97409"/>
                </a:lnTo>
                <a:lnTo>
                  <a:pt x="856805" y="71247"/>
                </a:lnTo>
                <a:close/>
              </a:path>
              <a:path w="1492250" h="272414">
                <a:moveTo>
                  <a:pt x="856805" y="97409"/>
                </a:moveTo>
                <a:lnTo>
                  <a:pt x="829246" y="97409"/>
                </a:lnTo>
                <a:lnTo>
                  <a:pt x="829246" y="135509"/>
                </a:lnTo>
                <a:lnTo>
                  <a:pt x="856805" y="135509"/>
                </a:lnTo>
                <a:lnTo>
                  <a:pt x="856805" y="97409"/>
                </a:lnTo>
                <a:close/>
              </a:path>
              <a:path w="1492250" h="272414">
                <a:moveTo>
                  <a:pt x="820483" y="2032"/>
                </a:moveTo>
                <a:lnTo>
                  <a:pt x="800417" y="22225"/>
                </a:lnTo>
                <a:lnTo>
                  <a:pt x="816895" y="33680"/>
                </a:lnTo>
                <a:lnTo>
                  <a:pt x="832611" y="45767"/>
                </a:lnTo>
                <a:lnTo>
                  <a:pt x="847566" y="58497"/>
                </a:lnTo>
                <a:lnTo>
                  <a:pt x="861758" y="71882"/>
                </a:lnTo>
                <a:lnTo>
                  <a:pt x="879919" y="50292"/>
                </a:lnTo>
                <a:lnTo>
                  <a:pt x="867560" y="38197"/>
                </a:lnTo>
                <a:lnTo>
                  <a:pt x="853535" y="26114"/>
                </a:lnTo>
                <a:lnTo>
                  <a:pt x="837842" y="14055"/>
                </a:lnTo>
                <a:lnTo>
                  <a:pt x="820483" y="2032"/>
                </a:lnTo>
                <a:close/>
              </a:path>
              <a:path w="1492250" h="272414">
                <a:moveTo>
                  <a:pt x="766635" y="2413"/>
                </a:moveTo>
                <a:lnTo>
                  <a:pt x="752395" y="15890"/>
                </a:lnTo>
                <a:lnTo>
                  <a:pt x="737869" y="27749"/>
                </a:lnTo>
                <a:lnTo>
                  <a:pt x="723058" y="37988"/>
                </a:lnTo>
                <a:lnTo>
                  <a:pt x="707961" y="46609"/>
                </a:lnTo>
                <a:lnTo>
                  <a:pt x="723582" y="70104"/>
                </a:lnTo>
                <a:lnTo>
                  <a:pt x="740392" y="59695"/>
                </a:lnTo>
                <a:lnTo>
                  <a:pt x="756713" y="47894"/>
                </a:lnTo>
                <a:lnTo>
                  <a:pt x="772535" y="34688"/>
                </a:lnTo>
                <a:lnTo>
                  <a:pt x="787844" y="20066"/>
                </a:lnTo>
                <a:lnTo>
                  <a:pt x="766635" y="2413"/>
                </a:lnTo>
                <a:close/>
              </a:path>
              <a:path w="1492250" h="272414">
                <a:moveTo>
                  <a:pt x="703516" y="77724"/>
                </a:moveTo>
                <a:lnTo>
                  <a:pt x="618934" y="77724"/>
                </a:lnTo>
                <a:lnTo>
                  <a:pt x="618934" y="101727"/>
                </a:lnTo>
                <a:lnTo>
                  <a:pt x="703516" y="101727"/>
                </a:lnTo>
                <a:lnTo>
                  <a:pt x="703516" y="77724"/>
                </a:lnTo>
                <a:close/>
              </a:path>
              <a:path w="1492250" h="272414">
                <a:moveTo>
                  <a:pt x="184696" y="34036"/>
                </a:moveTo>
                <a:lnTo>
                  <a:pt x="157022" y="34036"/>
                </a:lnTo>
                <a:lnTo>
                  <a:pt x="152524" y="58348"/>
                </a:lnTo>
                <a:lnTo>
                  <a:pt x="142170" y="80232"/>
                </a:lnTo>
                <a:lnTo>
                  <a:pt x="125958" y="99687"/>
                </a:lnTo>
                <a:lnTo>
                  <a:pt x="103886" y="116713"/>
                </a:lnTo>
                <a:lnTo>
                  <a:pt x="124726" y="135890"/>
                </a:lnTo>
                <a:lnTo>
                  <a:pt x="149120" y="116242"/>
                </a:lnTo>
                <a:lnTo>
                  <a:pt x="167246" y="92725"/>
                </a:lnTo>
                <a:lnTo>
                  <a:pt x="179104" y="65327"/>
                </a:lnTo>
                <a:lnTo>
                  <a:pt x="184696" y="34036"/>
                </a:lnTo>
                <a:close/>
              </a:path>
              <a:path w="1492250" h="272414">
                <a:moveTo>
                  <a:pt x="186486" y="99949"/>
                </a:moveTo>
                <a:lnTo>
                  <a:pt x="196900" y="127127"/>
                </a:lnTo>
                <a:lnTo>
                  <a:pt x="208659" y="127432"/>
                </a:lnTo>
                <a:lnTo>
                  <a:pt x="218325" y="127381"/>
                </a:lnTo>
                <a:lnTo>
                  <a:pt x="253809" y="105791"/>
                </a:lnTo>
                <a:lnTo>
                  <a:pt x="255122" y="100584"/>
                </a:lnTo>
                <a:lnTo>
                  <a:pt x="216852" y="100584"/>
                </a:lnTo>
                <a:lnTo>
                  <a:pt x="195021" y="100457"/>
                </a:lnTo>
                <a:lnTo>
                  <a:pt x="186486" y="99949"/>
                </a:lnTo>
                <a:close/>
              </a:path>
              <a:path w="1492250" h="272414">
                <a:moveTo>
                  <a:pt x="261175" y="8509"/>
                </a:moveTo>
                <a:lnTo>
                  <a:pt x="109689" y="8509"/>
                </a:lnTo>
                <a:lnTo>
                  <a:pt x="109689" y="34036"/>
                </a:lnTo>
                <a:lnTo>
                  <a:pt x="232981" y="34036"/>
                </a:lnTo>
                <a:lnTo>
                  <a:pt x="232133" y="53853"/>
                </a:lnTo>
                <a:lnTo>
                  <a:pt x="229044" y="93726"/>
                </a:lnTo>
                <a:lnTo>
                  <a:pt x="216852" y="100584"/>
                </a:lnTo>
                <a:lnTo>
                  <a:pt x="255122" y="100584"/>
                </a:lnTo>
                <a:lnTo>
                  <a:pt x="259725" y="53564"/>
                </a:lnTo>
                <a:lnTo>
                  <a:pt x="260941" y="23893"/>
                </a:lnTo>
                <a:lnTo>
                  <a:pt x="261175" y="8509"/>
                </a:lnTo>
                <a:close/>
              </a:path>
              <a:path w="1492250" h="272414">
                <a:moveTo>
                  <a:pt x="6400" y="241681"/>
                </a:moveTo>
                <a:lnTo>
                  <a:pt x="15189" y="268478"/>
                </a:lnTo>
                <a:lnTo>
                  <a:pt x="22923" y="268732"/>
                </a:lnTo>
                <a:lnTo>
                  <a:pt x="34975" y="268859"/>
                </a:lnTo>
                <a:lnTo>
                  <a:pt x="50085" y="267311"/>
                </a:lnTo>
                <a:lnTo>
                  <a:pt x="60875" y="262667"/>
                </a:lnTo>
                <a:lnTo>
                  <a:pt x="67349" y="254928"/>
                </a:lnTo>
                <a:lnTo>
                  <a:pt x="69507" y="244094"/>
                </a:lnTo>
                <a:lnTo>
                  <a:pt x="69507" y="242189"/>
                </a:lnTo>
                <a:lnTo>
                  <a:pt x="17322" y="242189"/>
                </a:lnTo>
                <a:lnTo>
                  <a:pt x="6400" y="241681"/>
                </a:lnTo>
                <a:close/>
              </a:path>
              <a:path w="1492250" h="272414">
                <a:moveTo>
                  <a:pt x="69507" y="162814"/>
                </a:moveTo>
                <a:lnTo>
                  <a:pt x="42722" y="162814"/>
                </a:lnTo>
                <a:lnTo>
                  <a:pt x="42722" y="238125"/>
                </a:lnTo>
                <a:lnTo>
                  <a:pt x="41922" y="239903"/>
                </a:lnTo>
                <a:lnTo>
                  <a:pt x="38747" y="241681"/>
                </a:lnTo>
                <a:lnTo>
                  <a:pt x="32893" y="242189"/>
                </a:lnTo>
                <a:lnTo>
                  <a:pt x="69507" y="242189"/>
                </a:lnTo>
                <a:lnTo>
                  <a:pt x="69507" y="162814"/>
                </a:lnTo>
                <a:close/>
              </a:path>
              <a:path w="1492250" h="272414">
                <a:moveTo>
                  <a:pt x="69507" y="78232"/>
                </a:moveTo>
                <a:lnTo>
                  <a:pt x="42722" y="78232"/>
                </a:lnTo>
                <a:lnTo>
                  <a:pt x="42722" y="134620"/>
                </a:lnTo>
                <a:lnTo>
                  <a:pt x="31680" y="139120"/>
                </a:lnTo>
                <a:lnTo>
                  <a:pt x="20880" y="143287"/>
                </a:lnTo>
                <a:lnTo>
                  <a:pt x="10320" y="147121"/>
                </a:lnTo>
                <a:lnTo>
                  <a:pt x="0" y="150622"/>
                </a:lnTo>
                <a:lnTo>
                  <a:pt x="6400" y="176530"/>
                </a:lnTo>
                <a:lnTo>
                  <a:pt x="27833" y="168624"/>
                </a:lnTo>
                <a:lnTo>
                  <a:pt x="36095" y="165457"/>
                </a:lnTo>
                <a:lnTo>
                  <a:pt x="42722" y="162814"/>
                </a:lnTo>
                <a:lnTo>
                  <a:pt x="69507" y="162814"/>
                </a:lnTo>
                <a:lnTo>
                  <a:pt x="69507" y="151511"/>
                </a:lnTo>
                <a:lnTo>
                  <a:pt x="78424" y="147845"/>
                </a:lnTo>
                <a:lnTo>
                  <a:pt x="86433" y="144287"/>
                </a:lnTo>
                <a:lnTo>
                  <a:pt x="93531" y="140848"/>
                </a:lnTo>
                <a:lnTo>
                  <a:pt x="99720" y="137541"/>
                </a:lnTo>
                <a:lnTo>
                  <a:pt x="97413" y="123698"/>
                </a:lnTo>
                <a:lnTo>
                  <a:pt x="69507" y="123698"/>
                </a:lnTo>
                <a:lnTo>
                  <a:pt x="69507" y="78232"/>
                </a:lnTo>
                <a:close/>
              </a:path>
              <a:path w="1492250" h="272414">
                <a:moveTo>
                  <a:pt x="95402" y="111633"/>
                </a:moveTo>
                <a:lnTo>
                  <a:pt x="88482" y="115179"/>
                </a:lnTo>
                <a:lnTo>
                  <a:pt x="81859" y="118379"/>
                </a:lnTo>
                <a:lnTo>
                  <a:pt x="75533" y="121223"/>
                </a:lnTo>
                <a:lnTo>
                  <a:pt x="69507" y="123698"/>
                </a:lnTo>
                <a:lnTo>
                  <a:pt x="97413" y="123698"/>
                </a:lnTo>
                <a:lnTo>
                  <a:pt x="95402" y="111633"/>
                </a:lnTo>
                <a:close/>
              </a:path>
              <a:path w="1492250" h="272414">
                <a:moveTo>
                  <a:pt x="103289" y="52070"/>
                </a:moveTo>
                <a:lnTo>
                  <a:pt x="2984" y="52070"/>
                </a:lnTo>
                <a:lnTo>
                  <a:pt x="2984" y="78232"/>
                </a:lnTo>
                <a:lnTo>
                  <a:pt x="103289" y="78232"/>
                </a:lnTo>
                <a:lnTo>
                  <a:pt x="103289" y="52070"/>
                </a:lnTo>
                <a:close/>
              </a:path>
              <a:path w="1492250" h="272414">
                <a:moveTo>
                  <a:pt x="69507" y="3683"/>
                </a:moveTo>
                <a:lnTo>
                  <a:pt x="42722" y="3683"/>
                </a:lnTo>
                <a:lnTo>
                  <a:pt x="42722" y="52070"/>
                </a:lnTo>
                <a:lnTo>
                  <a:pt x="69507" y="52070"/>
                </a:lnTo>
                <a:lnTo>
                  <a:pt x="69507" y="3683"/>
                </a:lnTo>
                <a:close/>
              </a:path>
              <a:path w="1492250" h="272414">
                <a:moveTo>
                  <a:pt x="571182" y="234950"/>
                </a:moveTo>
                <a:lnTo>
                  <a:pt x="306895" y="234950"/>
                </a:lnTo>
                <a:lnTo>
                  <a:pt x="306895" y="261747"/>
                </a:lnTo>
                <a:lnTo>
                  <a:pt x="571182" y="261747"/>
                </a:lnTo>
                <a:lnTo>
                  <a:pt x="571182" y="234950"/>
                </a:lnTo>
                <a:close/>
              </a:path>
              <a:path w="1492250" h="272414">
                <a:moveTo>
                  <a:pt x="457771" y="168402"/>
                </a:moveTo>
                <a:lnTo>
                  <a:pt x="429831" y="168402"/>
                </a:lnTo>
                <a:lnTo>
                  <a:pt x="429831" y="234950"/>
                </a:lnTo>
                <a:lnTo>
                  <a:pt x="457771" y="234950"/>
                </a:lnTo>
                <a:lnTo>
                  <a:pt x="457771" y="168402"/>
                </a:lnTo>
                <a:close/>
              </a:path>
              <a:path w="1492250" h="272414">
                <a:moveTo>
                  <a:pt x="554672" y="141732"/>
                </a:moveTo>
                <a:lnTo>
                  <a:pt x="337375" y="141732"/>
                </a:lnTo>
                <a:lnTo>
                  <a:pt x="337375" y="168402"/>
                </a:lnTo>
                <a:lnTo>
                  <a:pt x="554672" y="168402"/>
                </a:lnTo>
                <a:lnTo>
                  <a:pt x="554672" y="141732"/>
                </a:lnTo>
                <a:close/>
              </a:path>
              <a:path w="1492250" h="272414">
                <a:moveTo>
                  <a:pt x="457771" y="83439"/>
                </a:moveTo>
                <a:lnTo>
                  <a:pt x="429831" y="83439"/>
                </a:lnTo>
                <a:lnTo>
                  <a:pt x="429831" y="141732"/>
                </a:lnTo>
                <a:lnTo>
                  <a:pt x="457771" y="141732"/>
                </a:lnTo>
                <a:lnTo>
                  <a:pt x="457771" y="83439"/>
                </a:lnTo>
                <a:close/>
              </a:path>
              <a:path w="1492250" h="272414">
                <a:moveTo>
                  <a:pt x="359219" y="9017"/>
                </a:moveTo>
                <a:lnTo>
                  <a:pt x="350456" y="38852"/>
                </a:lnTo>
                <a:lnTo>
                  <a:pt x="338264" y="66246"/>
                </a:lnTo>
                <a:lnTo>
                  <a:pt x="322643" y="91187"/>
                </a:lnTo>
                <a:lnTo>
                  <a:pt x="303593" y="113665"/>
                </a:lnTo>
                <a:lnTo>
                  <a:pt x="324294" y="133477"/>
                </a:lnTo>
                <a:lnTo>
                  <a:pt x="334269" y="122551"/>
                </a:lnTo>
                <a:lnTo>
                  <a:pt x="343804" y="110553"/>
                </a:lnTo>
                <a:lnTo>
                  <a:pt x="352887" y="97508"/>
                </a:lnTo>
                <a:lnTo>
                  <a:pt x="361505" y="83439"/>
                </a:lnTo>
                <a:lnTo>
                  <a:pt x="567245" y="83439"/>
                </a:lnTo>
                <a:lnTo>
                  <a:pt x="567245" y="56642"/>
                </a:lnTo>
                <a:lnTo>
                  <a:pt x="373951" y="56642"/>
                </a:lnTo>
                <a:lnTo>
                  <a:pt x="377523" y="45926"/>
                </a:lnTo>
                <a:lnTo>
                  <a:pt x="380809" y="35496"/>
                </a:lnTo>
                <a:lnTo>
                  <a:pt x="383809" y="25352"/>
                </a:lnTo>
                <a:lnTo>
                  <a:pt x="386524" y="15494"/>
                </a:lnTo>
                <a:lnTo>
                  <a:pt x="359219" y="9017"/>
                </a:lnTo>
                <a:close/>
              </a:path>
              <a:path w="1492250" h="272414">
                <a:moveTo>
                  <a:pt x="457771" y="3302"/>
                </a:moveTo>
                <a:lnTo>
                  <a:pt x="429831" y="3302"/>
                </a:lnTo>
                <a:lnTo>
                  <a:pt x="429831" y="56642"/>
                </a:lnTo>
                <a:lnTo>
                  <a:pt x="457771" y="56642"/>
                </a:lnTo>
                <a:lnTo>
                  <a:pt x="457771" y="3302"/>
                </a:lnTo>
                <a:close/>
              </a:path>
              <a:path w="1492250" h="272414">
                <a:moveTo>
                  <a:pt x="704151" y="32258"/>
                </a:moveTo>
                <a:lnTo>
                  <a:pt x="611949" y="32258"/>
                </a:lnTo>
                <a:lnTo>
                  <a:pt x="611949" y="56134"/>
                </a:lnTo>
                <a:lnTo>
                  <a:pt x="704151" y="56134"/>
                </a:lnTo>
                <a:lnTo>
                  <a:pt x="704151" y="32258"/>
                </a:lnTo>
                <a:close/>
              </a:path>
              <a:path w="1492250" h="272414">
                <a:moveTo>
                  <a:pt x="666559" y="2413"/>
                </a:moveTo>
                <a:lnTo>
                  <a:pt x="639508" y="9779"/>
                </a:lnTo>
                <a:lnTo>
                  <a:pt x="642683" y="16510"/>
                </a:lnTo>
                <a:lnTo>
                  <a:pt x="645858" y="24003"/>
                </a:lnTo>
                <a:lnTo>
                  <a:pt x="648906" y="32258"/>
                </a:lnTo>
                <a:lnTo>
                  <a:pt x="677608" y="32258"/>
                </a:lnTo>
                <a:lnTo>
                  <a:pt x="675292" y="24737"/>
                </a:lnTo>
                <a:lnTo>
                  <a:pt x="672703" y="17240"/>
                </a:lnTo>
                <a:lnTo>
                  <a:pt x="669798" y="9779"/>
                </a:lnTo>
                <a:lnTo>
                  <a:pt x="666559" y="2413"/>
                </a:lnTo>
                <a:close/>
              </a:path>
            </a:pathLst>
          </a:custGeom>
          <a:solidFill>
            <a:srgbClr val="C224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2336800" y="4975733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5669" y="0"/>
                </a:lnTo>
              </a:path>
            </a:pathLst>
          </a:custGeom>
          <a:ln w="226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2336800" y="4943855"/>
            <a:ext cx="146050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5669" y="0"/>
                </a:lnTo>
              </a:path>
            </a:pathLst>
          </a:custGeom>
          <a:ln w="2159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699514" y="4935854"/>
            <a:ext cx="32384" cy="36830"/>
          </a:xfrm>
          <a:custGeom>
            <a:avLst/>
            <a:gdLst/>
            <a:ahLst/>
            <a:cxnLst/>
            <a:rect l="l" t="t" r="r" b="b"/>
            <a:pathLst>
              <a:path w="32385" h="36829">
                <a:moveTo>
                  <a:pt x="0" y="0"/>
                </a:moveTo>
                <a:lnTo>
                  <a:pt x="0" y="36322"/>
                </a:lnTo>
                <a:lnTo>
                  <a:pt x="32004" y="36322"/>
                </a:lnTo>
                <a:lnTo>
                  <a:pt x="3200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313558" y="4916932"/>
            <a:ext cx="191135" cy="97790"/>
          </a:xfrm>
          <a:custGeom>
            <a:avLst/>
            <a:gdLst/>
            <a:ahLst/>
            <a:cxnLst/>
            <a:rect l="l" t="t" r="r" b="b"/>
            <a:pathLst>
              <a:path w="191135" h="97789">
                <a:moveTo>
                  <a:pt x="0" y="0"/>
                </a:moveTo>
                <a:lnTo>
                  <a:pt x="191135" y="0"/>
                </a:lnTo>
                <a:lnTo>
                  <a:pt x="191135" y="97536"/>
                </a:lnTo>
                <a:lnTo>
                  <a:pt x="164338" y="97536"/>
                </a:lnTo>
                <a:lnTo>
                  <a:pt x="164338" y="86614"/>
                </a:lnTo>
                <a:lnTo>
                  <a:pt x="27813" y="86614"/>
                </a:lnTo>
                <a:lnTo>
                  <a:pt x="27813" y="97536"/>
                </a:lnTo>
                <a:lnTo>
                  <a:pt x="0" y="9753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195895" y="4916296"/>
            <a:ext cx="85090" cy="56515"/>
          </a:xfrm>
          <a:custGeom>
            <a:avLst/>
            <a:gdLst/>
            <a:ahLst/>
            <a:cxnLst/>
            <a:rect l="l" t="t" r="r" b="b"/>
            <a:pathLst>
              <a:path w="85090" h="56514">
                <a:moveTo>
                  <a:pt x="0" y="0"/>
                </a:moveTo>
                <a:lnTo>
                  <a:pt x="0" y="56133"/>
                </a:lnTo>
                <a:lnTo>
                  <a:pt x="84772" y="56133"/>
                </a:lnTo>
                <a:lnTo>
                  <a:pt x="8477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1673225" y="4911471"/>
            <a:ext cx="84455" cy="104775"/>
          </a:xfrm>
          <a:custGeom>
            <a:avLst/>
            <a:gdLst/>
            <a:ahLst/>
            <a:cxnLst/>
            <a:rect l="l" t="t" r="r" b="b"/>
            <a:pathLst>
              <a:path w="84455" h="104775">
                <a:moveTo>
                  <a:pt x="0" y="0"/>
                </a:moveTo>
                <a:lnTo>
                  <a:pt x="84455" y="0"/>
                </a:lnTo>
                <a:lnTo>
                  <a:pt x="84455" y="97408"/>
                </a:lnTo>
                <a:lnTo>
                  <a:pt x="58293" y="97408"/>
                </a:lnTo>
                <a:lnTo>
                  <a:pt x="58293" y="85089"/>
                </a:lnTo>
                <a:lnTo>
                  <a:pt x="26288" y="85089"/>
                </a:lnTo>
                <a:lnTo>
                  <a:pt x="26288" y="104266"/>
                </a:lnTo>
                <a:lnTo>
                  <a:pt x="0" y="10426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168514" y="4890770"/>
            <a:ext cx="139700" cy="123825"/>
          </a:xfrm>
          <a:custGeom>
            <a:avLst/>
            <a:gdLst/>
            <a:ahLst/>
            <a:cxnLst/>
            <a:rect l="l" t="t" r="r" b="b"/>
            <a:pathLst>
              <a:path w="139700" h="123825">
                <a:moveTo>
                  <a:pt x="0" y="0"/>
                </a:moveTo>
                <a:lnTo>
                  <a:pt x="139331" y="0"/>
                </a:lnTo>
                <a:lnTo>
                  <a:pt x="139331" y="123697"/>
                </a:lnTo>
                <a:lnTo>
                  <a:pt x="112153" y="123697"/>
                </a:lnTo>
                <a:lnTo>
                  <a:pt x="112153" y="107568"/>
                </a:lnTo>
                <a:lnTo>
                  <a:pt x="27381" y="107568"/>
                </a:lnTo>
                <a:lnTo>
                  <a:pt x="27381" y="123697"/>
                </a:lnTo>
                <a:lnTo>
                  <a:pt x="0" y="12369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004314" y="4873371"/>
            <a:ext cx="42545" cy="60960"/>
          </a:xfrm>
          <a:custGeom>
            <a:avLst/>
            <a:gdLst/>
            <a:ahLst/>
            <a:cxnLst/>
            <a:rect l="l" t="t" r="r" b="b"/>
            <a:pathLst>
              <a:path w="42544" h="60960">
                <a:moveTo>
                  <a:pt x="0" y="0"/>
                </a:moveTo>
                <a:lnTo>
                  <a:pt x="0" y="60959"/>
                </a:lnTo>
                <a:lnTo>
                  <a:pt x="42291" y="60959"/>
                </a:lnTo>
                <a:lnTo>
                  <a:pt x="4229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1672844" y="4866894"/>
            <a:ext cx="85090" cy="24130"/>
          </a:xfrm>
          <a:custGeom>
            <a:avLst/>
            <a:gdLst/>
            <a:ahLst/>
            <a:cxnLst/>
            <a:rect l="l" t="t" r="r" b="b"/>
            <a:pathLst>
              <a:path w="85089" h="24129">
                <a:moveTo>
                  <a:pt x="0" y="0"/>
                </a:moveTo>
                <a:lnTo>
                  <a:pt x="84581" y="0"/>
                </a:lnTo>
                <a:lnTo>
                  <a:pt x="84581" y="24129"/>
                </a:lnTo>
                <a:lnTo>
                  <a:pt x="0" y="2412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131186" y="4851146"/>
            <a:ext cx="69850" cy="45085"/>
          </a:xfrm>
          <a:custGeom>
            <a:avLst/>
            <a:gdLst/>
            <a:ahLst/>
            <a:cxnLst/>
            <a:rect l="l" t="t" r="r" b="b"/>
            <a:pathLst>
              <a:path w="69850" h="45085">
                <a:moveTo>
                  <a:pt x="0" y="0"/>
                </a:moveTo>
                <a:lnTo>
                  <a:pt x="0" y="44830"/>
                </a:lnTo>
                <a:lnTo>
                  <a:pt x="69342" y="44830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434844" y="4849240"/>
            <a:ext cx="45085" cy="29845"/>
          </a:xfrm>
          <a:custGeom>
            <a:avLst/>
            <a:gdLst/>
            <a:ahLst/>
            <a:cxnLst/>
            <a:rect l="l" t="t" r="r" b="b"/>
            <a:pathLst>
              <a:path w="45085" h="29845">
                <a:moveTo>
                  <a:pt x="25018" y="0"/>
                </a:moveTo>
                <a:lnTo>
                  <a:pt x="44576" y="11556"/>
                </a:lnTo>
                <a:lnTo>
                  <a:pt x="39175" y="15871"/>
                </a:lnTo>
                <a:lnTo>
                  <a:pt x="33083" y="20256"/>
                </a:lnTo>
                <a:lnTo>
                  <a:pt x="26324" y="24737"/>
                </a:lnTo>
                <a:lnTo>
                  <a:pt x="18923" y="29336"/>
                </a:lnTo>
                <a:lnTo>
                  <a:pt x="0" y="16509"/>
                </a:lnTo>
                <a:lnTo>
                  <a:pt x="8284" y="11251"/>
                </a:lnTo>
                <a:lnTo>
                  <a:pt x="15224" y="6730"/>
                </a:lnTo>
                <a:lnTo>
                  <a:pt x="20806" y="2972"/>
                </a:lnTo>
                <a:lnTo>
                  <a:pt x="2501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337435" y="4848605"/>
            <a:ext cx="44450" cy="31115"/>
          </a:xfrm>
          <a:custGeom>
            <a:avLst/>
            <a:gdLst/>
            <a:ahLst/>
            <a:cxnLst/>
            <a:rect l="l" t="t" r="r" b="b"/>
            <a:pathLst>
              <a:path w="44450" h="31114">
                <a:moveTo>
                  <a:pt x="18922" y="0"/>
                </a:moveTo>
                <a:lnTo>
                  <a:pt x="24018" y="3149"/>
                </a:lnTo>
                <a:lnTo>
                  <a:pt x="29971" y="7286"/>
                </a:lnTo>
                <a:lnTo>
                  <a:pt x="36782" y="12447"/>
                </a:lnTo>
                <a:lnTo>
                  <a:pt x="44450" y="18669"/>
                </a:lnTo>
                <a:lnTo>
                  <a:pt x="25272" y="30861"/>
                </a:lnTo>
                <a:lnTo>
                  <a:pt x="19556" y="26239"/>
                </a:lnTo>
                <a:lnTo>
                  <a:pt x="13446" y="21701"/>
                </a:lnTo>
                <a:lnTo>
                  <a:pt x="6931" y="17234"/>
                </a:lnTo>
                <a:lnTo>
                  <a:pt x="0" y="12827"/>
                </a:lnTo>
                <a:lnTo>
                  <a:pt x="1892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422144" y="4846573"/>
            <a:ext cx="69215" cy="36195"/>
          </a:xfrm>
          <a:custGeom>
            <a:avLst/>
            <a:gdLst/>
            <a:ahLst/>
            <a:cxnLst/>
            <a:rect l="l" t="t" r="r" b="b"/>
            <a:pathLst>
              <a:path w="69214" h="36195">
                <a:moveTo>
                  <a:pt x="0" y="0"/>
                </a:moveTo>
                <a:lnTo>
                  <a:pt x="0" y="35687"/>
                </a:lnTo>
                <a:lnTo>
                  <a:pt x="68833" y="35687"/>
                </a:lnTo>
                <a:lnTo>
                  <a:pt x="6883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326639" y="4846573"/>
            <a:ext cx="69215" cy="36195"/>
          </a:xfrm>
          <a:custGeom>
            <a:avLst/>
            <a:gdLst/>
            <a:ahLst/>
            <a:cxnLst/>
            <a:rect l="l" t="t" r="r" b="b"/>
            <a:pathLst>
              <a:path w="69214" h="36195">
                <a:moveTo>
                  <a:pt x="0" y="0"/>
                </a:moveTo>
                <a:lnTo>
                  <a:pt x="0" y="35687"/>
                </a:lnTo>
                <a:lnTo>
                  <a:pt x="68707" y="35687"/>
                </a:lnTo>
                <a:lnTo>
                  <a:pt x="6870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810385" y="4842764"/>
            <a:ext cx="73025" cy="38100"/>
          </a:xfrm>
          <a:custGeom>
            <a:avLst/>
            <a:gdLst/>
            <a:ahLst/>
            <a:cxnLst/>
            <a:rect l="l" t="t" r="r" b="b"/>
            <a:pathLst>
              <a:path w="73025" h="38100">
                <a:moveTo>
                  <a:pt x="0" y="0"/>
                </a:moveTo>
                <a:lnTo>
                  <a:pt x="0" y="38100"/>
                </a:lnTo>
                <a:lnTo>
                  <a:pt x="72770" y="38100"/>
                </a:lnTo>
                <a:lnTo>
                  <a:pt x="7277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300223" y="4824857"/>
            <a:ext cx="217804" cy="78740"/>
          </a:xfrm>
          <a:custGeom>
            <a:avLst/>
            <a:gdLst/>
            <a:ahLst/>
            <a:cxnLst/>
            <a:rect l="l" t="t" r="r" b="b"/>
            <a:pathLst>
              <a:path w="217805" h="78739">
                <a:moveTo>
                  <a:pt x="0" y="0"/>
                </a:moveTo>
                <a:lnTo>
                  <a:pt x="217550" y="0"/>
                </a:lnTo>
                <a:lnTo>
                  <a:pt x="217550" y="78740"/>
                </a:lnTo>
                <a:lnTo>
                  <a:pt x="0" y="7874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1672844" y="4823078"/>
            <a:ext cx="85090" cy="24130"/>
          </a:xfrm>
          <a:custGeom>
            <a:avLst/>
            <a:gdLst/>
            <a:ahLst/>
            <a:cxnLst/>
            <a:rect l="l" t="t" r="r" b="b"/>
            <a:pathLst>
              <a:path w="85089" h="24129">
                <a:moveTo>
                  <a:pt x="0" y="0"/>
                </a:moveTo>
                <a:lnTo>
                  <a:pt x="84581" y="0"/>
                </a:lnTo>
                <a:lnTo>
                  <a:pt x="84581" y="24003"/>
                </a:lnTo>
                <a:lnTo>
                  <a:pt x="0" y="2400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1762505" y="4816602"/>
            <a:ext cx="170180" cy="200660"/>
          </a:xfrm>
          <a:custGeom>
            <a:avLst/>
            <a:gdLst/>
            <a:ahLst/>
            <a:cxnLst/>
            <a:rect l="l" t="t" r="r" b="b"/>
            <a:pathLst>
              <a:path w="170180" h="200660">
                <a:moveTo>
                  <a:pt x="19938" y="0"/>
                </a:moveTo>
                <a:lnTo>
                  <a:pt x="148208" y="0"/>
                </a:lnTo>
                <a:lnTo>
                  <a:pt x="148208" y="90931"/>
                </a:lnTo>
                <a:lnTo>
                  <a:pt x="118871" y="90931"/>
                </a:lnTo>
                <a:lnTo>
                  <a:pt x="118871" y="164337"/>
                </a:lnTo>
                <a:lnTo>
                  <a:pt x="118871" y="168275"/>
                </a:lnTo>
                <a:lnTo>
                  <a:pt x="122174" y="170306"/>
                </a:lnTo>
                <a:lnTo>
                  <a:pt x="128650" y="170306"/>
                </a:lnTo>
                <a:lnTo>
                  <a:pt x="133476" y="170306"/>
                </a:lnTo>
                <a:lnTo>
                  <a:pt x="136525" y="169545"/>
                </a:lnTo>
                <a:lnTo>
                  <a:pt x="137921" y="168148"/>
                </a:lnTo>
                <a:lnTo>
                  <a:pt x="139319" y="166878"/>
                </a:lnTo>
                <a:lnTo>
                  <a:pt x="143637" y="125095"/>
                </a:lnTo>
                <a:lnTo>
                  <a:pt x="170052" y="134366"/>
                </a:lnTo>
                <a:lnTo>
                  <a:pt x="164464" y="180086"/>
                </a:lnTo>
                <a:lnTo>
                  <a:pt x="124587" y="196977"/>
                </a:lnTo>
                <a:lnTo>
                  <a:pt x="116349" y="196574"/>
                </a:lnTo>
                <a:lnTo>
                  <a:pt x="91567" y="178816"/>
                </a:lnTo>
                <a:lnTo>
                  <a:pt x="91567" y="168021"/>
                </a:lnTo>
                <a:lnTo>
                  <a:pt x="91567" y="90931"/>
                </a:lnTo>
                <a:lnTo>
                  <a:pt x="72898" y="90931"/>
                </a:lnTo>
                <a:lnTo>
                  <a:pt x="70711" y="124003"/>
                </a:lnTo>
                <a:lnTo>
                  <a:pt x="61690" y="153288"/>
                </a:lnTo>
                <a:lnTo>
                  <a:pt x="45858" y="178764"/>
                </a:lnTo>
                <a:lnTo>
                  <a:pt x="23241" y="200406"/>
                </a:lnTo>
                <a:lnTo>
                  <a:pt x="0" y="184150"/>
                </a:lnTo>
                <a:lnTo>
                  <a:pt x="11805" y="173982"/>
                </a:lnTo>
                <a:lnTo>
                  <a:pt x="21859" y="163671"/>
                </a:lnTo>
                <a:lnTo>
                  <a:pt x="44576" y="119110"/>
                </a:lnTo>
                <a:lnTo>
                  <a:pt x="46148" y="105598"/>
                </a:lnTo>
                <a:lnTo>
                  <a:pt x="46100" y="90931"/>
                </a:lnTo>
                <a:lnTo>
                  <a:pt x="19938" y="90931"/>
                </a:lnTo>
                <a:lnTo>
                  <a:pt x="1993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004314" y="4788915"/>
            <a:ext cx="42545" cy="59690"/>
          </a:xfrm>
          <a:custGeom>
            <a:avLst/>
            <a:gdLst/>
            <a:ahLst/>
            <a:cxnLst/>
            <a:rect l="l" t="t" r="r" b="b"/>
            <a:pathLst>
              <a:path w="42544" h="59689">
                <a:moveTo>
                  <a:pt x="0" y="0"/>
                </a:moveTo>
                <a:lnTo>
                  <a:pt x="0" y="59181"/>
                </a:lnTo>
                <a:lnTo>
                  <a:pt x="42291" y="59181"/>
                </a:lnTo>
                <a:lnTo>
                  <a:pt x="4229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131186" y="4782311"/>
            <a:ext cx="69850" cy="41910"/>
          </a:xfrm>
          <a:custGeom>
            <a:avLst/>
            <a:gdLst/>
            <a:ahLst/>
            <a:cxnLst/>
            <a:rect l="l" t="t" r="r" b="b"/>
            <a:pathLst>
              <a:path w="69850" h="41910">
                <a:moveTo>
                  <a:pt x="0" y="0"/>
                </a:moveTo>
                <a:lnTo>
                  <a:pt x="0" y="41910"/>
                </a:lnTo>
                <a:lnTo>
                  <a:pt x="69342" y="41910"/>
                </a:lnTo>
                <a:lnTo>
                  <a:pt x="6934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379472" y="4774310"/>
            <a:ext cx="59055" cy="17145"/>
          </a:xfrm>
          <a:custGeom>
            <a:avLst/>
            <a:gdLst/>
            <a:ahLst/>
            <a:cxnLst/>
            <a:rect l="l" t="t" r="r" b="b"/>
            <a:pathLst>
              <a:path w="59055" h="17145">
                <a:moveTo>
                  <a:pt x="28575" y="0"/>
                </a:moveTo>
                <a:lnTo>
                  <a:pt x="22145" y="4623"/>
                </a:lnTo>
                <a:lnTo>
                  <a:pt x="15240" y="8985"/>
                </a:lnTo>
                <a:lnTo>
                  <a:pt x="7858" y="13108"/>
                </a:lnTo>
                <a:lnTo>
                  <a:pt x="0" y="17018"/>
                </a:lnTo>
                <a:lnTo>
                  <a:pt x="58546" y="17018"/>
                </a:lnTo>
                <a:lnTo>
                  <a:pt x="47470" y="10822"/>
                </a:lnTo>
                <a:lnTo>
                  <a:pt x="38798" y="5937"/>
                </a:lnTo>
                <a:lnTo>
                  <a:pt x="32508" y="2337"/>
                </a:lnTo>
                <a:lnTo>
                  <a:pt x="2857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977644" y="4762753"/>
            <a:ext cx="95885" cy="222250"/>
          </a:xfrm>
          <a:custGeom>
            <a:avLst/>
            <a:gdLst/>
            <a:ahLst/>
            <a:cxnLst/>
            <a:rect l="l" t="t" r="r" b="b"/>
            <a:pathLst>
              <a:path w="95885" h="222250">
                <a:moveTo>
                  <a:pt x="0" y="0"/>
                </a:moveTo>
                <a:lnTo>
                  <a:pt x="95504" y="0"/>
                </a:lnTo>
                <a:lnTo>
                  <a:pt x="95504" y="214884"/>
                </a:lnTo>
                <a:lnTo>
                  <a:pt x="68961" y="214884"/>
                </a:lnTo>
                <a:lnTo>
                  <a:pt x="68961" y="197231"/>
                </a:lnTo>
                <a:lnTo>
                  <a:pt x="26669" y="197231"/>
                </a:lnTo>
                <a:lnTo>
                  <a:pt x="26669" y="221869"/>
                </a:lnTo>
                <a:lnTo>
                  <a:pt x="0" y="22186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073655" y="4755769"/>
            <a:ext cx="154305" cy="261620"/>
          </a:xfrm>
          <a:custGeom>
            <a:avLst/>
            <a:gdLst/>
            <a:ahLst/>
            <a:cxnLst/>
            <a:rect l="l" t="t" r="r" b="b"/>
            <a:pathLst>
              <a:path w="154305" h="261620">
                <a:moveTo>
                  <a:pt x="29971" y="0"/>
                </a:moveTo>
                <a:lnTo>
                  <a:pt x="154305" y="0"/>
                </a:lnTo>
                <a:lnTo>
                  <a:pt x="154305" y="226948"/>
                </a:lnTo>
                <a:lnTo>
                  <a:pt x="154305" y="236981"/>
                </a:lnTo>
                <a:lnTo>
                  <a:pt x="152907" y="244220"/>
                </a:lnTo>
                <a:lnTo>
                  <a:pt x="149860" y="248538"/>
                </a:lnTo>
                <a:lnTo>
                  <a:pt x="146938" y="252856"/>
                </a:lnTo>
                <a:lnTo>
                  <a:pt x="110870" y="258952"/>
                </a:lnTo>
                <a:lnTo>
                  <a:pt x="104348" y="258907"/>
                </a:lnTo>
                <a:lnTo>
                  <a:pt x="97932" y="258778"/>
                </a:lnTo>
                <a:lnTo>
                  <a:pt x="91636" y="258577"/>
                </a:lnTo>
                <a:lnTo>
                  <a:pt x="85470" y="258317"/>
                </a:lnTo>
                <a:lnTo>
                  <a:pt x="76200" y="231520"/>
                </a:lnTo>
                <a:lnTo>
                  <a:pt x="87961" y="231834"/>
                </a:lnTo>
                <a:lnTo>
                  <a:pt x="98663" y="232028"/>
                </a:lnTo>
                <a:lnTo>
                  <a:pt x="108293" y="232128"/>
                </a:lnTo>
                <a:lnTo>
                  <a:pt x="116839" y="232155"/>
                </a:lnTo>
                <a:lnTo>
                  <a:pt x="123443" y="232155"/>
                </a:lnTo>
                <a:lnTo>
                  <a:pt x="126873" y="229107"/>
                </a:lnTo>
                <a:lnTo>
                  <a:pt x="126873" y="223138"/>
                </a:lnTo>
                <a:lnTo>
                  <a:pt x="126873" y="166115"/>
                </a:lnTo>
                <a:lnTo>
                  <a:pt x="55880" y="166115"/>
                </a:lnTo>
                <a:lnTo>
                  <a:pt x="51329" y="194788"/>
                </a:lnTo>
                <a:lnTo>
                  <a:pt x="44338" y="220233"/>
                </a:lnTo>
                <a:lnTo>
                  <a:pt x="34895" y="242464"/>
                </a:lnTo>
                <a:lnTo>
                  <a:pt x="22987" y="261492"/>
                </a:lnTo>
                <a:lnTo>
                  <a:pt x="0" y="245617"/>
                </a:lnTo>
                <a:lnTo>
                  <a:pt x="13094" y="222400"/>
                </a:lnTo>
                <a:lnTo>
                  <a:pt x="22463" y="195802"/>
                </a:lnTo>
                <a:lnTo>
                  <a:pt x="28092" y="165822"/>
                </a:lnTo>
                <a:lnTo>
                  <a:pt x="29971" y="132460"/>
                </a:lnTo>
                <a:lnTo>
                  <a:pt x="2997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157795" y="4753864"/>
            <a:ext cx="157480" cy="127635"/>
          </a:xfrm>
          <a:custGeom>
            <a:avLst/>
            <a:gdLst/>
            <a:ahLst/>
            <a:cxnLst/>
            <a:rect l="l" t="t" r="r" b="b"/>
            <a:pathLst>
              <a:path w="157480" h="127635">
                <a:moveTo>
                  <a:pt x="5803" y="0"/>
                </a:moveTo>
                <a:lnTo>
                  <a:pt x="157289" y="0"/>
                </a:lnTo>
                <a:lnTo>
                  <a:pt x="157055" y="15384"/>
                </a:lnTo>
                <a:lnTo>
                  <a:pt x="154876" y="59943"/>
                </a:lnTo>
                <a:lnTo>
                  <a:pt x="148145" y="102997"/>
                </a:lnTo>
                <a:lnTo>
                  <a:pt x="104773" y="118923"/>
                </a:lnTo>
                <a:lnTo>
                  <a:pt x="93014" y="118618"/>
                </a:lnTo>
                <a:lnTo>
                  <a:pt x="82600" y="91440"/>
                </a:lnTo>
                <a:lnTo>
                  <a:pt x="91135" y="91948"/>
                </a:lnTo>
                <a:lnTo>
                  <a:pt x="97980" y="92075"/>
                </a:lnTo>
                <a:lnTo>
                  <a:pt x="103136" y="92075"/>
                </a:lnTo>
                <a:lnTo>
                  <a:pt x="112966" y="92075"/>
                </a:lnTo>
                <a:lnTo>
                  <a:pt x="119062" y="91440"/>
                </a:lnTo>
                <a:lnTo>
                  <a:pt x="121348" y="90297"/>
                </a:lnTo>
                <a:lnTo>
                  <a:pt x="123634" y="89154"/>
                </a:lnTo>
                <a:lnTo>
                  <a:pt x="125158" y="85217"/>
                </a:lnTo>
                <a:lnTo>
                  <a:pt x="128262" y="45055"/>
                </a:lnTo>
                <a:lnTo>
                  <a:pt x="129095" y="25527"/>
                </a:lnTo>
                <a:lnTo>
                  <a:pt x="80810" y="25527"/>
                </a:lnTo>
                <a:lnTo>
                  <a:pt x="75218" y="56818"/>
                </a:lnTo>
                <a:lnTo>
                  <a:pt x="63360" y="84216"/>
                </a:lnTo>
                <a:lnTo>
                  <a:pt x="45234" y="107733"/>
                </a:lnTo>
                <a:lnTo>
                  <a:pt x="20840" y="127381"/>
                </a:lnTo>
                <a:lnTo>
                  <a:pt x="0" y="108204"/>
                </a:lnTo>
                <a:lnTo>
                  <a:pt x="22072" y="91178"/>
                </a:lnTo>
                <a:lnTo>
                  <a:pt x="38284" y="71723"/>
                </a:lnTo>
                <a:lnTo>
                  <a:pt x="48638" y="49839"/>
                </a:lnTo>
                <a:lnTo>
                  <a:pt x="53136" y="25527"/>
                </a:lnTo>
                <a:lnTo>
                  <a:pt x="5803" y="25527"/>
                </a:lnTo>
                <a:lnTo>
                  <a:pt x="580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053909" y="4749038"/>
            <a:ext cx="103505" cy="265430"/>
          </a:xfrm>
          <a:custGeom>
            <a:avLst/>
            <a:gdLst/>
            <a:ahLst/>
            <a:cxnLst/>
            <a:rect l="l" t="t" r="r" b="b"/>
            <a:pathLst>
              <a:path w="103505" h="265429">
                <a:moveTo>
                  <a:pt x="42722" y="0"/>
                </a:moveTo>
                <a:lnTo>
                  <a:pt x="69507" y="0"/>
                </a:lnTo>
                <a:lnTo>
                  <a:pt x="69507" y="48387"/>
                </a:lnTo>
                <a:lnTo>
                  <a:pt x="103289" y="48387"/>
                </a:lnTo>
                <a:lnTo>
                  <a:pt x="103289" y="74549"/>
                </a:lnTo>
                <a:lnTo>
                  <a:pt x="69507" y="74549"/>
                </a:lnTo>
                <a:lnTo>
                  <a:pt x="69507" y="120014"/>
                </a:lnTo>
                <a:lnTo>
                  <a:pt x="75533" y="117540"/>
                </a:lnTo>
                <a:lnTo>
                  <a:pt x="81859" y="114696"/>
                </a:lnTo>
                <a:lnTo>
                  <a:pt x="88482" y="111496"/>
                </a:lnTo>
                <a:lnTo>
                  <a:pt x="95402" y="107950"/>
                </a:lnTo>
                <a:lnTo>
                  <a:pt x="99720" y="133857"/>
                </a:lnTo>
                <a:lnTo>
                  <a:pt x="93531" y="137165"/>
                </a:lnTo>
                <a:lnTo>
                  <a:pt x="86433" y="140604"/>
                </a:lnTo>
                <a:lnTo>
                  <a:pt x="78424" y="144162"/>
                </a:lnTo>
                <a:lnTo>
                  <a:pt x="69507" y="147828"/>
                </a:lnTo>
                <a:lnTo>
                  <a:pt x="69507" y="240411"/>
                </a:lnTo>
                <a:lnTo>
                  <a:pt x="67349" y="251245"/>
                </a:lnTo>
                <a:lnTo>
                  <a:pt x="60875" y="258984"/>
                </a:lnTo>
                <a:lnTo>
                  <a:pt x="50085" y="263628"/>
                </a:lnTo>
                <a:lnTo>
                  <a:pt x="34975" y="265175"/>
                </a:lnTo>
                <a:lnTo>
                  <a:pt x="29514" y="265175"/>
                </a:lnTo>
                <a:lnTo>
                  <a:pt x="22923" y="265049"/>
                </a:lnTo>
                <a:lnTo>
                  <a:pt x="15189" y="264794"/>
                </a:lnTo>
                <a:lnTo>
                  <a:pt x="6400" y="237998"/>
                </a:lnTo>
                <a:lnTo>
                  <a:pt x="11861" y="238251"/>
                </a:lnTo>
                <a:lnTo>
                  <a:pt x="17322" y="238506"/>
                </a:lnTo>
                <a:lnTo>
                  <a:pt x="22771" y="238506"/>
                </a:lnTo>
                <a:lnTo>
                  <a:pt x="32893" y="238506"/>
                </a:lnTo>
                <a:lnTo>
                  <a:pt x="38747" y="237998"/>
                </a:lnTo>
                <a:lnTo>
                  <a:pt x="40335" y="237109"/>
                </a:lnTo>
                <a:lnTo>
                  <a:pt x="41922" y="236219"/>
                </a:lnTo>
                <a:lnTo>
                  <a:pt x="42722" y="234442"/>
                </a:lnTo>
                <a:lnTo>
                  <a:pt x="42722" y="231648"/>
                </a:lnTo>
                <a:lnTo>
                  <a:pt x="42722" y="159131"/>
                </a:lnTo>
                <a:lnTo>
                  <a:pt x="36095" y="161774"/>
                </a:lnTo>
                <a:lnTo>
                  <a:pt x="27833" y="164941"/>
                </a:lnTo>
                <a:lnTo>
                  <a:pt x="17935" y="168632"/>
                </a:lnTo>
                <a:lnTo>
                  <a:pt x="6400" y="172847"/>
                </a:lnTo>
                <a:lnTo>
                  <a:pt x="0" y="146938"/>
                </a:lnTo>
                <a:lnTo>
                  <a:pt x="10320" y="143438"/>
                </a:lnTo>
                <a:lnTo>
                  <a:pt x="20880" y="139604"/>
                </a:lnTo>
                <a:lnTo>
                  <a:pt x="31680" y="135437"/>
                </a:lnTo>
                <a:lnTo>
                  <a:pt x="42722" y="130937"/>
                </a:lnTo>
                <a:lnTo>
                  <a:pt x="42722" y="74549"/>
                </a:lnTo>
                <a:lnTo>
                  <a:pt x="2984" y="74549"/>
                </a:lnTo>
                <a:lnTo>
                  <a:pt x="2984" y="48387"/>
                </a:lnTo>
                <a:lnTo>
                  <a:pt x="42722" y="48387"/>
                </a:lnTo>
                <a:lnTo>
                  <a:pt x="4272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357502" y="4748657"/>
            <a:ext cx="267970" cy="258445"/>
          </a:xfrm>
          <a:custGeom>
            <a:avLst/>
            <a:gdLst/>
            <a:ahLst/>
            <a:cxnLst/>
            <a:rect l="l" t="t" r="r" b="b"/>
            <a:pathLst>
              <a:path w="267969" h="258445">
                <a:moveTo>
                  <a:pt x="126237" y="0"/>
                </a:moveTo>
                <a:lnTo>
                  <a:pt x="154178" y="0"/>
                </a:lnTo>
                <a:lnTo>
                  <a:pt x="154178" y="53340"/>
                </a:lnTo>
                <a:lnTo>
                  <a:pt x="263652" y="53340"/>
                </a:lnTo>
                <a:lnTo>
                  <a:pt x="263652" y="80137"/>
                </a:lnTo>
                <a:lnTo>
                  <a:pt x="154178" y="80137"/>
                </a:lnTo>
                <a:lnTo>
                  <a:pt x="154178" y="138430"/>
                </a:lnTo>
                <a:lnTo>
                  <a:pt x="251078" y="138430"/>
                </a:lnTo>
                <a:lnTo>
                  <a:pt x="251078" y="165100"/>
                </a:lnTo>
                <a:lnTo>
                  <a:pt x="154178" y="165100"/>
                </a:lnTo>
                <a:lnTo>
                  <a:pt x="154178" y="231648"/>
                </a:lnTo>
                <a:lnTo>
                  <a:pt x="267588" y="231648"/>
                </a:lnTo>
                <a:lnTo>
                  <a:pt x="267588" y="258445"/>
                </a:lnTo>
                <a:lnTo>
                  <a:pt x="3302" y="258445"/>
                </a:lnTo>
                <a:lnTo>
                  <a:pt x="3302" y="231648"/>
                </a:lnTo>
                <a:lnTo>
                  <a:pt x="126237" y="231648"/>
                </a:lnTo>
                <a:lnTo>
                  <a:pt x="126237" y="165100"/>
                </a:lnTo>
                <a:lnTo>
                  <a:pt x="33781" y="165100"/>
                </a:lnTo>
                <a:lnTo>
                  <a:pt x="33781" y="138430"/>
                </a:lnTo>
                <a:lnTo>
                  <a:pt x="126237" y="138430"/>
                </a:lnTo>
                <a:lnTo>
                  <a:pt x="126237" y="80137"/>
                </a:lnTo>
                <a:lnTo>
                  <a:pt x="57912" y="80137"/>
                </a:lnTo>
                <a:lnTo>
                  <a:pt x="49293" y="94206"/>
                </a:lnTo>
                <a:lnTo>
                  <a:pt x="40211" y="107251"/>
                </a:lnTo>
                <a:lnTo>
                  <a:pt x="30676" y="119249"/>
                </a:lnTo>
                <a:lnTo>
                  <a:pt x="20700" y="130175"/>
                </a:lnTo>
                <a:lnTo>
                  <a:pt x="0" y="110363"/>
                </a:lnTo>
                <a:lnTo>
                  <a:pt x="19050" y="87885"/>
                </a:lnTo>
                <a:lnTo>
                  <a:pt x="34671" y="62944"/>
                </a:lnTo>
                <a:lnTo>
                  <a:pt x="46862" y="35550"/>
                </a:lnTo>
                <a:lnTo>
                  <a:pt x="55625" y="5715"/>
                </a:lnTo>
                <a:lnTo>
                  <a:pt x="82931" y="12192"/>
                </a:lnTo>
                <a:lnTo>
                  <a:pt x="80216" y="22050"/>
                </a:lnTo>
                <a:lnTo>
                  <a:pt x="77215" y="32194"/>
                </a:lnTo>
                <a:lnTo>
                  <a:pt x="73929" y="42624"/>
                </a:lnTo>
                <a:lnTo>
                  <a:pt x="70358" y="53340"/>
                </a:lnTo>
                <a:lnTo>
                  <a:pt x="126237" y="53340"/>
                </a:lnTo>
                <a:lnTo>
                  <a:pt x="12623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761870" y="4747767"/>
            <a:ext cx="80010" cy="67945"/>
          </a:xfrm>
          <a:custGeom>
            <a:avLst/>
            <a:gdLst/>
            <a:ahLst/>
            <a:cxnLst/>
            <a:rect l="l" t="t" r="r" b="b"/>
            <a:pathLst>
              <a:path w="80010" h="67945">
                <a:moveTo>
                  <a:pt x="58674" y="0"/>
                </a:moveTo>
                <a:lnTo>
                  <a:pt x="79883" y="17652"/>
                </a:lnTo>
                <a:lnTo>
                  <a:pt x="64573" y="32275"/>
                </a:lnTo>
                <a:lnTo>
                  <a:pt x="48752" y="45481"/>
                </a:lnTo>
                <a:lnTo>
                  <a:pt x="32430" y="57282"/>
                </a:lnTo>
                <a:lnTo>
                  <a:pt x="15621" y="67690"/>
                </a:lnTo>
                <a:lnTo>
                  <a:pt x="0" y="44195"/>
                </a:lnTo>
                <a:lnTo>
                  <a:pt x="15097" y="35575"/>
                </a:lnTo>
                <a:lnTo>
                  <a:pt x="29908" y="25336"/>
                </a:lnTo>
                <a:lnTo>
                  <a:pt x="44434" y="13477"/>
                </a:lnTo>
                <a:lnTo>
                  <a:pt x="5867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665858" y="4747767"/>
            <a:ext cx="92710" cy="53975"/>
          </a:xfrm>
          <a:custGeom>
            <a:avLst/>
            <a:gdLst/>
            <a:ahLst/>
            <a:cxnLst/>
            <a:rect l="l" t="t" r="r" b="b"/>
            <a:pathLst>
              <a:path w="92710" h="53975">
                <a:moveTo>
                  <a:pt x="54610" y="0"/>
                </a:moveTo>
                <a:lnTo>
                  <a:pt x="57854" y="7377"/>
                </a:lnTo>
                <a:lnTo>
                  <a:pt x="60753" y="14827"/>
                </a:lnTo>
                <a:lnTo>
                  <a:pt x="63343" y="22324"/>
                </a:lnTo>
                <a:lnTo>
                  <a:pt x="65659" y="29844"/>
                </a:lnTo>
                <a:lnTo>
                  <a:pt x="92202" y="29844"/>
                </a:lnTo>
                <a:lnTo>
                  <a:pt x="92202" y="53720"/>
                </a:lnTo>
                <a:lnTo>
                  <a:pt x="0" y="53720"/>
                </a:lnTo>
                <a:lnTo>
                  <a:pt x="0" y="29844"/>
                </a:lnTo>
                <a:lnTo>
                  <a:pt x="36957" y="29844"/>
                </a:lnTo>
                <a:lnTo>
                  <a:pt x="33909" y="21589"/>
                </a:lnTo>
                <a:lnTo>
                  <a:pt x="30734" y="14096"/>
                </a:lnTo>
                <a:lnTo>
                  <a:pt x="27559" y="7365"/>
                </a:lnTo>
                <a:lnTo>
                  <a:pt x="5461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854326" y="4747386"/>
            <a:ext cx="80010" cy="69850"/>
          </a:xfrm>
          <a:custGeom>
            <a:avLst/>
            <a:gdLst/>
            <a:ahLst/>
            <a:cxnLst/>
            <a:rect l="l" t="t" r="r" b="b"/>
            <a:pathLst>
              <a:path w="80010" h="69850">
                <a:moveTo>
                  <a:pt x="20066" y="0"/>
                </a:moveTo>
                <a:lnTo>
                  <a:pt x="37425" y="12023"/>
                </a:lnTo>
                <a:lnTo>
                  <a:pt x="53117" y="24082"/>
                </a:lnTo>
                <a:lnTo>
                  <a:pt x="67143" y="36165"/>
                </a:lnTo>
                <a:lnTo>
                  <a:pt x="79502" y="48260"/>
                </a:lnTo>
                <a:lnTo>
                  <a:pt x="61341" y="69850"/>
                </a:lnTo>
                <a:lnTo>
                  <a:pt x="47148" y="56465"/>
                </a:lnTo>
                <a:lnTo>
                  <a:pt x="32194" y="43735"/>
                </a:lnTo>
                <a:lnTo>
                  <a:pt x="16478" y="31648"/>
                </a:lnTo>
                <a:lnTo>
                  <a:pt x="0" y="20193"/>
                </a:lnTo>
                <a:lnTo>
                  <a:pt x="20066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271648" y="4745354"/>
            <a:ext cx="274320" cy="81915"/>
          </a:xfrm>
          <a:custGeom>
            <a:avLst/>
            <a:gdLst/>
            <a:ahLst/>
            <a:cxnLst/>
            <a:rect l="l" t="t" r="r" b="b"/>
            <a:pathLst>
              <a:path w="274319" h="81914">
                <a:moveTo>
                  <a:pt x="132842" y="0"/>
                </a:moveTo>
                <a:lnTo>
                  <a:pt x="162687" y="7239"/>
                </a:lnTo>
                <a:lnTo>
                  <a:pt x="160527" y="9906"/>
                </a:lnTo>
                <a:lnTo>
                  <a:pt x="158750" y="11811"/>
                </a:lnTo>
                <a:lnTo>
                  <a:pt x="157099" y="13081"/>
                </a:lnTo>
                <a:lnTo>
                  <a:pt x="180338" y="25870"/>
                </a:lnTo>
                <a:lnTo>
                  <a:pt x="207565" y="37385"/>
                </a:lnTo>
                <a:lnTo>
                  <a:pt x="238769" y="47638"/>
                </a:lnTo>
                <a:lnTo>
                  <a:pt x="273938" y="56642"/>
                </a:lnTo>
                <a:lnTo>
                  <a:pt x="263270" y="80772"/>
                </a:lnTo>
                <a:lnTo>
                  <a:pt x="244534" y="75773"/>
                </a:lnTo>
                <a:lnTo>
                  <a:pt x="225678" y="69929"/>
                </a:lnTo>
                <a:lnTo>
                  <a:pt x="206728" y="63251"/>
                </a:lnTo>
                <a:lnTo>
                  <a:pt x="187706" y="55753"/>
                </a:lnTo>
                <a:lnTo>
                  <a:pt x="187706" y="67056"/>
                </a:lnTo>
                <a:lnTo>
                  <a:pt x="88137" y="67056"/>
                </a:lnTo>
                <a:lnTo>
                  <a:pt x="88137" y="55245"/>
                </a:lnTo>
                <a:lnTo>
                  <a:pt x="70181" y="62726"/>
                </a:lnTo>
                <a:lnTo>
                  <a:pt x="51736" y="69564"/>
                </a:lnTo>
                <a:lnTo>
                  <a:pt x="32791" y="75783"/>
                </a:lnTo>
                <a:lnTo>
                  <a:pt x="13334" y="81407"/>
                </a:lnTo>
                <a:lnTo>
                  <a:pt x="0" y="59309"/>
                </a:lnTo>
                <a:lnTo>
                  <a:pt x="42027" y="46952"/>
                </a:lnTo>
                <a:lnTo>
                  <a:pt x="78184" y="32940"/>
                </a:lnTo>
                <a:lnTo>
                  <a:pt x="108459" y="17285"/>
                </a:lnTo>
                <a:lnTo>
                  <a:pt x="13284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20496" y="4767834"/>
            <a:ext cx="202692" cy="213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669032" y="4859654"/>
            <a:ext cx="36195" cy="143510"/>
          </a:xfrm>
          <a:custGeom>
            <a:avLst/>
            <a:gdLst/>
            <a:ahLst/>
            <a:cxnLst/>
            <a:rect l="l" t="t" r="r" b="b"/>
            <a:pathLst>
              <a:path w="36194" h="143510">
                <a:moveTo>
                  <a:pt x="22860" y="108585"/>
                </a:moveTo>
                <a:lnTo>
                  <a:pt x="13081" y="108585"/>
                </a:lnTo>
                <a:lnTo>
                  <a:pt x="8890" y="110236"/>
                </a:lnTo>
                <a:lnTo>
                  <a:pt x="1778" y="116840"/>
                </a:lnTo>
                <a:lnTo>
                  <a:pt x="0" y="120904"/>
                </a:lnTo>
                <a:lnTo>
                  <a:pt x="0" y="130683"/>
                </a:lnTo>
                <a:lnTo>
                  <a:pt x="1778" y="134747"/>
                </a:lnTo>
                <a:lnTo>
                  <a:pt x="8636" y="141351"/>
                </a:lnTo>
                <a:lnTo>
                  <a:pt x="12826" y="143002"/>
                </a:lnTo>
                <a:lnTo>
                  <a:pt x="22987" y="143002"/>
                </a:lnTo>
                <a:lnTo>
                  <a:pt x="27305" y="141351"/>
                </a:lnTo>
                <a:lnTo>
                  <a:pt x="30734" y="138049"/>
                </a:lnTo>
                <a:lnTo>
                  <a:pt x="34162" y="134874"/>
                </a:lnTo>
                <a:lnTo>
                  <a:pt x="35813" y="130683"/>
                </a:lnTo>
                <a:lnTo>
                  <a:pt x="35813" y="120904"/>
                </a:lnTo>
                <a:lnTo>
                  <a:pt x="34036" y="116840"/>
                </a:lnTo>
                <a:lnTo>
                  <a:pt x="30606" y="113538"/>
                </a:lnTo>
                <a:lnTo>
                  <a:pt x="27050" y="110236"/>
                </a:lnTo>
                <a:lnTo>
                  <a:pt x="22860" y="108585"/>
                </a:lnTo>
                <a:close/>
              </a:path>
              <a:path w="36194" h="143510">
                <a:moveTo>
                  <a:pt x="22987" y="0"/>
                </a:moveTo>
                <a:lnTo>
                  <a:pt x="12826" y="0"/>
                </a:lnTo>
                <a:lnTo>
                  <a:pt x="8636" y="1651"/>
                </a:lnTo>
                <a:lnTo>
                  <a:pt x="1778" y="8255"/>
                </a:lnTo>
                <a:lnTo>
                  <a:pt x="0" y="12319"/>
                </a:lnTo>
                <a:lnTo>
                  <a:pt x="0" y="21844"/>
                </a:lnTo>
                <a:lnTo>
                  <a:pt x="1778" y="26035"/>
                </a:lnTo>
                <a:lnTo>
                  <a:pt x="8890" y="32639"/>
                </a:lnTo>
                <a:lnTo>
                  <a:pt x="13081" y="34290"/>
                </a:lnTo>
                <a:lnTo>
                  <a:pt x="22860" y="34290"/>
                </a:lnTo>
                <a:lnTo>
                  <a:pt x="27050" y="32639"/>
                </a:lnTo>
                <a:lnTo>
                  <a:pt x="30606" y="29337"/>
                </a:lnTo>
                <a:lnTo>
                  <a:pt x="34036" y="26035"/>
                </a:lnTo>
                <a:lnTo>
                  <a:pt x="35813" y="21844"/>
                </a:lnTo>
                <a:lnTo>
                  <a:pt x="35813" y="12319"/>
                </a:lnTo>
                <a:lnTo>
                  <a:pt x="34162" y="8255"/>
                </a:lnTo>
                <a:lnTo>
                  <a:pt x="27305" y="1651"/>
                </a:lnTo>
                <a:lnTo>
                  <a:pt x="22987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669032" y="4968240"/>
            <a:ext cx="36195" cy="34925"/>
          </a:xfrm>
          <a:custGeom>
            <a:avLst/>
            <a:gdLst/>
            <a:ahLst/>
            <a:cxnLst/>
            <a:rect l="l" t="t" r="r" b="b"/>
            <a:pathLst>
              <a:path w="36194" h="34925">
                <a:moveTo>
                  <a:pt x="17780" y="0"/>
                </a:moveTo>
                <a:lnTo>
                  <a:pt x="22860" y="0"/>
                </a:lnTo>
                <a:lnTo>
                  <a:pt x="27050" y="1651"/>
                </a:lnTo>
                <a:lnTo>
                  <a:pt x="30606" y="4953"/>
                </a:lnTo>
                <a:lnTo>
                  <a:pt x="34036" y="8255"/>
                </a:lnTo>
                <a:lnTo>
                  <a:pt x="35813" y="12318"/>
                </a:lnTo>
                <a:lnTo>
                  <a:pt x="35813" y="17272"/>
                </a:lnTo>
                <a:lnTo>
                  <a:pt x="35813" y="22098"/>
                </a:lnTo>
                <a:lnTo>
                  <a:pt x="34162" y="26289"/>
                </a:lnTo>
                <a:lnTo>
                  <a:pt x="30734" y="29464"/>
                </a:lnTo>
                <a:lnTo>
                  <a:pt x="27305" y="32766"/>
                </a:lnTo>
                <a:lnTo>
                  <a:pt x="22987" y="34417"/>
                </a:lnTo>
                <a:lnTo>
                  <a:pt x="17780" y="34417"/>
                </a:lnTo>
                <a:lnTo>
                  <a:pt x="12826" y="34417"/>
                </a:lnTo>
                <a:lnTo>
                  <a:pt x="8636" y="32766"/>
                </a:lnTo>
                <a:lnTo>
                  <a:pt x="5206" y="29464"/>
                </a:lnTo>
                <a:lnTo>
                  <a:pt x="1778" y="26162"/>
                </a:lnTo>
                <a:lnTo>
                  <a:pt x="0" y="22098"/>
                </a:lnTo>
                <a:lnTo>
                  <a:pt x="0" y="17272"/>
                </a:lnTo>
                <a:lnTo>
                  <a:pt x="0" y="12318"/>
                </a:lnTo>
                <a:lnTo>
                  <a:pt x="1778" y="8255"/>
                </a:lnTo>
                <a:lnTo>
                  <a:pt x="5334" y="4953"/>
                </a:lnTo>
                <a:lnTo>
                  <a:pt x="8890" y="1651"/>
                </a:lnTo>
                <a:lnTo>
                  <a:pt x="13081" y="0"/>
                </a:lnTo>
                <a:lnTo>
                  <a:pt x="1778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669032" y="4859654"/>
            <a:ext cx="36195" cy="34290"/>
          </a:xfrm>
          <a:custGeom>
            <a:avLst/>
            <a:gdLst/>
            <a:ahLst/>
            <a:cxnLst/>
            <a:rect l="l" t="t" r="r" b="b"/>
            <a:pathLst>
              <a:path w="36194" h="34289">
                <a:moveTo>
                  <a:pt x="17780" y="0"/>
                </a:moveTo>
                <a:lnTo>
                  <a:pt x="22987" y="0"/>
                </a:lnTo>
                <a:lnTo>
                  <a:pt x="27305" y="1651"/>
                </a:lnTo>
                <a:lnTo>
                  <a:pt x="30734" y="4953"/>
                </a:lnTo>
                <a:lnTo>
                  <a:pt x="34162" y="8255"/>
                </a:lnTo>
                <a:lnTo>
                  <a:pt x="35813" y="12319"/>
                </a:lnTo>
                <a:lnTo>
                  <a:pt x="35813" y="17018"/>
                </a:lnTo>
                <a:lnTo>
                  <a:pt x="35813" y="21844"/>
                </a:lnTo>
                <a:lnTo>
                  <a:pt x="34036" y="26035"/>
                </a:lnTo>
                <a:lnTo>
                  <a:pt x="30606" y="29337"/>
                </a:lnTo>
                <a:lnTo>
                  <a:pt x="27050" y="32639"/>
                </a:lnTo>
                <a:lnTo>
                  <a:pt x="22860" y="34290"/>
                </a:lnTo>
                <a:lnTo>
                  <a:pt x="17780" y="34290"/>
                </a:lnTo>
                <a:lnTo>
                  <a:pt x="13081" y="34290"/>
                </a:lnTo>
                <a:lnTo>
                  <a:pt x="8890" y="32639"/>
                </a:lnTo>
                <a:lnTo>
                  <a:pt x="5334" y="29337"/>
                </a:lnTo>
                <a:lnTo>
                  <a:pt x="1778" y="26035"/>
                </a:lnTo>
                <a:lnTo>
                  <a:pt x="0" y="21844"/>
                </a:lnTo>
                <a:lnTo>
                  <a:pt x="0" y="17018"/>
                </a:lnTo>
                <a:lnTo>
                  <a:pt x="0" y="12319"/>
                </a:lnTo>
                <a:lnTo>
                  <a:pt x="1778" y="8255"/>
                </a:lnTo>
                <a:lnTo>
                  <a:pt x="5206" y="4953"/>
                </a:lnTo>
                <a:lnTo>
                  <a:pt x="8636" y="1651"/>
                </a:lnTo>
                <a:lnTo>
                  <a:pt x="12826" y="0"/>
                </a:lnTo>
                <a:lnTo>
                  <a:pt x="1778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521586" y="5297296"/>
            <a:ext cx="553085" cy="266065"/>
          </a:xfrm>
          <a:custGeom>
            <a:avLst/>
            <a:gdLst/>
            <a:ahLst/>
            <a:cxnLst/>
            <a:rect l="l" t="t" r="r" b="b"/>
            <a:pathLst>
              <a:path w="553085" h="266064">
                <a:moveTo>
                  <a:pt x="419354" y="7365"/>
                </a:moveTo>
                <a:lnTo>
                  <a:pt x="305054" y="7365"/>
                </a:lnTo>
                <a:lnTo>
                  <a:pt x="305054" y="266064"/>
                </a:lnTo>
                <a:lnTo>
                  <a:pt x="331850" y="266064"/>
                </a:lnTo>
                <a:lnTo>
                  <a:pt x="331850" y="105155"/>
                </a:lnTo>
                <a:lnTo>
                  <a:pt x="419354" y="105155"/>
                </a:lnTo>
                <a:lnTo>
                  <a:pt x="419354" y="81660"/>
                </a:lnTo>
                <a:lnTo>
                  <a:pt x="331850" y="81660"/>
                </a:lnTo>
                <a:lnTo>
                  <a:pt x="331850" y="66547"/>
                </a:lnTo>
                <a:lnTo>
                  <a:pt x="419354" y="66547"/>
                </a:lnTo>
                <a:lnTo>
                  <a:pt x="419354" y="45211"/>
                </a:lnTo>
                <a:lnTo>
                  <a:pt x="331850" y="45211"/>
                </a:lnTo>
                <a:lnTo>
                  <a:pt x="331850" y="31114"/>
                </a:lnTo>
                <a:lnTo>
                  <a:pt x="419354" y="31114"/>
                </a:lnTo>
                <a:lnTo>
                  <a:pt x="419354" y="7365"/>
                </a:lnTo>
                <a:close/>
              </a:path>
              <a:path w="553085" h="266064">
                <a:moveTo>
                  <a:pt x="500252" y="239267"/>
                </a:moveTo>
                <a:lnTo>
                  <a:pt x="509524" y="265429"/>
                </a:lnTo>
                <a:lnTo>
                  <a:pt x="513080" y="265683"/>
                </a:lnTo>
                <a:lnTo>
                  <a:pt x="519175" y="265810"/>
                </a:lnTo>
                <a:lnTo>
                  <a:pt x="534796" y="265810"/>
                </a:lnTo>
                <a:lnTo>
                  <a:pt x="540765" y="263651"/>
                </a:lnTo>
                <a:lnTo>
                  <a:pt x="550671" y="255269"/>
                </a:lnTo>
                <a:lnTo>
                  <a:pt x="553085" y="248538"/>
                </a:lnTo>
                <a:lnTo>
                  <a:pt x="553085" y="239775"/>
                </a:lnTo>
                <a:lnTo>
                  <a:pt x="511810" y="239775"/>
                </a:lnTo>
                <a:lnTo>
                  <a:pt x="506730" y="239521"/>
                </a:lnTo>
                <a:lnTo>
                  <a:pt x="500252" y="239267"/>
                </a:lnTo>
                <a:close/>
              </a:path>
              <a:path w="553085" h="266064">
                <a:moveTo>
                  <a:pt x="553085" y="7365"/>
                </a:moveTo>
                <a:lnTo>
                  <a:pt x="440308" y="7365"/>
                </a:lnTo>
                <a:lnTo>
                  <a:pt x="440308" y="105155"/>
                </a:lnTo>
                <a:lnTo>
                  <a:pt x="526161" y="105155"/>
                </a:lnTo>
                <a:lnTo>
                  <a:pt x="526161" y="236854"/>
                </a:lnTo>
                <a:lnTo>
                  <a:pt x="525652" y="238124"/>
                </a:lnTo>
                <a:lnTo>
                  <a:pt x="523367" y="239394"/>
                </a:lnTo>
                <a:lnTo>
                  <a:pt x="520445" y="239775"/>
                </a:lnTo>
                <a:lnTo>
                  <a:pt x="553085" y="239775"/>
                </a:lnTo>
                <a:lnTo>
                  <a:pt x="553085" y="81660"/>
                </a:lnTo>
                <a:lnTo>
                  <a:pt x="466470" y="81660"/>
                </a:lnTo>
                <a:lnTo>
                  <a:pt x="466470" y="66547"/>
                </a:lnTo>
                <a:lnTo>
                  <a:pt x="553085" y="66547"/>
                </a:lnTo>
                <a:lnTo>
                  <a:pt x="553085" y="45211"/>
                </a:lnTo>
                <a:lnTo>
                  <a:pt x="466470" y="45211"/>
                </a:lnTo>
                <a:lnTo>
                  <a:pt x="466470" y="31114"/>
                </a:lnTo>
                <a:lnTo>
                  <a:pt x="553085" y="31114"/>
                </a:lnTo>
                <a:lnTo>
                  <a:pt x="553085" y="7365"/>
                </a:lnTo>
                <a:close/>
              </a:path>
              <a:path w="553085" h="266064">
                <a:moveTo>
                  <a:pt x="492760" y="119506"/>
                </a:moveTo>
                <a:lnTo>
                  <a:pt x="367156" y="119506"/>
                </a:lnTo>
                <a:lnTo>
                  <a:pt x="367156" y="238124"/>
                </a:lnTo>
                <a:lnTo>
                  <a:pt x="492760" y="238124"/>
                </a:lnTo>
                <a:lnTo>
                  <a:pt x="492760" y="214629"/>
                </a:lnTo>
                <a:lnTo>
                  <a:pt x="393319" y="214629"/>
                </a:lnTo>
                <a:lnTo>
                  <a:pt x="393319" y="189610"/>
                </a:lnTo>
                <a:lnTo>
                  <a:pt x="492760" y="189610"/>
                </a:lnTo>
                <a:lnTo>
                  <a:pt x="492760" y="166496"/>
                </a:lnTo>
                <a:lnTo>
                  <a:pt x="393319" y="166496"/>
                </a:lnTo>
                <a:lnTo>
                  <a:pt x="393319" y="143255"/>
                </a:lnTo>
                <a:lnTo>
                  <a:pt x="492760" y="143255"/>
                </a:lnTo>
                <a:lnTo>
                  <a:pt x="492760" y="119506"/>
                </a:lnTo>
                <a:close/>
              </a:path>
              <a:path w="553085" h="266064">
                <a:moveTo>
                  <a:pt x="492760" y="189610"/>
                </a:moveTo>
                <a:lnTo>
                  <a:pt x="466470" y="189610"/>
                </a:lnTo>
                <a:lnTo>
                  <a:pt x="466470" y="214629"/>
                </a:lnTo>
                <a:lnTo>
                  <a:pt x="492760" y="214629"/>
                </a:lnTo>
                <a:lnTo>
                  <a:pt x="492760" y="189610"/>
                </a:lnTo>
                <a:close/>
              </a:path>
              <a:path w="553085" h="266064">
                <a:moveTo>
                  <a:pt x="492760" y="143255"/>
                </a:moveTo>
                <a:lnTo>
                  <a:pt x="466470" y="143255"/>
                </a:lnTo>
                <a:lnTo>
                  <a:pt x="466470" y="166496"/>
                </a:lnTo>
                <a:lnTo>
                  <a:pt x="492760" y="166496"/>
                </a:lnTo>
                <a:lnTo>
                  <a:pt x="492760" y="143255"/>
                </a:lnTo>
                <a:close/>
              </a:path>
              <a:path w="553085" h="266064">
                <a:moveTo>
                  <a:pt x="419354" y="66547"/>
                </a:moveTo>
                <a:lnTo>
                  <a:pt x="392683" y="66547"/>
                </a:lnTo>
                <a:lnTo>
                  <a:pt x="392683" y="81660"/>
                </a:lnTo>
                <a:lnTo>
                  <a:pt x="419354" y="81660"/>
                </a:lnTo>
                <a:lnTo>
                  <a:pt x="419354" y="66547"/>
                </a:lnTo>
                <a:close/>
              </a:path>
              <a:path w="553085" h="266064">
                <a:moveTo>
                  <a:pt x="553085" y="66547"/>
                </a:moveTo>
                <a:lnTo>
                  <a:pt x="526161" y="66547"/>
                </a:lnTo>
                <a:lnTo>
                  <a:pt x="526161" y="81660"/>
                </a:lnTo>
                <a:lnTo>
                  <a:pt x="553085" y="81660"/>
                </a:lnTo>
                <a:lnTo>
                  <a:pt x="553085" y="66547"/>
                </a:lnTo>
                <a:close/>
              </a:path>
              <a:path w="553085" h="266064">
                <a:moveTo>
                  <a:pt x="419354" y="31114"/>
                </a:moveTo>
                <a:lnTo>
                  <a:pt x="392683" y="31114"/>
                </a:lnTo>
                <a:lnTo>
                  <a:pt x="392683" y="45211"/>
                </a:lnTo>
                <a:lnTo>
                  <a:pt x="419354" y="45211"/>
                </a:lnTo>
                <a:lnTo>
                  <a:pt x="419354" y="31114"/>
                </a:lnTo>
                <a:close/>
              </a:path>
              <a:path w="553085" h="266064">
                <a:moveTo>
                  <a:pt x="553085" y="31114"/>
                </a:moveTo>
                <a:lnTo>
                  <a:pt x="526161" y="31114"/>
                </a:lnTo>
                <a:lnTo>
                  <a:pt x="526161" y="45211"/>
                </a:lnTo>
                <a:lnTo>
                  <a:pt x="553085" y="45211"/>
                </a:lnTo>
                <a:lnTo>
                  <a:pt x="553085" y="31114"/>
                </a:lnTo>
                <a:close/>
              </a:path>
              <a:path w="553085" h="266064">
                <a:moveTo>
                  <a:pt x="227837" y="166242"/>
                </a:moveTo>
                <a:lnTo>
                  <a:pt x="201549" y="166242"/>
                </a:lnTo>
                <a:lnTo>
                  <a:pt x="201549" y="237108"/>
                </a:lnTo>
                <a:lnTo>
                  <a:pt x="199389" y="239521"/>
                </a:lnTo>
                <a:lnTo>
                  <a:pt x="186799" y="239567"/>
                </a:lnTo>
                <a:lnTo>
                  <a:pt x="158242" y="240156"/>
                </a:lnTo>
                <a:lnTo>
                  <a:pt x="166369" y="265175"/>
                </a:lnTo>
                <a:lnTo>
                  <a:pt x="172085" y="265556"/>
                </a:lnTo>
                <a:lnTo>
                  <a:pt x="178435" y="265810"/>
                </a:lnTo>
                <a:lnTo>
                  <a:pt x="185293" y="265810"/>
                </a:lnTo>
                <a:lnTo>
                  <a:pt x="223393" y="255269"/>
                </a:lnTo>
                <a:lnTo>
                  <a:pt x="227837" y="245236"/>
                </a:lnTo>
                <a:lnTo>
                  <a:pt x="227837" y="166242"/>
                </a:lnTo>
                <a:close/>
              </a:path>
              <a:path w="553085" h="266064">
                <a:moveTo>
                  <a:pt x="124840" y="174370"/>
                </a:moveTo>
                <a:lnTo>
                  <a:pt x="103885" y="189864"/>
                </a:lnTo>
                <a:lnTo>
                  <a:pt x="115222" y="201195"/>
                </a:lnTo>
                <a:lnTo>
                  <a:pt x="125428" y="212312"/>
                </a:lnTo>
                <a:lnTo>
                  <a:pt x="134514" y="223190"/>
                </a:lnTo>
                <a:lnTo>
                  <a:pt x="142494" y="233806"/>
                </a:lnTo>
                <a:lnTo>
                  <a:pt x="164719" y="219201"/>
                </a:lnTo>
                <a:lnTo>
                  <a:pt x="157220" y="208535"/>
                </a:lnTo>
                <a:lnTo>
                  <a:pt x="148066" y="197500"/>
                </a:lnTo>
                <a:lnTo>
                  <a:pt x="137269" y="186108"/>
                </a:lnTo>
                <a:lnTo>
                  <a:pt x="124840" y="174370"/>
                </a:lnTo>
                <a:close/>
              </a:path>
              <a:path w="553085" h="266064">
                <a:moveTo>
                  <a:pt x="257175" y="141731"/>
                </a:moveTo>
                <a:lnTo>
                  <a:pt x="90169" y="141731"/>
                </a:lnTo>
                <a:lnTo>
                  <a:pt x="90169" y="166242"/>
                </a:lnTo>
                <a:lnTo>
                  <a:pt x="257175" y="166242"/>
                </a:lnTo>
                <a:lnTo>
                  <a:pt x="257175" y="141731"/>
                </a:lnTo>
                <a:close/>
              </a:path>
              <a:path w="553085" h="266064">
                <a:moveTo>
                  <a:pt x="227837" y="122300"/>
                </a:moveTo>
                <a:lnTo>
                  <a:pt x="201549" y="122300"/>
                </a:lnTo>
                <a:lnTo>
                  <a:pt x="201549" y="141731"/>
                </a:lnTo>
                <a:lnTo>
                  <a:pt x="227837" y="141731"/>
                </a:lnTo>
                <a:lnTo>
                  <a:pt x="227837" y="122300"/>
                </a:lnTo>
                <a:close/>
              </a:path>
              <a:path w="553085" h="266064">
                <a:moveTo>
                  <a:pt x="77978" y="17398"/>
                </a:moveTo>
                <a:lnTo>
                  <a:pt x="0" y="17398"/>
                </a:lnTo>
                <a:lnTo>
                  <a:pt x="0" y="251459"/>
                </a:lnTo>
                <a:lnTo>
                  <a:pt x="26415" y="251459"/>
                </a:lnTo>
                <a:lnTo>
                  <a:pt x="26415" y="230250"/>
                </a:lnTo>
                <a:lnTo>
                  <a:pt x="77978" y="230250"/>
                </a:lnTo>
                <a:lnTo>
                  <a:pt x="77978" y="205485"/>
                </a:lnTo>
                <a:lnTo>
                  <a:pt x="26415" y="205485"/>
                </a:lnTo>
                <a:lnTo>
                  <a:pt x="26415" y="138937"/>
                </a:lnTo>
                <a:lnTo>
                  <a:pt x="77978" y="138937"/>
                </a:lnTo>
                <a:lnTo>
                  <a:pt x="77978" y="114299"/>
                </a:lnTo>
                <a:lnTo>
                  <a:pt x="52069" y="114299"/>
                </a:lnTo>
                <a:lnTo>
                  <a:pt x="26415" y="113918"/>
                </a:lnTo>
                <a:lnTo>
                  <a:pt x="26415" y="41782"/>
                </a:lnTo>
                <a:lnTo>
                  <a:pt x="77978" y="41782"/>
                </a:lnTo>
                <a:lnTo>
                  <a:pt x="77978" y="17398"/>
                </a:lnTo>
                <a:close/>
              </a:path>
              <a:path w="553085" h="266064">
                <a:moveTo>
                  <a:pt x="77978" y="230250"/>
                </a:moveTo>
                <a:lnTo>
                  <a:pt x="52069" y="230250"/>
                </a:lnTo>
                <a:lnTo>
                  <a:pt x="52069" y="244220"/>
                </a:lnTo>
                <a:lnTo>
                  <a:pt x="77978" y="244220"/>
                </a:lnTo>
                <a:lnTo>
                  <a:pt x="77978" y="230250"/>
                </a:lnTo>
                <a:close/>
              </a:path>
              <a:path w="553085" h="266064">
                <a:moveTo>
                  <a:pt x="77978" y="138937"/>
                </a:moveTo>
                <a:lnTo>
                  <a:pt x="52069" y="138937"/>
                </a:lnTo>
                <a:lnTo>
                  <a:pt x="52069" y="205485"/>
                </a:lnTo>
                <a:lnTo>
                  <a:pt x="77978" y="205485"/>
                </a:lnTo>
                <a:lnTo>
                  <a:pt x="77978" y="138937"/>
                </a:lnTo>
                <a:close/>
              </a:path>
              <a:path w="553085" h="266064">
                <a:moveTo>
                  <a:pt x="77978" y="41782"/>
                </a:moveTo>
                <a:lnTo>
                  <a:pt x="26415" y="41782"/>
                </a:lnTo>
                <a:lnTo>
                  <a:pt x="52069" y="42036"/>
                </a:lnTo>
                <a:lnTo>
                  <a:pt x="52069" y="114299"/>
                </a:lnTo>
                <a:lnTo>
                  <a:pt x="77978" y="114299"/>
                </a:lnTo>
                <a:lnTo>
                  <a:pt x="77978" y="41782"/>
                </a:lnTo>
                <a:close/>
              </a:path>
              <a:path w="553085" h="266064">
                <a:moveTo>
                  <a:pt x="246125" y="87121"/>
                </a:moveTo>
                <a:lnTo>
                  <a:pt x="100965" y="87121"/>
                </a:lnTo>
                <a:lnTo>
                  <a:pt x="100965" y="111251"/>
                </a:lnTo>
                <a:lnTo>
                  <a:pt x="246125" y="111251"/>
                </a:lnTo>
                <a:lnTo>
                  <a:pt x="246125" y="87121"/>
                </a:lnTo>
                <a:close/>
              </a:path>
              <a:path w="553085" h="266064">
                <a:moveTo>
                  <a:pt x="186436" y="54228"/>
                </a:moveTo>
                <a:lnTo>
                  <a:pt x="159638" y="54228"/>
                </a:lnTo>
                <a:lnTo>
                  <a:pt x="159638" y="87121"/>
                </a:lnTo>
                <a:lnTo>
                  <a:pt x="186436" y="87121"/>
                </a:lnTo>
                <a:lnTo>
                  <a:pt x="186436" y="54228"/>
                </a:lnTo>
                <a:close/>
              </a:path>
              <a:path w="553085" h="266064">
                <a:moveTo>
                  <a:pt x="254126" y="29844"/>
                </a:moveTo>
                <a:lnTo>
                  <a:pt x="93090" y="29844"/>
                </a:lnTo>
                <a:lnTo>
                  <a:pt x="93090" y="54228"/>
                </a:lnTo>
                <a:lnTo>
                  <a:pt x="254126" y="54228"/>
                </a:lnTo>
                <a:lnTo>
                  <a:pt x="254126" y="29844"/>
                </a:lnTo>
                <a:close/>
              </a:path>
              <a:path w="553085" h="266064">
                <a:moveTo>
                  <a:pt x="186181" y="0"/>
                </a:moveTo>
                <a:lnTo>
                  <a:pt x="159893" y="0"/>
                </a:lnTo>
                <a:lnTo>
                  <a:pt x="159893" y="29844"/>
                </a:lnTo>
                <a:lnTo>
                  <a:pt x="186181" y="29844"/>
                </a:lnTo>
                <a:lnTo>
                  <a:pt x="18618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914905" y="5486908"/>
            <a:ext cx="73660" cy="25400"/>
          </a:xfrm>
          <a:custGeom>
            <a:avLst/>
            <a:gdLst/>
            <a:ahLst/>
            <a:cxnLst/>
            <a:rect l="l" t="t" r="r" b="b"/>
            <a:pathLst>
              <a:path w="73660" h="25400">
                <a:moveTo>
                  <a:pt x="0" y="0"/>
                </a:moveTo>
                <a:lnTo>
                  <a:pt x="0" y="25018"/>
                </a:lnTo>
                <a:lnTo>
                  <a:pt x="73151" y="25018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625472" y="5471667"/>
            <a:ext cx="60960" cy="59690"/>
          </a:xfrm>
          <a:custGeom>
            <a:avLst/>
            <a:gdLst/>
            <a:ahLst/>
            <a:cxnLst/>
            <a:rect l="l" t="t" r="r" b="b"/>
            <a:pathLst>
              <a:path w="60960" h="59689">
                <a:moveTo>
                  <a:pt x="20954" y="0"/>
                </a:moveTo>
                <a:lnTo>
                  <a:pt x="33383" y="11737"/>
                </a:lnTo>
                <a:lnTo>
                  <a:pt x="44180" y="23129"/>
                </a:lnTo>
                <a:lnTo>
                  <a:pt x="53334" y="34164"/>
                </a:lnTo>
                <a:lnTo>
                  <a:pt x="60833" y="44830"/>
                </a:lnTo>
                <a:lnTo>
                  <a:pt x="38608" y="59435"/>
                </a:lnTo>
                <a:lnTo>
                  <a:pt x="30628" y="48819"/>
                </a:lnTo>
                <a:lnTo>
                  <a:pt x="21542" y="37941"/>
                </a:lnTo>
                <a:lnTo>
                  <a:pt x="11336" y="26824"/>
                </a:lnTo>
                <a:lnTo>
                  <a:pt x="0" y="15493"/>
                </a:lnTo>
                <a:lnTo>
                  <a:pt x="2095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914905" y="5440553"/>
            <a:ext cx="73660" cy="23495"/>
          </a:xfrm>
          <a:custGeom>
            <a:avLst/>
            <a:gdLst/>
            <a:ahLst/>
            <a:cxnLst/>
            <a:rect l="l" t="t" r="r" b="b"/>
            <a:pathLst>
              <a:path w="73660" h="23495">
                <a:moveTo>
                  <a:pt x="0" y="0"/>
                </a:moveTo>
                <a:lnTo>
                  <a:pt x="0" y="23241"/>
                </a:lnTo>
                <a:lnTo>
                  <a:pt x="73151" y="23241"/>
                </a:lnTo>
                <a:lnTo>
                  <a:pt x="7315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548002" y="5436234"/>
            <a:ext cx="26034" cy="66675"/>
          </a:xfrm>
          <a:custGeom>
            <a:avLst/>
            <a:gdLst/>
            <a:ahLst/>
            <a:cxnLst/>
            <a:rect l="l" t="t" r="r" b="b"/>
            <a:pathLst>
              <a:path w="26034" h="66675">
                <a:moveTo>
                  <a:pt x="0" y="0"/>
                </a:moveTo>
                <a:lnTo>
                  <a:pt x="0" y="66547"/>
                </a:lnTo>
                <a:lnTo>
                  <a:pt x="25653" y="66547"/>
                </a:lnTo>
                <a:lnTo>
                  <a:pt x="25653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611757" y="5419597"/>
            <a:ext cx="167005" cy="143510"/>
          </a:xfrm>
          <a:custGeom>
            <a:avLst/>
            <a:gdLst/>
            <a:ahLst/>
            <a:cxnLst/>
            <a:rect l="l" t="t" r="r" b="b"/>
            <a:pathLst>
              <a:path w="167005" h="143510">
                <a:moveTo>
                  <a:pt x="111379" y="0"/>
                </a:moveTo>
                <a:lnTo>
                  <a:pt x="137668" y="0"/>
                </a:lnTo>
                <a:lnTo>
                  <a:pt x="137668" y="19430"/>
                </a:lnTo>
                <a:lnTo>
                  <a:pt x="167005" y="19430"/>
                </a:lnTo>
                <a:lnTo>
                  <a:pt x="167005" y="43941"/>
                </a:lnTo>
                <a:lnTo>
                  <a:pt x="137668" y="43941"/>
                </a:lnTo>
                <a:lnTo>
                  <a:pt x="137668" y="115442"/>
                </a:lnTo>
                <a:lnTo>
                  <a:pt x="137668" y="122935"/>
                </a:lnTo>
                <a:lnTo>
                  <a:pt x="136144" y="128777"/>
                </a:lnTo>
                <a:lnTo>
                  <a:pt x="95123" y="143509"/>
                </a:lnTo>
                <a:lnTo>
                  <a:pt x="88265" y="143509"/>
                </a:lnTo>
                <a:lnTo>
                  <a:pt x="81915" y="143255"/>
                </a:lnTo>
                <a:lnTo>
                  <a:pt x="76200" y="142874"/>
                </a:lnTo>
                <a:lnTo>
                  <a:pt x="68072" y="117855"/>
                </a:lnTo>
                <a:lnTo>
                  <a:pt x="78289" y="117596"/>
                </a:lnTo>
                <a:lnTo>
                  <a:pt x="87804" y="117395"/>
                </a:lnTo>
                <a:lnTo>
                  <a:pt x="96629" y="117266"/>
                </a:lnTo>
                <a:lnTo>
                  <a:pt x="104775" y="117220"/>
                </a:lnTo>
                <a:lnTo>
                  <a:pt x="109219" y="117220"/>
                </a:lnTo>
                <a:lnTo>
                  <a:pt x="111379" y="114807"/>
                </a:lnTo>
                <a:lnTo>
                  <a:pt x="111379" y="109981"/>
                </a:lnTo>
                <a:lnTo>
                  <a:pt x="111379" y="43941"/>
                </a:lnTo>
                <a:lnTo>
                  <a:pt x="0" y="43941"/>
                </a:lnTo>
                <a:lnTo>
                  <a:pt x="0" y="19430"/>
                </a:lnTo>
                <a:lnTo>
                  <a:pt x="111379" y="19430"/>
                </a:lnTo>
                <a:lnTo>
                  <a:pt x="11137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888744" y="5416803"/>
            <a:ext cx="125730" cy="118745"/>
          </a:xfrm>
          <a:custGeom>
            <a:avLst/>
            <a:gdLst/>
            <a:ahLst/>
            <a:cxnLst/>
            <a:rect l="l" t="t" r="r" b="b"/>
            <a:pathLst>
              <a:path w="125730" h="118745">
                <a:moveTo>
                  <a:pt x="0" y="0"/>
                </a:moveTo>
                <a:lnTo>
                  <a:pt x="125603" y="0"/>
                </a:lnTo>
                <a:lnTo>
                  <a:pt x="125603" y="118618"/>
                </a:lnTo>
                <a:lnTo>
                  <a:pt x="0" y="11861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983485" y="5371401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8834" y="0"/>
                </a:lnTo>
              </a:path>
            </a:pathLst>
          </a:custGeom>
          <a:ln w="242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848866" y="5371401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977" y="0"/>
                </a:lnTo>
              </a:path>
            </a:pathLst>
          </a:custGeom>
          <a:ln w="24257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548002" y="5339079"/>
            <a:ext cx="26034" cy="73025"/>
          </a:xfrm>
          <a:custGeom>
            <a:avLst/>
            <a:gdLst/>
            <a:ahLst/>
            <a:cxnLst/>
            <a:rect l="l" t="t" r="r" b="b"/>
            <a:pathLst>
              <a:path w="26034" h="73025">
                <a:moveTo>
                  <a:pt x="0" y="0"/>
                </a:moveTo>
                <a:lnTo>
                  <a:pt x="0" y="72136"/>
                </a:lnTo>
                <a:lnTo>
                  <a:pt x="25653" y="72517"/>
                </a:lnTo>
                <a:lnTo>
                  <a:pt x="25653" y="25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983485" y="5335460"/>
            <a:ext cx="69215" cy="0"/>
          </a:xfrm>
          <a:custGeom>
            <a:avLst/>
            <a:gdLst/>
            <a:ahLst/>
            <a:cxnLst/>
            <a:rect l="l" t="t" r="r" b="b"/>
            <a:pathLst>
              <a:path w="69214">
                <a:moveTo>
                  <a:pt x="0" y="0"/>
                </a:moveTo>
                <a:lnTo>
                  <a:pt x="68834" y="0"/>
                </a:lnTo>
              </a:path>
            </a:pathLst>
          </a:custGeom>
          <a:ln w="232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848866" y="5335460"/>
            <a:ext cx="70485" cy="0"/>
          </a:xfrm>
          <a:custGeom>
            <a:avLst/>
            <a:gdLst/>
            <a:ahLst/>
            <a:cxnLst/>
            <a:rect l="l" t="t" r="r" b="b"/>
            <a:pathLst>
              <a:path w="70485">
                <a:moveTo>
                  <a:pt x="0" y="0"/>
                </a:moveTo>
                <a:lnTo>
                  <a:pt x="69977" y="0"/>
                </a:lnTo>
              </a:path>
            </a:pathLst>
          </a:custGeom>
          <a:ln w="232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521586" y="5314696"/>
            <a:ext cx="78105" cy="234315"/>
          </a:xfrm>
          <a:custGeom>
            <a:avLst/>
            <a:gdLst/>
            <a:ahLst/>
            <a:cxnLst/>
            <a:rect l="l" t="t" r="r" b="b"/>
            <a:pathLst>
              <a:path w="78105" h="234314">
                <a:moveTo>
                  <a:pt x="0" y="0"/>
                </a:moveTo>
                <a:lnTo>
                  <a:pt x="77978" y="0"/>
                </a:lnTo>
                <a:lnTo>
                  <a:pt x="77978" y="226821"/>
                </a:lnTo>
                <a:lnTo>
                  <a:pt x="52069" y="226821"/>
                </a:lnTo>
                <a:lnTo>
                  <a:pt x="52069" y="212851"/>
                </a:lnTo>
                <a:lnTo>
                  <a:pt x="26415" y="212851"/>
                </a:lnTo>
                <a:lnTo>
                  <a:pt x="26415" y="234060"/>
                </a:lnTo>
                <a:lnTo>
                  <a:pt x="0" y="23406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961895" y="5304663"/>
            <a:ext cx="113030" cy="258445"/>
          </a:xfrm>
          <a:custGeom>
            <a:avLst/>
            <a:gdLst/>
            <a:ahLst/>
            <a:cxnLst/>
            <a:rect l="l" t="t" r="r" b="b"/>
            <a:pathLst>
              <a:path w="113030" h="258445">
                <a:moveTo>
                  <a:pt x="0" y="0"/>
                </a:moveTo>
                <a:lnTo>
                  <a:pt x="112776" y="0"/>
                </a:lnTo>
                <a:lnTo>
                  <a:pt x="112776" y="231902"/>
                </a:lnTo>
                <a:lnTo>
                  <a:pt x="112776" y="241173"/>
                </a:lnTo>
                <a:lnTo>
                  <a:pt x="110362" y="247903"/>
                </a:lnTo>
                <a:lnTo>
                  <a:pt x="105410" y="252095"/>
                </a:lnTo>
                <a:lnTo>
                  <a:pt x="100456" y="256286"/>
                </a:lnTo>
                <a:lnTo>
                  <a:pt x="94487" y="258445"/>
                </a:lnTo>
                <a:lnTo>
                  <a:pt x="87503" y="258445"/>
                </a:lnTo>
                <a:lnTo>
                  <a:pt x="78867" y="258445"/>
                </a:lnTo>
                <a:lnTo>
                  <a:pt x="72771" y="258318"/>
                </a:lnTo>
                <a:lnTo>
                  <a:pt x="69215" y="258064"/>
                </a:lnTo>
                <a:lnTo>
                  <a:pt x="59943" y="231902"/>
                </a:lnTo>
                <a:lnTo>
                  <a:pt x="66421" y="232156"/>
                </a:lnTo>
                <a:lnTo>
                  <a:pt x="71501" y="232409"/>
                </a:lnTo>
                <a:lnTo>
                  <a:pt x="75311" y="232409"/>
                </a:lnTo>
                <a:lnTo>
                  <a:pt x="80137" y="232409"/>
                </a:lnTo>
                <a:lnTo>
                  <a:pt x="83058" y="232028"/>
                </a:lnTo>
                <a:lnTo>
                  <a:pt x="84201" y="231394"/>
                </a:lnTo>
                <a:lnTo>
                  <a:pt x="85343" y="230759"/>
                </a:lnTo>
                <a:lnTo>
                  <a:pt x="85852" y="229489"/>
                </a:lnTo>
                <a:lnTo>
                  <a:pt x="85852" y="227711"/>
                </a:lnTo>
                <a:lnTo>
                  <a:pt x="85852" y="97790"/>
                </a:lnTo>
                <a:lnTo>
                  <a:pt x="0" y="97790"/>
                </a:lnTo>
                <a:lnTo>
                  <a:pt x="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826641" y="5304663"/>
            <a:ext cx="114300" cy="259079"/>
          </a:xfrm>
          <a:custGeom>
            <a:avLst/>
            <a:gdLst/>
            <a:ahLst/>
            <a:cxnLst/>
            <a:rect l="l" t="t" r="r" b="b"/>
            <a:pathLst>
              <a:path w="114300" h="259079">
                <a:moveTo>
                  <a:pt x="0" y="0"/>
                </a:moveTo>
                <a:lnTo>
                  <a:pt x="114300" y="0"/>
                </a:lnTo>
                <a:lnTo>
                  <a:pt x="114300" y="97790"/>
                </a:lnTo>
                <a:lnTo>
                  <a:pt x="26796" y="97790"/>
                </a:lnTo>
                <a:lnTo>
                  <a:pt x="26796" y="258699"/>
                </a:lnTo>
                <a:lnTo>
                  <a:pt x="0" y="258699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614677" y="5297296"/>
            <a:ext cx="161290" cy="111760"/>
          </a:xfrm>
          <a:custGeom>
            <a:avLst/>
            <a:gdLst/>
            <a:ahLst/>
            <a:cxnLst/>
            <a:rect l="l" t="t" r="r" b="b"/>
            <a:pathLst>
              <a:path w="161289" h="111760">
                <a:moveTo>
                  <a:pt x="66802" y="0"/>
                </a:moveTo>
                <a:lnTo>
                  <a:pt x="93090" y="0"/>
                </a:lnTo>
                <a:lnTo>
                  <a:pt x="93090" y="29844"/>
                </a:lnTo>
                <a:lnTo>
                  <a:pt x="161035" y="29844"/>
                </a:lnTo>
                <a:lnTo>
                  <a:pt x="161035" y="54228"/>
                </a:lnTo>
                <a:lnTo>
                  <a:pt x="93345" y="54228"/>
                </a:lnTo>
                <a:lnTo>
                  <a:pt x="93345" y="87121"/>
                </a:lnTo>
                <a:lnTo>
                  <a:pt x="153034" y="87121"/>
                </a:lnTo>
                <a:lnTo>
                  <a:pt x="153034" y="111251"/>
                </a:lnTo>
                <a:lnTo>
                  <a:pt x="7874" y="111251"/>
                </a:lnTo>
                <a:lnTo>
                  <a:pt x="7874" y="87121"/>
                </a:lnTo>
                <a:lnTo>
                  <a:pt x="66547" y="87121"/>
                </a:lnTo>
                <a:lnTo>
                  <a:pt x="66547" y="54228"/>
                </a:lnTo>
                <a:lnTo>
                  <a:pt x="0" y="54228"/>
                </a:lnTo>
                <a:lnTo>
                  <a:pt x="0" y="29844"/>
                </a:lnTo>
                <a:lnTo>
                  <a:pt x="66802" y="29844"/>
                </a:lnTo>
                <a:lnTo>
                  <a:pt x="6680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977696" y="5316473"/>
            <a:ext cx="202691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2233548" y="5380609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47"/>
                </a:moveTo>
                <a:lnTo>
                  <a:pt x="15493" y="130047"/>
                </a:lnTo>
                <a:lnTo>
                  <a:pt x="10540" y="132079"/>
                </a:lnTo>
                <a:lnTo>
                  <a:pt x="6350" y="136016"/>
                </a:lnTo>
                <a:lnTo>
                  <a:pt x="2031" y="139953"/>
                </a:lnTo>
                <a:lnTo>
                  <a:pt x="0" y="144906"/>
                </a:lnTo>
                <a:lnTo>
                  <a:pt x="52" y="156590"/>
                </a:lnTo>
                <a:lnTo>
                  <a:pt x="2031" y="161416"/>
                </a:lnTo>
                <a:lnTo>
                  <a:pt x="6095" y="165353"/>
                </a:lnTo>
                <a:lnTo>
                  <a:pt x="10287" y="169290"/>
                </a:lnTo>
                <a:lnTo>
                  <a:pt x="15367" y="171322"/>
                </a:lnTo>
                <a:lnTo>
                  <a:pt x="27431" y="171322"/>
                </a:lnTo>
                <a:lnTo>
                  <a:pt x="32512" y="169290"/>
                </a:lnTo>
                <a:lnTo>
                  <a:pt x="40767" y="161543"/>
                </a:lnTo>
                <a:lnTo>
                  <a:pt x="42799" y="156590"/>
                </a:lnTo>
                <a:lnTo>
                  <a:pt x="42799" y="144906"/>
                </a:lnTo>
                <a:lnTo>
                  <a:pt x="40767" y="139953"/>
                </a:lnTo>
                <a:lnTo>
                  <a:pt x="36575" y="136016"/>
                </a:lnTo>
                <a:lnTo>
                  <a:pt x="32257" y="132079"/>
                </a:lnTo>
                <a:lnTo>
                  <a:pt x="27177" y="130047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2031"/>
                </a:lnTo>
                <a:lnTo>
                  <a:pt x="6095" y="5968"/>
                </a:lnTo>
                <a:lnTo>
                  <a:pt x="2031" y="9905"/>
                </a:lnTo>
                <a:lnTo>
                  <a:pt x="0" y="14731"/>
                </a:lnTo>
                <a:lnTo>
                  <a:pt x="0" y="26288"/>
                </a:lnTo>
                <a:lnTo>
                  <a:pt x="2031" y="31114"/>
                </a:lnTo>
                <a:lnTo>
                  <a:pt x="10540" y="39115"/>
                </a:lnTo>
                <a:lnTo>
                  <a:pt x="15493" y="41020"/>
                </a:lnTo>
                <a:lnTo>
                  <a:pt x="27177" y="41020"/>
                </a:lnTo>
                <a:lnTo>
                  <a:pt x="32257" y="39115"/>
                </a:lnTo>
                <a:lnTo>
                  <a:pt x="36575" y="35178"/>
                </a:lnTo>
                <a:lnTo>
                  <a:pt x="40767" y="31114"/>
                </a:lnTo>
                <a:lnTo>
                  <a:pt x="42799" y="26288"/>
                </a:lnTo>
                <a:lnTo>
                  <a:pt x="42799" y="14731"/>
                </a:lnTo>
                <a:lnTo>
                  <a:pt x="40767" y="9905"/>
                </a:lnTo>
                <a:lnTo>
                  <a:pt x="36702" y="5968"/>
                </a:lnTo>
                <a:lnTo>
                  <a:pt x="32512" y="2031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2233548" y="5510657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2032"/>
                </a:lnTo>
                <a:lnTo>
                  <a:pt x="36575" y="5969"/>
                </a:lnTo>
                <a:lnTo>
                  <a:pt x="40767" y="9906"/>
                </a:lnTo>
                <a:lnTo>
                  <a:pt x="42799" y="14859"/>
                </a:lnTo>
                <a:lnTo>
                  <a:pt x="42799" y="20701"/>
                </a:lnTo>
                <a:lnTo>
                  <a:pt x="42799" y="26543"/>
                </a:lnTo>
                <a:lnTo>
                  <a:pt x="40767" y="31496"/>
                </a:lnTo>
                <a:lnTo>
                  <a:pt x="36702" y="35306"/>
                </a:lnTo>
                <a:lnTo>
                  <a:pt x="32512" y="39243"/>
                </a:lnTo>
                <a:lnTo>
                  <a:pt x="27431" y="41275"/>
                </a:lnTo>
                <a:lnTo>
                  <a:pt x="21208" y="41275"/>
                </a:lnTo>
                <a:lnTo>
                  <a:pt x="15367" y="41275"/>
                </a:lnTo>
                <a:lnTo>
                  <a:pt x="10287" y="39243"/>
                </a:lnTo>
                <a:lnTo>
                  <a:pt x="6095" y="35306"/>
                </a:lnTo>
                <a:lnTo>
                  <a:pt x="2031" y="31369"/>
                </a:lnTo>
                <a:lnTo>
                  <a:pt x="0" y="26416"/>
                </a:lnTo>
                <a:lnTo>
                  <a:pt x="0" y="20701"/>
                </a:lnTo>
                <a:lnTo>
                  <a:pt x="0" y="14859"/>
                </a:lnTo>
                <a:lnTo>
                  <a:pt x="2031" y="9906"/>
                </a:lnTo>
                <a:lnTo>
                  <a:pt x="6350" y="5969"/>
                </a:lnTo>
                <a:lnTo>
                  <a:pt x="10540" y="2032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2233548" y="5380609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2031"/>
                </a:lnTo>
                <a:lnTo>
                  <a:pt x="36702" y="5968"/>
                </a:lnTo>
                <a:lnTo>
                  <a:pt x="40767" y="9905"/>
                </a:lnTo>
                <a:lnTo>
                  <a:pt x="42799" y="14731"/>
                </a:lnTo>
                <a:lnTo>
                  <a:pt x="42799" y="20319"/>
                </a:lnTo>
                <a:lnTo>
                  <a:pt x="42799" y="26288"/>
                </a:lnTo>
                <a:lnTo>
                  <a:pt x="40767" y="31114"/>
                </a:lnTo>
                <a:lnTo>
                  <a:pt x="36575" y="35178"/>
                </a:lnTo>
                <a:lnTo>
                  <a:pt x="32257" y="39115"/>
                </a:lnTo>
                <a:lnTo>
                  <a:pt x="27177" y="41020"/>
                </a:lnTo>
                <a:lnTo>
                  <a:pt x="21208" y="41020"/>
                </a:lnTo>
                <a:lnTo>
                  <a:pt x="15493" y="41020"/>
                </a:lnTo>
                <a:lnTo>
                  <a:pt x="10540" y="39115"/>
                </a:lnTo>
                <a:lnTo>
                  <a:pt x="6350" y="35178"/>
                </a:lnTo>
                <a:lnTo>
                  <a:pt x="2031" y="31114"/>
                </a:lnTo>
                <a:lnTo>
                  <a:pt x="0" y="26288"/>
                </a:lnTo>
                <a:lnTo>
                  <a:pt x="0" y="20319"/>
                </a:lnTo>
                <a:lnTo>
                  <a:pt x="0" y="14731"/>
                </a:lnTo>
                <a:lnTo>
                  <a:pt x="2031" y="9905"/>
                </a:lnTo>
                <a:lnTo>
                  <a:pt x="6095" y="5968"/>
                </a:lnTo>
                <a:lnTo>
                  <a:pt x="10287" y="2031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2429255" y="5308472"/>
            <a:ext cx="2271522" cy="24815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512950" y="5846343"/>
            <a:ext cx="571500" cy="268605"/>
          </a:xfrm>
          <a:custGeom>
            <a:avLst/>
            <a:gdLst/>
            <a:ahLst/>
            <a:cxnLst/>
            <a:rect l="l" t="t" r="r" b="b"/>
            <a:pathLst>
              <a:path w="571500" h="268604">
                <a:moveTo>
                  <a:pt x="365506" y="206273"/>
                </a:moveTo>
                <a:lnTo>
                  <a:pt x="343788" y="208661"/>
                </a:lnTo>
                <a:lnTo>
                  <a:pt x="346624" y="224910"/>
                </a:lnTo>
                <a:lnTo>
                  <a:pt x="348472" y="239579"/>
                </a:lnTo>
                <a:lnTo>
                  <a:pt x="349343" y="252666"/>
                </a:lnTo>
                <a:lnTo>
                  <a:pt x="349250" y="264172"/>
                </a:lnTo>
                <a:lnTo>
                  <a:pt x="372491" y="261200"/>
                </a:lnTo>
                <a:lnTo>
                  <a:pt x="371631" y="246546"/>
                </a:lnTo>
                <a:lnTo>
                  <a:pt x="370189" y="232508"/>
                </a:lnTo>
                <a:lnTo>
                  <a:pt x="368151" y="219084"/>
                </a:lnTo>
                <a:lnTo>
                  <a:pt x="365506" y="206273"/>
                </a:lnTo>
                <a:close/>
              </a:path>
              <a:path w="571500" h="268604">
                <a:moveTo>
                  <a:pt x="396875" y="204190"/>
                </a:moveTo>
                <a:lnTo>
                  <a:pt x="374523" y="207175"/>
                </a:lnTo>
                <a:lnTo>
                  <a:pt x="379285" y="221443"/>
                </a:lnTo>
                <a:lnTo>
                  <a:pt x="382905" y="234780"/>
                </a:lnTo>
                <a:lnTo>
                  <a:pt x="385381" y="247185"/>
                </a:lnTo>
                <a:lnTo>
                  <a:pt x="386715" y="258660"/>
                </a:lnTo>
                <a:lnTo>
                  <a:pt x="409321" y="255092"/>
                </a:lnTo>
                <a:lnTo>
                  <a:pt x="407108" y="241923"/>
                </a:lnTo>
                <a:lnTo>
                  <a:pt x="404288" y="229050"/>
                </a:lnTo>
                <a:lnTo>
                  <a:pt x="400873" y="216473"/>
                </a:lnTo>
                <a:lnTo>
                  <a:pt x="396875" y="204190"/>
                </a:lnTo>
                <a:close/>
              </a:path>
              <a:path w="571500" h="268604">
                <a:moveTo>
                  <a:pt x="428244" y="201066"/>
                </a:moveTo>
                <a:lnTo>
                  <a:pt x="407162" y="205676"/>
                </a:lnTo>
                <a:lnTo>
                  <a:pt x="411470" y="218189"/>
                </a:lnTo>
                <a:lnTo>
                  <a:pt x="415051" y="230125"/>
                </a:lnTo>
                <a:lnTo>
                  <a:pt x="417895" y="241482"/>
                </a:lnTo>
                <a:lnTo>
                  <a:pt x="419988" y="252260"/>
                </a:lnTo>
                <a:lnTo>
                  <a:pt x="441706" y="247053"/>
                </a:lnTo>
                <a:lnTo>
                  <a:pt x="439084" y="234749"/>
                </a:lnTo>
                <a:lnTo>
                  <a:pt x="435975" y="222983"/>
                </a:lnTo>
                <a:lnTo>
                  <a:pt x="432365" y="211755"/>
                </a:lnTo>
                <a:lnTo>
                  <a:pt x="428244" y="201066"/>
                </a:lnTo>
                <a:close/>
              </a:path>
              <a:path w="571500" h="268604">
                <a:moveTo>
                  <a:pt x="315468" y="201663"/>
                </a:moveTo>
                <a:lnTo>
                  <a:pt x="313513" y="215290"/>
                </a:lnTo>
                <a:lnTo>
                  <a:pt x="310689" y="229235"/>
                </a:lnTo>
                <a:lnTo>
                  <a:pt x="306984" y="243493"/>
                </a:lnTo>
                <a:lnTo>
                  <a:pt x="302387" y="258064"/>
                </a:lnTo>
                <a:lnTo>
                  <a:pt x="324231" y="268185"/>
                </a:lnTo>
                <a:lnTo>
                  <a:pt x="329348" y="254645"/>
                </a:lnTo>
                <a:lnTo>
                  <a:pt x="333454" y="239914"/>
                </a:lnTo>
                <a:lnTo>
                  <a:pt x="336536" y="223989"/>
                </a:lnTo>
                <a:lnTo>
                  <a:pt x="338581" y="206870"/>
                </a:lnTo>
                <a:lnTo>
                  <a:pt x="315468" y="201663"/>
                </a:lnTo>
                <a:close/>
              </a:path>
              <a:path w="571500" h="268604">
                <a:moveTo>
                  <a:pt x="561721" y="122783"/>
                </a:moveTo>
                <a:lnTo>
                  <a:pt x="449580" y="122783"/>
                </a:lnTo>
                <a:lnTo>
                  <a:pt x="449580" y="266255"/>
                </a:lnTo>
                <a:lnTo>
                  <a:pt x="475742" y="266255"/>
                </a:lnTo>
                <a:lnTo>
                  <a:pt x="475742" y="249288"/>
                </a:lnTo>
                <a:lnTo>
                  <a:pt x="561721" y="249288"/>
                </a:lnTo>
                <a:lnTo>
                  <a:pt x="561721" y="223393"/>
                </a:lnTo>
                <a:lnTo>
                  <a:pt x="475742" y="223393"/>
                </a:lnTo>
                <a:lnTo>
                  <a:pt x="475742" y="148082"/>
                </a:lnTo>
                <a:lnTo>
                  <a:pt x="561721" y="148082"/>
                </a:lnTo>
                <a:lnTo>
                  <a:pt x="561721" y="122783"/>
                </a:lnTo>
                <a:close/>
              </a:path>
              <a:path w="571500" h="268604">
                <a:moveTo>
                  <a:pt x="561721" y="249288"/>
                </a:moveTo>
                <a:lnTo>
                  <a:pt x="535178" y="249288"/>
                </a:lnTo>
                <a:lnTo>
                  <a:pt x="535178" y="266255"/>
                </a:lnTo>
                <a:lnTo>
                  <a:pt x="561721" y="266255"/>
                </a:lnTo>
                <a:lnTo>
                  <a:pt x="561721" y="249288"/>
                </a:lnTo>
                <a:close/>
              </a:path>
              <a:path w="571500" h="268604">
                <a:moveTo>
                  <a:pt x="561721" y="148082"/>
                </a:moveTo>
                <a:lnTo>
                  <a:pt x="535178" y="148082"/>
                </a:lnTo>
                <a:lnTo>
                  <a:pt x="535178" y="223393"/>
                </a:lnTo>
                <a:lnTo>
                  <a:pt x="561721" y="223393"/>
                </a:lnTo>
                <a:lnTo>
                  <a:pt x="561721" y="148082"/>
                </a:lnTo>
                <a:close/>
              </a:path>
              <a:path w="571500" h="268604">
                <a:moveTo>
                  <a:pt x="511175" y="304"/>
                </a:moveTo>
                <a:lnTo>
                  <a:pt x="484505" y="304"/>
                </a:lnTo>
                <a:lnTo>
                  <a:pt x="484505" y="122783"/>
                </a:lnTo>
                <a:lnTo>
                  <a:pt x="511175" y="122783"/>
                </a:lnTo>
                <a:lnTo>
                  <a:pt x="511175" y="71589"/>
                </a:lnTo>
                <a:lnTo>
                  <a:pt x="571119" y="71589"/>
                </a:lnTo>
                <a:lnTo>
                  <a:pt x="571119" y="45986"/>
                </a:lnTo>
                <a:lnTo>
                  <a:pt x="511175" y="45986"/>
                </a:lnTo>
                <a:lnTo>
                  <a:pt x="511175" y="304"/>
                </a:lnTo>
                <a:close/>
              </a:path>
              <a:path w="571500" h="268604">
                <a:moveTo>
                  <a:pt x="439166" y="171894"/>
                </a:moveTo>
                <a:lnTo>
                  <a:pt x="305307" y="171894"/>
                </a:lnTo>
                <a:lnTo>
                  <a:pt x="305307" y="195567"/>
                </a:lnTo>
                <a:lnTo>
                  <a:pt x="439166" y="195567"/>
                </a:lnTo>
                <a:lnTo>
                  <a:pt x="439166" y="171894"/>
                </a:lnTo>
                <a:close/>
              </a:path>
              <a:path w="571500" h="268604">
                <a:moveTo>
                  <a:pt x="385318" y="152400"/>
                </a:moveTo>
                <a:lnTo>
                  <a:pt x="361188" y="152400"/>
                </a:lnTo>
                <a:lnTo>
                  <a:pt x="361188" y="171894"/>
                </a:lnTo>
                <a:lnTo>
                  <a:pt x="385318" y="171894"/>
                </a:lnTo>
                <a:lnTo>
                  <a:pt x="385318" y="152400"/>
                </a:lnTo>
                <a:close/>
              </a:path>
              <a:path w="571500" h="268604">
                <a:moveTo>
                  <a:pt x="432688" y="129184"/>
                </a:moveTo>
                <a:lnTo>
                  <a:pt x="312674" y="129184"/>
                </a:lnTo>
                <a:lnTo>
                  <a:pt x="312674" y="152400"/>
                </a:lnTo>
                <a:lnTo>
                  <a:pt x="432688" y="152400"/>
                </a:lnTo>
                <a:lnTo>
                  <a:pt x="432688" y="129184"/>
                </a:lnTo>
                <a:close/>
              </a:path>
              <a:path w="571500" h="268604">
                <a:moveTo>
                  <a:pt x="385318" y="112064"/>
                </a:moveTo>
                <a:lnTo>
                  <a:pt x="361188" y="112064"/>
                </a:lnTo>
                <a:lnTo>
                  <a:pt x="361188" y="129184"/>
                </a:lnTo>
                <a:lnTo>
                  <a:pt x="385318" y="129184"/>
                </a:lnTo>
                <a:lnTo>
                  <a:pt x="385318" y="112064"/>
                </a:lnTo>
                <a:close/>
              </a:path>
              <a:path w="571500" h="268604">
                <a:moveTo>
                  <a:pt x="432435" y="5651"/>
                </a:moveTo>
                <a:lnTo>
                  <a:pt x="312928" y="5651"/>
                </a:lnTo>
                <a:lnTo>
                  <a:pt x="312928" y="112064"/>
                </a:lnTo>
                <a:lnTo>
                  <a:pt x="432435" y="112064"/>
                </a:lnTo>
                <a:lnTo>
                  <a:pt x="432435" y="90487"/>
                </a:lnTo>
                <a:lnTo>
                  <a:pt x="333121" y="90487"/>
                </a:lnTo>
                <a:lnTo>
                  <a:pt x="333121" y="28282"/>
                </a:lnTo>
                <a:lnTo>
                  <a:pt x="432435" y="28282"/>
                </a:lnTo>
                <a:lnTo>
                  <a:pt x="432435" y="5651"/>
                </a:lnTo>
                <a:close/>
              </a:path>
              <a:path w="571500" h="268604">
                <a:moveTo>
                  <a:pt x="385318" y="28282"/>
                </a:moveTo>
                <a:lnTo>
                  <a:pt x="361188" y="28282"/>
                </a:lnTo>
                <a:lnTo>
                  <a:pt x="361188" y="90487"/>
                </a:lnTo>
                <a:lnTo>
                  <a:pt x="385318" y="90487"/>
                </a:lnTo>
                <a:lnTo>
                  <a:pt x="385318" y="28282"/>
                </a:lnTo>
                <a:close/>
              </a:path>
              <a:path w="571500" h="268604">
                <a:moveTo>
                  <a:pt x="432435" y="28282"/>
                </a:moveTo>
                <a:lnTo>
                  <a:pt x="412623" y="28282"/>
                </a:lnTo>
                <a:lnTo>
                  <a:pt x="412623" y="90487"/>
                </a:lnTo>
                <a:lnTo>
                  <a:pt x="432435" y="90487"/>
                </a:lnTo>
                <a:lnTo>
                  <a:pt x="432435" y="28282"/>
                </a:lnTo>
                <a:close/>
              </a:path>
              <a:path w="571500" h="268604">
                <a:moveTo>
                  <a:pt x="396621" y="35864"/>
                </a:moveTo>
                <a:lnTo>
                  <a:pt x="395118" y="48006"/>
                </a:lnTo>
                <a:lnTo>
                  <a:pt x="393271" y="59421"/>
                </a:lnTo>
                <a:lnTo>
                  <a:pt x="391066" y="70110"/>
                </a:lnTo>
                <a:lnTo>
                  <a:pt x="388493" y="80073"/>
                </a:lnTo>
                <a:lnTo>
                  <a:pt x="400431" y="84086"/>
                </a:lnTo>
                <a:lnTo>
                  <a:pt x="403262" y="73661"/>
                </a:lnTo>
                <a:lnTo>
                  <a:pt x="405653" y="62769"/>
                </a:lnTo>
                <a:lnTo>
                  <a:pt x="407592" y="51411"/>
                </a:lnTo>
                <a:lnTo>
                  <a:pt x="409067" y="39585"/>
                </a:lnTo>
                <a:lnTo>
                  <a:pt x="396621" y="35864"/>
                </a:lnTo>
                <a:close/>
              </a:path>
              <a:path w="571500" h="268604">
                <a:moveTo>
                  <a:pt x="349250" y="35864"/>
                </a:moveTo>
                <a:lnTo>
                  <a:pt x="337312" y="40182"/>
                </a:lnTo>
                <a:lnTo>
                  <a:pt x="339167" y="50610"/>
                </a:lnTo>
                <a:lnTo>
                  <a:pt x="340725" y="61355"/>
                </a:lnTo>
                <a:lnTo>
                  <a:pt x="341973" y="72417"/>
                </a:lnTo>
                <a:lnTo>
                  <a:pt x="342900" y="83794"/>
                </a:lnTo>
                <a:lnTo>
                  <a:pt x="355092" y="79476"/>
                </a:lnTo>
                <a:lnTo>
                  <a:pt x="354089" y="67986"/>
                </a:lnTo>
                <a:lnTo>
                  <a:pt x="352790" y="56889"/>
                </a:lnTo>
                <a:lnTo>
                  <a:pt x="351180" y="46183"/>
                </a:lnTo>
                <a:lnTo>
                  <a:pt x="349250" y="35864"/>
                </a:lnTo>
                <a:close/>
              </a:path>
              <a:path w="571500" h="268604">
                <a:moveTo>
                  <a:pt x="131953" y="132753"/>
                </a:moveTo>
                <a:lnTo>
                  <a:pt x="105410" y="132753"/>
                </a:lnTo>
                <a:lnTo>
                  <a:pt x="105410" y="240207"/>
                </a:lnTo>
                <a:lnTo>
                  <a:pt x="138767" y="262716"/>
                </a:lnTo>
                <a:lnTo>
                  <a:pt x="177165" y="263423"/>
                </a:lnTo>
                <a:lnTo>
                  <a:pt x="196975" y="263294"/>
                </a:lnTo>
                <a:lnTo>
                  <a:pt x="236855" y="261340"/>
                </a:lnTo>
                <a:lnTo>
                  <a:pt x="264357" y="237775"/>
                </a:lnTo>
                <a:lnTo>
                  <a:pt x="164506" y="237775"/>
                </a:lnTo>
                <a:lnTo>
                  <a:pt x="152257" y="237605"/>
                </a:lnTo>
                <a:lnTo>
                  <a:pt x="143603" y="237323"/>
                </a:lnTo>
                <a:lnTo>
                  <a:pt x="138556" y="236931"/>
                </a:lnTo>
                <a:lnTo>
                  <a:pt x="134112" y="236347"/>
                </a:lnTo>
                <a:lnTo>
                  <a:pt x="132063" y="233286"/>
                </a:lnTo>
                <a:lnTo>
                  <a:pt x="131953" y="132753"/>
                </a:lnTo>
                <a:close/>
              </a:path>
              <a:path w="571500" h="268604">
                <a:moveTo>
                  <a:pt x="60325" y="95694"/>
                </a:moveTo>
                <a:lnTo>
                  <a:pt x="33146" y="95694"/>
                </a:lnTo>
                <a:lnTo>
                  <a:pt x="33146" y="207772"/>
                </a:lnTo>
                <a:lnTo>
                  <a:pt x="24717" y="211415"/>
                </a:lnTo>
                <a:lnTo>
                  <a:pt x="16382" y="214761"/>
                </a:lnTo>
                <a:lnTo>
                  <a:pt x="8143" y="217810"/>
                </a:lnTo>
                <a:lnTo>
                  <a:pt x="0" y="220560"/>
                </a:lnTo>
                <a:lnTo>
                  <a:pt x="6985" y="246164"/>
                </a:lnTo>
                <a:lnTo>
                  <a:pt x="25959" y="239020"/>
                </a:lnTo>
                <a:lnTo>
                  <a:pt x="46482" y="230389"/>
                </a:lnTo>
                <a:lnTo>
                  <a:pt x="68528" y="220269"/>
                </a:lnTo>
                <a:lnTo>
                  <a:pt x="92075" y="208661"/>
                </a:lnTo>
                <a:lnTo>
                  <a:pt x="90968" y="195262"/>
                </a:lnTo>
                <a:lnTo>
                  <a:pt x="60325" y="195262"/>
                </a:lnTo>
                <a:lnTo>
                  <a:pt x="60325" y="95694"/>
                </a:lnTo>
                <a:close/>
              </a:path>
              <a:path w="571500" h="268604">
                <a:moveTo>
                  <a:pt x="242188" y="197497"/>
                </a:moveTo>
                <a:lnTo>
                  <a:pt x="234950" y="236842"/>
                </a:lnTo>
                <a:lnTo>
                  <a:pt x="164506" y="237775"/>
                </a:lnTo>
                <a:lnTo>
                  <a:pt x="264357" y="237775"/>
                </a:lnTo>
                <a:lnTo>
                  <a:pt x="265604" y="232824"/>
                </a:lnTo>
                <a:lnTo>
                  <a:pt x="267190" y="221359"/>
                </a:lnTo>
                <a:lnTo>
                  <a:pt x="268097" y="207467"/>
                </a:lnTo>
                <a:lnTo>
                  <a:pt x="242188" y="197497"/>
                </a:lnTo>
                <a:close/>
              </a:path>
              <a:path w="571500" h="268604">
                <a:moveTo>
                  <a:pt x="194182" y="106857"/>
                </a:moveTo>
                <a:lnTo>
                  <a:pt x="167640" y="106857"/>
                </a:lnTo>
                <a:lnTo>
                  <a:pt x="167640" y="209994"/>
                </a:lnTo>
                <a:lnTo>
                  <a:pt x="194182" y="209994"/>
                </a:lnTo>
                <a:lnTo>
                  <a:pt x="194182" y="106857"/>
                </a:lnTo>
                <a:close/>
              </a:path>
              <a:path w="571500" h="268604">
                <a:moveTo>
                  <a:pt x="89789" y="180975"/>
                </a:moveTo>
                <a:lnTo>
                  <a:pt x="82595" y="184825"/>
                </a:lnTo>
                <a:lnTo>
                  <a:pt x="75295" y="188490"/>
                </a:lnTo>
                <a:lnTo>
                  <a:pt x="67875" y="191969"/>
                </a:lnTo>
                <a:lnTo>
                  <a:pt x="60325" y="195262"/>
                </a:lnTo>
                <a:lnTo>
                  <a:pt x="90968" y="195262"/>
                </a:lnTo>
                <a:lnTo>
                  <a:pt x="89789" y="180975"/>
                </a:lnTo>
                <a:close/>
              </a:path>
              <a:path w="571500" h="268604">
                <a:moveTo>
                  <a:pt x="255992" y="81267"/>
                </a:moveTo>
                <a:lnTo>
                  <a:pt x="229743" y="81267"/>
                </a:lnTo>
                <a:lnTo>
                  <a:pt x="228193" y="102958"/>
                </a:lnTo>
                <a:lnTo>
                  <a:pt x="225821" y="124425"/>
                </a:lnTo>
                <a:lnTo>
                  <a:pt x="222617" y="145668"/>
                </a:lnTo>
                <a:lnTo>
                  <a:pt x="218567" y="166687"/>
                </a:lnTo>
                <a:lnTo>
                  <a:pt x="244475" y="174574"/>
                </a:lnTo>
                <a:lnTo>
                  <a:pt x="249644" y="145489"/>
                </a:lnTo>
                <a:lnTo>
                  <a:pt x="253542" y="113563"/>
                </a:lnTo>
                <a:lnTo>
                  <a:pt x="255992" y="81267"/>
                </a:lnTo>
                <a:close/>
              </a:path>
              <a:path w="571500" h="268604">
                <a:moveTo>
                  <a:pt x="131953" y="35267"/>
                </a:moveTo>
                <a:lnTo>
                  <a:pt x="105410" y="35267"/>
                </a:lnTo>
                <a:lnTo>
                  <a:pt x="105410" y="103581"/>
                </a:lnTo>
                <a:lnTo>
                  <a:pt x="81026" y="113563"/>
                </a:lnTo>
                <a:lnTo>
                  <a:pt x="84328" y="141097"/>
                </a:lnTo>
                <a:lnTo>
                  <a:pt x="105410" y="132753"/>
                </a:lnTo>
                <a:lnTo>
                  <a:pt x="131953" y="132753"/>
                </a:lnTo>
                <a:lnTo>
                  <a:pt x="131953" y="121297"/>
                </a:lnTo>
                <a:lnTo>
                  <a:pt x="167640" y="106857"/>
                </a:lnTo>
                <a:lnTo>
                  <a:pt x="194182" y="106857"/>
                </a:lnTo>
                <a:lnTo>
                  <a:pt x="194182" y="95694"/>
                </a:lnTo>
                <a:lnTo>
                  <a:pt x="202603" y="92278"/>
                </a:lnTo>
                <a:lnTo>
                  <a:pt x="131953" y="92278"/>
                </a:lnTo>
                <a:lnTo>
                  <a:pt x="131953" y="35267"/>
                </a:lnTo>
                <a:close/>
              </a:path>
              <a:path w="571500" h="268604">
                <a:moveTo>
                  <a:pt x="87757" y="70104"/>
                </a:moveTo>
                <a:lnTo>
                  <a:pt x="3937" y="70104"/>
                </a:lnTo>
                <a:lnTo>
                  <a:pt x="3937" y="95694"/>
                </a:lnTo>
                <a:lnTo>
                  <a:pt x="87757" y="95694"/>
                </a:lnTo>
                <a:lnTo>
                  <a:pt x="87757" y="70104"/>
                </a:lnTo>
                <a:close/>
              </a:path>
              <a:path w="571500" h="268604">
                <a:moveTo>
                  <a:pt x="194182" y="0"/>
                </a:moveTo>
                <a:lnTo>
                  <a:pt x="167640" y="0"/>
                </a:lnTo>
                <a:lnTo>
                  <a:pt x="167640" y="78282"/>
                </a:lnTo>
                <a:lnTo>
                  <a:pt x="131953" y="92278"/>
                </a:lnTo>
                <a:lnTo>
                  <a:pt x="202603" y="92278"/>
                </a:lnTo>
                <a:lnTo>
                  <a:pt x="229743" y="81267"/>
                </a:lnTo>
                <a:lnTo>
                  <a:pt x="255992" y="81267"/>
                </a:lnTo>
                <a:lnTo>
                  <a:pt x="256172" y="78890"/>
                </a:lnTo>
                <a:lnTo>
                  <a:pt x="256601" y="67271"/>
                </a:lnTo>
                <a:lnTo>
                  <a:pt x="194182" y="67271"/>
                </a:lnTo>
                <a:lnTo>
                  <a:pt x="194182" y="0"/>
                </a:lnTo>
                <a:close/>
              </a:path>
              <a:path w="571500" h="268604">
                <a:moveTo>
                  <a:pt x="60325" y="304"/>
                </a:moveTo>
                <a:lnTo>
                  <a:pt x="33146" y="304"/>
                </a:lnTo>
                <a:lnTo>
                  <a:pt x="33146" y="70104"/>
                </a:lnTo>
                <a:lnTo>
                  <a:pt x="60325" y="70104"/>
                </a:lnTo>
                <a:lnTo>
                  <a:pt x="60325" y="304"/>
                </a:lnTo>
                <a:close/>
              </a:path>
              <a:path w="571500" h="268604">
                <a:moveTo>
                  <a:pt x="257556" y="41376"/>
                </a:moveTo>
                <a:lnTo>
                  <a:pt x="194182" y="67271"/>
                </a:lnTo>
                <a:lnTo>
                  <a:pt x="256601" y="67271"/>
                </a:lnTo>
                <a:lnTo>
                  <a:pt x="257556" y="413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856739" y="6052616"/>
            <a:ext cx="29209" cy="58419"/>
          </a:xfrm>
          <a:custGeom>
            <a:avLst/>
            <a:gdLst/>
            <a:ahLst/>
            <a:cxnLst/>
            <a:rect l="l" t="t" r="r" b="b"/>
            <a:pathLst>
              <a:path w="29210" h="58420">
                <a:moveTo>
                  <a:pt x="21717" y="0"/>
                </a:moveTo>
                <a:lnTo>
                  <a:pt x="24362" y="12811"/>
                </a:lnTo>
                <a:lnTo>
                  <a:pt x="26400" y="26235"/>
                </a:lnTo>
                <a:lnTo>
                  <a:pt x="27842" y="40272"/>
                </a:lnTo>
                <a:lnTo>
                  <a:pt x="28702" y="54927"/>
                </a:lnTo>
                <a:lnTo>
                  <a:pt x="5461" y="57899"/>
                </a:lnTo>
                <a:lnTo>
                  <a:pt x="5554" y="46393"/>
                </a:lnTo>
                <a:lnTo>
                  <a:pt x="4683" y="33305"/>
                </a:lnTo>
                <a:lnTo>
                  <a:pt x="2835" y="18637"/>
                </a:lnTo>
                <a:lnTo>
                  <a:pt x="0" y="2387"/>
                </a:lnTo>
                <a:lnTo>
                  <a:pt x="2171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887473" y="6050534"/>
            <a:ext cx="34925" cy="54610"/>
          </a:xfrm>
          <a:custGeom>
            <a:avLst/>
            <a:gdLst/>
            <a:ahLst/>
            <a:cxnLst/>
            <a:rect l="l" t="t" r="r" b="b"/>
            <a:pathLst>
              <a:path w="34925" h="54610">
                <a:moveTo>
                  <a:pt x="22351" y="0"/>
                </a:moveTo>
                <a:lnTo>
                  <a:pt x="26350" y="12282"/>
                </a:lnTo>
                <a:lnTo>
                  <a:pt x="29765" y="24860"/>
                </a:lnTo>
                <a:lnTo>
                  <a:pt x="32585" y="37733"/>
                </a:lnTo>
                <a:lnTo>
                  <a:pt x="34798" y="50901"/>
                </a:lnTo>
                <a:lnTo>
                  <a:pt x="12192" y="54470"/>
                </a:lnTo>
                <a:lnTo>
                  <a:pt x="10858" y="42994"/>
                </a:lnTo>
                <a:lnTo>
                  <a:pt x="8381" y="30589"/>
                </a:lnTo>
                <a:lnTo>
                  <a:pt x="4762" y="17253"/>
                </a:lnTo>
                <a:lnTo>
                  <a:pt x="0" y="2984"/>
                </a:lnTo>
                <a:lnTo>
                  <a:pt x="2235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815338" y="6048006"/>
            <a:ext cx="36195" cy="66675"/>
          </a:xfrm>
          <a:custGeom>
            <a:avLst/>
            <a:gdLst/>
            <a:ahLst/>
            <a:cxnLst/>
            <a:rect l="l" t="t" r="r" b="b"/>
            <a:pathLst>
              <a:path w="36194" h="66675">
                <a:moveTo>
                  <a:pt x="13081" y="0"/>
                </a:moveTo>
                <a:lnTo>
                  <a:pt x="36194" y="5206"/>
                </a:lnTo>
                <a:lnTo>
                  <a:pt x="34149" y="22326"/>
                </a:lnTo>
                <a:lnTo>
                  <a:pt x="31067" y="38250"/>
                </a:lnTo>
                <a:lnTo>
                  <a:pt x="26961" y="52982"/>
                </a:lnTo>
                <a:lnTo>
                  <a:pt x="21843" y="66522"/>
                </a:lnTo>
                <a:lnTo>
                  <a:pt x="0" y="56400"/>
                </a:lnTo>
                <a:lnTo>
                  <a:pt x="4597" y="41830"/>
                </a:lnTo>
                <a:lnTo>
                  <a:pt x="8302" y="27571"/>
                </a:lnTo>
                <a:lnTo>
                  <a:pt x="11126" y="13627"/>
                </a:lnTo>
                <a:lnTo>
                  <a:pt x="1308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920113" y="6047409"/>
            <a:ext cx="34925" cy="51435"/>
          </a:xfrm>
          <a:custGeom>
            <a:avLst/>
            <a:gdLst/>
            <a:ahLst/>
            <a:cxnLst/>
            <a:rect l="l" t="t" r="r" b="b"/>
            <a:pathLst>
              <a:path w="34925" h="51435">
                <a:moveTo>
                  <a:pt x="21081" y="0"/>
                </a:moveTo>
                <a:lnTo>
                  <a:pt x="25203" y="10689"/>
                </a:lnTo>
                <a:lnTo>
                  <a:pt x="28813" y="21917"/>
                </a:lnTo>
                <a:lnTo>
                  <a:pt x="31922" y="33682"/>
                </a:lnTo>
                <a:lnTo>
                  <a:pt x="34543" y="45986"/>
                </a:lnTo>
                <a:lnTo>
                  <a:pt x="12826" y="51193"/>
                </a:lnTo>
                <a:lnTo>
                  <a:pt x="10733" y="40416"/>
                </a:lnTo>
                <a:lnTo>
                  <a:pt x="7889" y="29059"/>
                </a:lnTo>
                <a:lnTo>
                  <a:pt x="4308" y="17123"/>
                </a:lnTo>
                <a:lnTo>
                  <a:pt x="0" y="4610"/>
                </a:lnTo>
                <a:lnTo>
                  <a:pt x="2108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988692" y="5994425"/>
            <a:ext cx="59690" cy="75565"/>
          </a:xfrm>
          <a:custGeom>
            <a:avLst/>
            <a:gdLst/>
            <a:ahLst/>
            <a:cxnLst/>
            <a:rect l="l" t="t" r="r" b="b"/>
            <a:pathLst>
              <a:path w="59689" h="75564">
                <a:moveTo>
                  <a:pt x="0" y="0"/>
                </a:moveTo>
                <a:lnTo>
                  <a:pt x="0" y="75310"/>
                </a:lnTo>
                <a:lnTo>
                  <a:pt x="59436" y="75310"/>
                </a:lnTo>
                <a:lnTo>
                  <a:pt x="5943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901444" y="5882208"/>
            <a:ext cx="20955" cy="48260"/>
          </a:xfrm>
          <a:custGeom>
            <a:avLst/>
            <a:gdLst/>
            <a:ahLst/>
            <a:cxnLst/>
            <a:rect l="l" t="t" r="r" b="b"/>
            <a:pathLst>
              <a:path w="20955" h="48260">
                <a:moveTo>
                  <a:pt x="8128" y="0"/>
                </a:moveTo>
                <a:lnTo>
                  <a:pt x="20574" y="3721"/>
                </a:lnTo>
                <a:lnTo>
                  <a:pt x="19099" y="15546"/>
                </a:lnTo>
                <a:lnTo>
                  <a:pt x="17160" y="26904"/>
                </a:lnTo>
                <a:lnTo>
                  <a:pt x="14769" y="37796"/>
                </a:lnTo>
                <a:lnTo>
                  <a:pt x="11937" y="48221"/>
                </a:lnTo>
                <a:lnTo>
                  <a:pt x="0" y="44208"/>
                </a:lnTo>
                <a:lnTo>
                  <a:pt x="2573" y="34245"/>
                </a:lnTo>
                <a:lnTo>
                  <a:pt x="4778" y="23556"/>
                </a:lnTo>
                <a:lnTo>
                  <a:pt x="6625" y="12142"/>
                </a:lnTo>
                <a:lnTo>
                  <a:pt x="8128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850263" y="5882208"/>
            <a:ext cx="17780" cy="48260"/>
          </a:xfrm>
          <a:custGeom>
            <a:avLst/>
            <a:gdLst/>
            <a:ahLst/>
            <a:cxnLst/>
            <a:rect l="l" t="t" r="r" b="b"/>
            <a:pathLst>
              <a:path w="17780" h="48260">
                <a:moveTo>
                  <a:pt x="11937" y="0"/>
                </a:moveTo>
                <a:lnTo>
                  <a:pt x="13868" y="10318"/>
                </a:lnTo>
                <a:lnTo>
                  <a:pt x="15478" y="21024"/>
                </a:lnTo>
                <a:lnTo>
                  <a:pt x="16777" y="32121"/>
                </a:lnTo>
                <a:lnTo>
                  <a:pt x="17780" y="43611"/>
                </a:lnTo>
                <a:lnTo>
                  <a:pt x="5587" y="47929"/>
                </a:lnTo>
                <a:lnTo>
                  <a:pt x="4661" y="36552"/>
                </a:lnTo>
                <a:lnTo>
                  <a:pt x="3413" y="25490"/>
                </a:lnTo>
                <a:lnTo>
                  <a:pt x="1855" y="14745"/>
                </a:lnTo>
                <a:lnTo>
                  <a:pt x="0" y="4318"/>
                </a:lnTo>
                <a:lnTo>
                  <a:pt x="11937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898269" y="5874626"/>
            <a:ext cx="27305" cy="62230"/>
          </a:xfrm>
          <a:custGeom>
            <a:avLst/>
            <a:gdLst/>
            <a:ahLst/>
            <a:cxnLst/>
            <a:rect l="l" t="t" r="r" b="b"/>
            <a:pathLst>
              <a:path w="27305" h="62229">
                <a:moveTo>
                  <a:pt x="0" y="0"/>
                </a:moveTo>
                <a:lnTo>
                  <a:pt x="0" y="62204"/>
                </a:lnTo>
                <a:lnTo>
                  <a:pt x="27305" y="62204"/>
                </a:lnTo>
                <a:lnTo>
                  <a:pt x="2730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846072" y="5874626"/>
            <a:ext cx="28575" cy="62230"/>
          </a:xfrm>
          <a:custGeom>
            <a:avLst/>
            <a:gdLst/>
            <a:ahLst/>
            <a:cxnLst/>
            <a:rect l="l" t="t" r="r" b="b"/>
            <a:pathLst>
              <a:path w="28575" h="62229">
                <a:moveTo>
                  <a:pt x="0" y="0"/>
                </a:moveTo>
                <a:lnTo>
                  <a:pt x="0" y="62204"/>
                </a:lnTo>
                <a:lnTo>
                  <a:pt x="28066" y="62204"/>
                </a:lnTo>
                <a:lnTo>
                  <a:pt x="28066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818258" y="5851994"/>
            <a:ext cx="133985" cy="190500"/>
          </a:xfrm>
          <a:custGeom>
            <a:avLst/>
            <a:gdLst/>
            <a:ahLst/>
            <a:cxnLst/>
            <a:rect l="l" t="t" r="r" b="b"/>
            <a:pathLst>
              <a:path w="133985" h="190500">
                <a:moveTo>
                  <a:pt x="7620" y="0"/>
                </a:moveTo>
                <a:lnTo>
                  <a:pt x="127127" y="0"/>
                </a:lnTo>
                <a:lnTo>
                  <a:pt x="127127" y="106413"/>
                </a:lnTo>
                <a:lnTo>
                  <a:pt x="80010" y="106413"/>
                </a:lnTo>
                <a:lnTo>
                  <a:pt x="80010" y="123532"/>
                </a:lnTo>
                <a:lnTo>
                  <a:pt x="127381" y="123532"/>
                </a:lnTo>
                <a:lnTo>
                  <a:pt x="127381" y="146748"/>
                </a:lnTo>
                <a:lnTo>
                  <a:pt x="80010" y="146748"/>
                </a:lnTo>
                <a:lnTo>
                  <a:pt x="80010" y="166242"/>
                </a:lnTo>
                <a:lnTo>
                  <a:pt x="133858" y="166242"/>
                </a:lnTo>
                <a:lnTo>
                  <a:pt x="133858" y="189915"/>
                </a:lnTo>
                <a:lnTo>
                  <a:pt x="0" y="189915"/>
                </a:lnTo>
                <a:lnTo>
                  <a:pt x="0" y="166242"/>
                </a:lnTo>
                <a:lnTo>
                  <a:pt x="55880" y="166242"/>
                </a:lnTo>
                <a:lnTo>
                  <a:pt x="55880" y="146748"/>
                </a:lnTo>
                <a:lnTo>
                  <a:pt x="7366" y="146748"/>
                </a:lnTo>
                <a:lnTo>
                  <a:pt x="7366" y="123532"/>
                </a:lnTo>
                <a:lnTo>
                  <a:pt x="55880" y="123532"/>
                </a:lnTo>
                <a:lnTo>
                  <a:pt x="55880" y="106413"/>
                </a:lnTo>
                <a:lnTo>
                  <a:pt x="7620" y="106413"/>
                </a:lnTo>
                <a:lnTo>
                  <a:pt x="762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962530" y="5846648"/>
            <a:ext cx="121920" cy="266065"/>
          </a:xfrm>
          <a:custGeom>
            <a:avLst/>
            <a:gdLst/>
            <a:ahLst/>
            <a:cxnLst/>
            <a:rect l="l" t="t" r="r" b="b"/>
            <a:pathLst>
              <a:path w="121919" h="266064">
                <a:moveTo>
                  <a:pt x="34925" y="0"/>
                </a:moveTo>
                <a:lnTo>
                  <a:pt x="61594" y="0"/>
                </a:lnTo>
                <a:lnTo>
                  <a:pt x="61594" y="45681"/>
                </a:lnTo>
                <a:lnTo>
                  <a:pt x="121538" y="45681"/>
                </a:lnTo>
                <a:lnTo>
                  <a:pt x="121538" y="71285"/>
                </a:lnTo>
                <a:lnTo>
                  <a:pt x="61594" y="71285"/>
                </a:lnTo>
                <a:lnTo>
                  <a:pt x="61594" y="122478"/>
                </a:lnTo>
                <a:lnTo>
                  <a:pt x="112141" y="122478"/>
                </a:lnTo>
                <a:lnTo>
                  <a:pt x="112141" y="265950"/>
                </a:lnTo>
                <a:lnTo>
                  <a:pt x="85598" y="265950"/>
                </a:lnTo>
                <a:lnTo>
                  <a:pt x="85598" y="248983"/>
                </a:lnTo>
                <a:lnTo>
                  <a:pt x="26162" y="248983"/>
                </a:lnTo>
                <a:lnTo>
                  <a:pt x="26162" y="265950"/>
                </a:lnTo>
                <a:lnTo>
                  <a:pt x="0" y="265950"/>
                </a:lnTo>
                <a:lnTo>
                  <a:pt x="0" y="122478"/>
                </a:lnTo>
                <a:lnTo>
                  <a:pt x="34925" y="122478"/>
                </a:lnTo>
                <a:lnTo>
                  <a:pt x="3492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512950" y="5846648"/>
            <a:ext cx="92075" cy="246379"/>
          </a:xfrm>
          <a:custGeom>
            <a:avLst/>
            <a:gdLst/>
            <a:ahLst/>
            <a:cxnLst/>
            <a:rect l="l" t="t" r="r" b="b"/>
            <a:pathLst>
              <a:path w="92075" h="246379">
                <a:moveTo>
                  <a:pt x="33146" y="0"/>
                </a:moveTo>
                <a:lnTo>
                  <a:pt x="60325" y="0"/>
                </a:lnTo>
                <a:lnTo>
                  <a:pt x="60325" y="69799"/>
                </a:lnTo>
                <a:lnTo>
                  <a:pt x="87757" y="69799"/>
                </a:lnTo>
                <a:lnTo>
                  <a:pt x="87757" y="95389"/>
                </a:lnTo>
                <a:lnTo>
                  <a:pt x="60325" y="95389"/>
                </a:lnTo>
                <a:lnTo>
                  <a:pt x="60325" y="194957"/>
                </a:lnTo>
                <a:lnTo>
                  <a:pt x="67875" y="191664"/>
                </a:lnTo>
                <a:lnTo>
                  <a:pt x="75295" y="188185"/>
                </a:lnTo>
                <a:lnTo>
                  <a:pt x="82595" y="184520"/>
                </a:lnTo>
                <a:lnTo>
                  <a:pt x="89789" y="180670"/>
                </a:lnTo>
                <a:lnTo>
                  <a:pt x="92075" y="208356"/>
                </a:lnTo>
                <a:lnTo>
                  <a:pt x="68528" y="219964"/>
                </a:lnTo>
                <a:lnTo>
                  <a:pt x="46482" y="230084"/>
                </a:lnTo>
                <a:lnTo>
                  <a:pt x="25959" y="238715"/>
                </a:lnTo>
                <a:lnTo>
                  <a:pt x="6985" y="245859"/>
                </a:lnTo>
                <a:lnTo>
                  <a:pt x="0" y="220256"/>
                </a:lnTo>
                <a:lnTo>
                  <a:pt x="8143" y="217505"/>
                </a:lnTo>
                <a:lnTo>
                  <a:pt x="16382" y="214456"/>
                </a:lnTo>
                <a:lnTo>
                  <a:pt x="24717" y="211110"/>
                </a:lnTo>
                <a:lnTo>
                  <a:pt x="33146" y="207467"/>
                </a:lnTo>
                <a:lnTo>
                  <a:pt x="33146" y="95389"/>
                </a:lnTo>
                <a:lnTo>
                  <a:pt x="3937" y="95389"/>
                </a:lnTo>
                <a:lnTo>
                  <a:pt x="3937" y="69799"/>
                </a:lnTo>
                <a:lnTo>
                  <a:pt x="33146" y="69799"/>
                </a:lnTo>
                <a:lnTo>
                  <a:pt x="33146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593977" y="5846343"/>
            <a:ext cx="187325" cy="263525"/>
          </a:xfrm>
          <a:custGeom>
            <a:avLst/>
            <a:gdLst/>
            <a:ahLst/>
            <a:cxnLst/>
            <a:rect l="l" t="t" r="r" b="b"/>
            <a:pathLst>
              <a:path w="187325" h="263525">
                <a:moveTo>
                  <a:pt x="86614" y="0"/>
                </a:moveTo>
                <a:lnTo>
                  <a:pt x="113156" y="0"/>
                </a:lnTo>
                <a:lnTo>
                  <a:pt x="113156" y="67271"/>
                </a:lnTo>
                <a:lnTo>
                  <a:pt x="176529" y="41376"/>
                </a:lnTo>
                <a:lnTo>
                  <a:pt x="175146" y="78890"/>
                </a:lnTo>
                <a:lnTo>
                  <a:pt x="172513" y="113595"/>
                </a:lnTo>
                <a:lnTo>
                  <a:pt x="168618" y="145489"/>
                </a:lnTo>
                <a:lnTo>
                  <a:pt x="163448" y="174574"/>
                </a:lnTo>
                <a:lnTo>
                  <a:pt x="137540" y="166687"/>
                </a:lnTo>
                <a:lnTo>
                  <a:pt x="141591" y="145668"/>
                </a:lnTo>
                <a:lnTo>
                  <a:pt x="144795" y="124425"/>
                </a:lnTo>
                <a:lnTo>
                  <a:pt x="147167" y="102958"/>
                </a:lnTo>
                <a:lnTo>
                  <a:pt x="148716" y="81267"/>
                </a:lnTo>
                <a:lnTo>
                  <a:pt x="113156" y="95694"/>
                </a:lnTo>
                <a:lnTo>
                  <a:pt x="113156" y="209994"/>
                </a:lnTo>
                <a:lnTo>
                  <a:pt x="86614" y="209994"/>
                </a:lnTo>
                <a:lnTo>
                  <a:pt x="86614" y="106857"/>
                </a:lnTo>
                <a:lnTo>
                  <a:pt x="50927" y="121297"/>
                </a:lnTo>
                <a:lnTo>
                  <a:pt x="50927" y="227266"/>
                </a:lnTo>
                <a:lnTo>
                  <a:pt x="50927" y="233121"/>
                </a:lnTo>
                <a:lnTo>
                  <a:pt x="99314" y="237832"/>
                </a:lnTo>
                <a:lnTo>
                  <a:pt x="115766" y="237794"/>
                </a:lnTo>
                <a:lnTo>
                  <a:pt x="153923" y="236842"/>
                </a:lnTo>
                <a:lnTo>
                  <a:pt x="161162" y="197497"/>
                </a:lnTo>
                <a:lnTo>
                  <a:pt x="187071" y="207467"/>
                </a:lnTo>
                <a:lnTo>
                  <a:pt x="179323" y="248475"/>
                </a:lnTo>
                <a:lnTo>
                  <a:pt x="132508" y="262905"/>
                </a:lnTo>
                <a:lnTo>
                  <a:pt x="96139" y="263423"/>
                </a:lnTo>
                <a:lnTo>
                  <a:pt x="80688" y="263344"/>
                </a:lnTo>
                <a:lnTo>
                  <a:pt x="42164" y="261315"/>
                </a:lnTo>
                <a:lnTo>
                  <a:pt x="24384" y="240207"/>
                </a:lnTo>
                <a:lnTo>
                  <a:pt x="24384" y="229793"/>
                </a:lnTo>
                <a:lnTo>
                  <a:pt x="24384" y="132753"/>
                </a:lnTo>
                <a:lnTo>
                  <a:pt x="3301" y="141097"/>
                </a:lnTo>
                <a:lnTo>
                  <a:pt x="0" y="113563"/>
                </a:lnTo>
                <a:lnTo>
                  <a:pt x="24384" y="103581"/>
                </a:lnTo>
                <a:lnTo>
                  <a:pt x="24384" y="35267"/>
                </a:lnTo>
                <a:lnTo>
                  <a:pt x="50927" y="35267"/>
                </a:lnTo>
                <a:lnTo>
                  <a:pt x="50927" y="92278"/>
                </a:lnTo>
                <a:lnTo>
                  <a:pt x="86614" y="78282"/>
                </a:lnTo>
                <a:lnTo>
                  <a:pt x="86614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977696" y="5865177"/>
            <a:ext cx="202691" cy="21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2233548" y="5929236"/>
            <a:ext cx="43180" cy="171450"/>
          </a:xfrm>
          <a:custGeom>
            <a:avLst/>
            <a:gdLst/>
            <a:ahLst/>
            <a:cxnLst/>
            <a:rect l="l" t="t" r="r" b="b"/>
            <a:pathLst>
              <a:path w="43180" h="171450">
                <a:moveTo>
                  <a:pt x="27177" y="130086"/>
                </a:moveTo>
                <a:lnTo>
                  <a:pt x="15493" y="130086"/>
                </a:lnTo>
                <a:lnTo>
                  <a:pt x="10540" y="132067"/>
                </a:lnTo>
                <a:lnTo>
                  <a:pt x="6350" y="136029"/>
                </a:lnTo>
                <a:lnTo>
                  <a:pt x="2031" y="140004"/>
                </a:lnTo>
                <a:lnTo>
                  <a:pt x="0" y="144919"/>
                </a:lnTo>
                <a:lnTo>
                  <a:pt x="42" y="156629"/>
                </a:lnTo>
                <a:lnTo>
                  <a:pt x="2031" y="161391"/>
                </a:lnTo>
                <a:lnTo>
                  <a:pt x="6176" y="165430"/>
                </a:lnTo>
                <a:lnTo>
                  <a:pt x="10287" y="169329"/>
                </a:lnTo>
                <a:lnTo>
                  <a:pt x="15367" y="171310"/>
                </a:lnTo>
                <a:lnTo>
                  <a:pt x="27431" y="171310"/>
                </a:lnTo>
                <a:lnTo>
                  <a:pt x="32525" y="169329"/>
                </a:lnTo>
                <a:lnTo>
                  <a:pt x="36781" y="165353"/>
                </a:lnTo>
                <a:lnTo>
                  <a:pt x="40767" y="161505"/>
                </a:lnTo>
                <a:lnTo>
                  <a:pt x="42799" y="156629"/>
                </a:lnTo>
                <a:lnTo>
                  <a:pt x="42799" y="144919"/>
                </a:lnTo>
                <a:lnTo>
                  <a:pt x="40767" y="140004"/>
                </a:lnTo>
                <a:lnTo>
                  <a:pt x="36575" y="136029"/>
                </a:lnTo>
                <a:lnTo>
                  <a:pt x="32257" y="132067"/>
                </a:lnTo>
                <a:lnTo>
                  <a:pt x="27177" y="130086"/>
                </a:lnTo>
                <a:close/>
              </a:path>
              <a:path w="43180" h="171450">
                <a:moveTo>
                  <a:pt x="27431" y="0"/>
                </a:moveTo>
                <a:lnTo>
                  <a:pt x="15367" y="0"/>
                </a:lnTo>
                <a:lnTo>
                  <a:pt x="10287" y="1993"/>
                </a:lnTo>
                <a:lnTo>
                  <a:pt x="6095" y="5956"/>
                </a:lnTo>
                <a:lnTo>
                  <a:pt x="2031" y="9931"/>
                </a:lnTo>
                <a:lnTo>
                  <a:pt x="0" y="14744"/>
                </a:lnTo>
                <a:lnTo>
                  <a:pt x="0" y="26250"/>
                </a:lnTo>
                <a:lnTo>
                  <a:pt x="2031" y="31165"/>
                </a:lnTo>
                <a:lnTo>
                  <a:pt x="6350" y="35128"/>
                </a:lnTo>
                <a:lnTo>
                  <a:pt x="10540" y="39103"/>
                </a:lnTo>
                <a:lnTo>
                  <a:pt x="15493" y="41084"/>
                </a:lnTo>
                <a:lnTo>
                  <a:pt x="27177" y="41084"/>
                </a:lnTo>
                <a:lnTo>
                  <a:pt x="32257" y="39103"/>
                </a:lnTo>
                <a:lnTo>
                  <a:pt x="36575" y="35128"/>
                </a:lnTo>
                <a:lnTo>
                  <a:pt x="40767" y="31165"/>
                </a:lnTo>
                <a:lnTo>
                  <a:pt x="42799" y="26250"/>
                </a:lnTo>
                <a:lnTo>
                  <a:pt x="42799" y="14744"/>
                </a:lnTo>
                <a:lnTo>
                  <a:pt x="40767" y="9931"/>
                </a:lnTo>
                <a:lnTo>
                  <a:pt x="36702" y="5956"/>
                </a:lnTo>
                <a:lnTo>
                  <a:pt x="32512" y="1993"/>
                </a:lnTo>
                <a:lnTo>
                  <a:pt x="274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2233548" y="6059322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177" y="0"/>
                </a:lnTo>
                <a:lnTo>
                  <a:pt x="32257" y="1981"/>
                </a:lnTo>
                <a:lnTo>
                  <a:pt x="36575" y="5943"/>
                </a:lnTo>
                <a:lnTo>
                  <a:pt x="40767" y="9918"/>
                </a:lnTo>
                <a:lnTo>
                  <a:pt x="42799" y="14833"/>
                </a:lnTo>
                <a:lnTo>
                  <a:pt x="42799" y="20688"/>
                </a:lnTo>
                <a:lnTo>
                  <a:pt x="42799" y="26542"/>
                </a:lnTo>
                <a:lnTo>
                  <a:pt x="40767" y="31419"/>
                </a:lnTo>
                <a:lnTo>
                  <a:pt x="36702" y="35344"/>
                </a:lnTo>
                <a:lnTo>
                  <a:pt x="32512" y="39255"/>
                </a:lnTo>
                <a:lnTo>
                  <a:pt x="27431" y="41224"/>
                </a:lnTo>
                <a:lnTo>
                  <a:pt x="21208" y="41224"/>
                </a:lnTo>
                <a:lnTo>
                  <a:pt x="15367" y="41224"/>
                </a:lnTo>
                <a:lnTo>
                  <a:pt x="10287" y="39242"/>
                </a:lnTo>
                <a:lnTo>
                  <a:pt x="6095" y="35267"/>
                </a:lnTo>
                <a:lnTo>
                  <a:pt x="2031" y="31305"/>
                </a:lnTo>
                <a:lnTo>
                  <a:pt x="0" y="26441"/>
                </a:lnTo>
                <a:lnTo>
                  <a:pt x="0" y="20688"/>
                </a:lnTo>
                <a:lnTo>
                  <a:pt x="0" y="14833"/>
                </a:lnTo>
                <a:lnTo>
                  <a:pt x="2031" y="9918"/>
                </a:lnTo>
                <a:lnTo>
                  <a:pt x="6350" y="5943"/>
                </a:lnTo>
                <a:lnTo>
                  <a:pt x="10540" y="1981"/>
                </a:lnTo>
                <a:lnTo>
                  <a:pt x="15493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2233548" y="5929236"/>
            <a:ext cx="43180" cy="41275"/>
          </a:xfrm>
          <a:custGeom>
            <a:avLst/>
            <a:gdLst/>
            <a:ahLst/>
            <a:cxnLst/>
            <a:rect l="l" t="t" r="r" b="b"/>
            <a:pathLst>
              <a:path w="43180" h="41275">
                <a:moveTo>
                  <a:pt x="21208" y="0"/>
                </a:moveTo>
                <a:lnTo>
                  <a:pt x="27431" y="0"/>
                </a:lnTo>
                <a:lnTo>
                  <a:pt x="32512" y="1993"/>
                </a:lnTo>
                <a:lnTo>
                  <a:pt x="36702" y="5956"/>
                </a:lnTo>
                <a:lnTo>
                  <a:pt x="40767" y="9931"/>
                </a:lnTo>
                <a:lnTo>
                  <a:pt x="42799" y="14744"/>
                </a:lnTo>
                <a:lnTo>
                  <a:pt x="42799" y="20396"/>
                </a:lnTo>
                <a:lnTo>
                  <a:pt x="42799" y="26250"/>
                </a:lnTo>
                <a:lnTo>
                  <a:pt x="40767" y="31165"/>
                </a:lnTo>
                <a:lnTo>
                  <a:pt x="36575" y="35128"/>
                </a:lnTo>
                <a:lnTo>
                  <a:pt x="32257" y="39103"/>
                </a:lnTo>
                <a:lnTo>
                  <a:pt x="27177" y="41084"/>
                </a:lnTo>
                <a:lnTo>
                  <a:pt x="21208" y="41084"/>
                </a:lnTo>
                <a:lnTo>
                  <a:pt x="15493" y="41084"/>
                </a:lnTo>
                <a:lnTo>
                  <a:pt x="10540" y="39103"/>
                </a:lnTo>
                <a:lnTo>
                  <a:pt x="6350" y="35128"/>
                </a:lnTo>
                <a:lnTo>
                  <a:pt x="2031" y="31165"/>
                </a:lnTo>
                <a:lnTo>
                  <a:pt x="0" y="26250"/>
                </a:lnTo>
                <a:lnTo>
                  <a:pt x="0" y="20396"/>
                </a:lnTo>
                <a:lnTo>
                  <a:pt x="0" y="14744"/>
                </a:lnTo>
                <a:lnTo>
                  <a:pt x="2031" y="9931"/>
                </a:lnTo>
                <a:lnTo>
                  <a:pt x="6095" y="5956"/>
                </a:lnTo>
                <a:lnTo>
                  <a:pt x="10287" y="1993"/>
                </a:lnTo>
                <a:lnTo>
                  <a:pt x="15367" y="0"/>
                </a:lnTo>
                <a:lnTo>
                  <a:pt x="2120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2429510" y="5841733"/>
            <a:ext cx="1481455" cy="273050"/>
          </a:xfrm>
          <a:custGeom>
            <a:avLst/>
            <a:gdLst/>
            <a:ahLst/>
            <a:cxnLst/>
            <a:rect l="l" t="t" r="r" b="b"/>
            <a:pathLst>
              <a:path w="1481454" h="273050">
                <a:moveTo>
                  <a:pt x="664082" y="102984"/>
                </a:moveTo>
                <a:lnTo>
                  <a:pt x="637539" y="102984"/>
                </a:lnTo>
                <a:lnTo>
                  <a:pt x="637539" y="270573"/>
                </a:lnTo>
                <a:lnTo>
                  <a:pt x="664082" y="270573"/>
                </a:lnTo>
                <a:lnTo>
                  <a:pt x="664082" y="102984"/>
                </a:lnTo>
                <a:close/>
              </a:path>
              <a:path w="1481454" h="273050">
                <a:moveTo>
                  <a:pt x="777239" y="245719"/>
                </a:moveTo>
                <a:lnTo>
                  <a:pt x="786002" y="270268"/>
                </a:lnTo>
                <a:lnTo>
                  <a:pt x="822198" y="270027"/>
                </a:lnTo>
                <a:lnTo>
                  <a:pt x="828675" y="267944"/>
                </a:lnTo>
                <a:lnTo>
                  <a:pt x="833501" y="263867"/>
                </a:lnTo>
                <a:lnTo>
                  <a:pt x="838200" y="259803"/>
                </a:lnTo>
                <a:lnTo>
                  <a:pt x="840613" y="252704"/>
                </a:lnTo>
                <a:lnTo>
                  <a:pt x="840613" y="246011"/>
                </a:lnTo>
                <a:lnTo>
                  <a:pt x="803909" y="246011"/>
                </a:lnTo>
                <a:lnTo>
                  <a:pt x="783970" y="245910"/>
                </a:lnTo>
                <a:lnTo>
                  <a:pt x="777239" y="245719"/>
                </a:lnTo>
                <a:close/>
              </a:path>
              <a:path w="1481454" h="273050">
                <a:moveTo>
                  <a:pt x="725169" y="216090"/>
                </a:moveTo>
                <a:lnTo>
                  <a:pt x="709421" y="233514"/>
                </a:lnTo>
                <a:lnTo>
                  <a:pt x="718923" y="239705"/>
                </a:lnTo>
                <a:lnTo>
                  <a:pt x="727995" y="246235"/>
                </a:lnTo>
                <a:lnTo>
                  <a:pt x="736639" y="253101"/>
                </a:lnTo>
                <a:lnTo>
                  <a:pt x="744854" y="260299"/>
                </a:lnTo>
                <a:lnTo>
                  <a:pt x="762634" y="243179"/>
                </a:lnTo>
                <a:lnTo>
                  <a:pt x="754137" y="235850"/>
                </a:lnTo>
                <a:lnTo>
                  <a:pt x="745045" y="228892"/>
                </a:lnTo>
                <a:lnTo>
                  <a:pt x="735381" y="222305"/>
                </a:lnTo>
                <a:lnTo>
                  <a:pt x="725169" y="216090"/>
                </a:lnTo>
                <a:close/>
              </a:path>
              <a:path w="1481454" h="273050">
                <a:moveTo>
                  <a:pt x="840613" y="212674"/>
                </a:moveTo>
                <a:lnTo>
                  <a:pt x="814069" y="212674"/>
                </a:lnTo>
                <a:lnTo>
                  <a:pt x="814069" y="242087"/>
                </a:lnTo>
                <a:lnTo>
                  <a:pt x="813307" y="243776"/>
                </a:lnTo>
                <a:lnTo>
                  <a:pt x="811529" y="244665"/>
                </a:lnTo>
                <a:lnTo>
                  <a:pt x="809878" y="245567"/>
                </a:lnTo>
                <a:lnTo>
                  <a:pt x="803909" y="246011"/>
                </a:lnTo>
                <a:lnTo>
                  <a:pt x="840613" y="246011"/>
                </a:lnTo>
                <a:lnTo>
                  <a:pt x="840613" y="212674"/>
                </a:lnTo>
                <a:close/>
              </a:path>
              <a:path w="1481454" h="273050">
                <a:moveTo>
                  <a:pt x="874140" y="190500"/>
                </a:moveTo>
                <a:lnTo>
                  <a:pt x="677798" y="190500"/>
                </a:lnTo>
                <a:lnTo>
                  <a:pt x="677798" y="212674"/>
                </a:lnTo>
                <a:lnTo>
                  <a:pt x="874140" y="212674"/>
                </a:lnTo>
                <a:lnTo>
                  <a:pt x="874140" y="190500"/>
                </a:lnTo>
                <a:close/>
              </a:path>
              <a:path w="1481454" h="273050">
                <a:moveTo>
                  <a:pt x="840613" y="180378"/>
                </a:moveTo>
                <a:lnTo>
                  <a:pt x="814069" y="180378"/>
                </a:lnTo>
                <a:lnTo>
                  <a:pt x="814069" y="190500"/>
                </a:lnTo>
                <a:lnTo>
                  <a:pt x="840613" y="190500"/>
                </a:lnTo>
                <a:lnTo>
                  <a:pt x="840613" y="180378"/>
                </a:lnTo>
                <a:close/>
              </a:path>
              <a:path w="1481454" h="273050">
                <a:moveTo>
                  <a:pt x="857757" y="57594"/>
                </a:moveTo>
                <a:lnTo>
                  <a:pt x="696976" y="57594"/>
                </a:lnTo>
                <a:lnTo>
                  <a:pt x="696976" y="175463"/>
                </a:lnTo>
                <a:lnTo>
                  <a:pt x="723519" y="175463"/>
                </a:lnTo>
                <a:lnTo>
                  <a:pt x="723519" y="139598"/>
                </a:lnTo>
                <a:lnTo>
                  <a:pt x="857757" y="139598"/>
                </a:lnTo>
                <a:lnTo>
                  <a:pt x="857757" y="121589"/>
                </a:lnTo>
                <a:lnTo>
                  <a:pt x="723519" y="121589"/>
                </a:lnTo>
                <a:lnTo>
                  <a:pt x="723519" y="109093"/>
                </a:lnTo>
                <a:lnTo>
                  <a:pt x="857757" y="109093"/>
                </a:lnTo>
                <a:lnTo>
                  <a:pt x="857757" y="91084"/>
                </a:lnTo>
                <a:lnTo>
                  <a:pt x="723519" y="91084"/>
                </a:lnTo>
                <a:lnTo>
                  <a:pt x="723519" y="78574"/>
                </a:lnTo>
                <a:lnTo>
                  <a:pt x="857757" y="78574"/>
                </a:lnTo>
                <a:lnTo>
                  <a:pt x="857757" y="57594"/>
                </a:lnTo>
                <a:close/>
              </a:path>
              <a:path w="1481454" h="273050">
                <a:moveTo>
                  <a:pt x="802766" y="150609"/>
                </a:moveTo>
                <a:lnTo>
                  <a:pt x="811021" y="172783"/>
                </a:lnTo>
                <a:lnTo>
                  <a:pt x="813562" y="173189"/>
                </a:lnTo>
                <a:lnTo>
                  <a:pt x="817244" y="173380"/>
                </a:lnTo>
                <a:lnTo>
                  <a:pt x="821816" y="173380"/>
                </a:lnTo>
                <a:lnTo>
                  <a:pt x="857757" y="158902"/>
                </a:lnTo>
                <a:lnTo>
                  <a:pt x="857757" y="151206"/>
                </a:lnTo>
                <a:lnTo>
                  <a:pt x="816228" y="151206"/>
                </a:lnTo>
                <a:lnTo>
                  <a:pt x="807719" y="151003"/>
                </a:lnTo>
                <a:lnTo>
                  <a:pt x="802766" y="150609"/>
                </a:lnTo>
                <a:close/>
              </a:path>
              <a:path w="1481454" h="273050">
                <a:moveTo>
                  <a:pt x="790575" y="139598"/>
                </a:moveTo>
                <a:lnTo>
                  <a:pt x="763777" y="139598"/>
                </a:lnTo>
                <a:lnTo>
                  <a:pt x="763777" y="171297"/>
                </a:lnTo>
                <a:lnTo>
                  <a:pt x="790575" y="171297"/>
                </a:lnTo>
                <a:lnTo>
                  <a:pt x="790575" y="139598"/>
                </a:lnTo>
                <a:close/>
              </a:path>
              <a:path w="1481454" h="273050">
                <a:moveTo>
                  <a:pt x="857757" y="139598"/>
                </a:moveTo>
                <a:lnTo>
                  <a:pt x="831723" y="139598"/>
                </a:lnTo>
                <a:lnTo>
                  <a:pt x="831723" y="149872"/>
                </a:lnTo>
                <a:lnTo>
                  <a:pt x="830452" y="151206"/>
                </a:lnTo>
                <a:lnTo>
                  <a:pt x="857757" y="151206"/>
                </a:lnTo>
                <a:lnTo>
                  <a:pt x="857757" y="139598"/>
                </a:lnTo>
                <a:close/>
              </a:path>
              <a:path w="1481454" h="273050">
                <a:moveTo>
                  <a:pt x="790575" y="109093"/>
                </a:moveTo>
                <a:lnTo>
                  <a:pt x="763777" y="109093"/>
                </a:lnTo>
                <a:lnTo>
                  <a:pt x="763777" y="121589"/>
                </a:lnTo>
                <a:lnTo>
                  <a:pt x="790575" y="121589"/>
                </a:lnTo>
                <a:lnTo>
                  <a:pt x="790575" y="109093"/>
                </a:lnTo>
                <a:close/>
              </a:path>
              <a:path w="1481454" h="273050">
                <a:moveTo>
                  <a:pt x="857757" y="109093"/>
                </a:moveTo>
                <a:lnTo>
                  <a:pt x="831723" y="109093"/>
                </a:lnTo>
                <a:lnTo>
                  <a:pt x="831723" y="121589"/>
                </a:lnTo>
                <a:lnTo>
                  <a:pt x="857757" y="121589"/>
                </a:lnTo>
                <a:lnTo>
                  <a:pt x="857757" y="109093"/>
                </a:lnTo>
                <a:close/>
              </a:path>
              <a:path w="1481454" h="273050">
                <a:moveTo>
                  <a:pt x="686181" y="77393"/>
                </a:moveTo>
                <a:lnTo>
                  <a:pt x="607059" y="77393"/>
                </a:lnTo>
                <a:lnTo>
                  <a:pt x="607059" y="102984"/>
                </a:lnTo>
                <a:lnTo>
                  <a:pt x="686181" y="102984"/>
                </a:lnTo>
                <a:lnTo>
                  <a:pt x="686181" y="77393"/>
                </a:lnTo>
                <a:close/>
              </a:path>
              <a:path w="1481454" h="273050">
                <a:moveTo>
                  <a:pt x="790575" y="78574"/>
                </a:moveTo>
                <a:lnTo>
                  <a:pt x="763777" y="78574"/>
                </a:lnTo>
                <a:lnTo>
                  <a:pt x="763777" y="91084"/>
                </a:lnTo>
                <a:lnTo>
                  <a:pt x="790575" y="91084"/>
                </a:lnTo>
                <a:lnTo>
                  <a:pt x="790575" y="78574"/>
                </a:lnTo>
                <a:close/>
              </a:path>
              <a:path w="1481454" h="273050">
                <a:moveTo>
                  <a:pt x="857757" y="78574"/>
                </a:moveTo>
                <a:lnTo>
                  <a:pt x="831723" y="78574"/>
                </a:lnTo>
                <a:lnTo>
                  <a:pt x="831723" y="91084"/>
                </a:lnTo>
                <a:lnTo>
                  <a:pt x="857757" y="91084"/>
                </a:lnTo>
                <a:lnTo>
                  <a:pt x="857757" y="78574"/>
                </a:lnTo>
                <a:close/>
              </a:path>
              <a:path w="1481454" h="273050">
                <a:moveTo>
                  <a:pt x="664082" y="3873"/>
                </a:moveTo>
                <a:lnTo>
                  <a:pt x="637539" y="3873"/>
                </a:lnTo>
                <a:lnTo>
                  <a:pt x="637539" y="77393"/>
                </a:lnTo>
                <a:lnTo>
                  <a:pt x="664082" y="77393"/>
                </a:lnTo>
                <a:lnTo>
                  <a:pt x="664082" y="3873"/>
                </a:lnTo>
                <a:close/>
              </a:path>
              <a:path w="1481454" h="273050">
                <a:moveTo>
                  <a:pt x="790575" y="45389"/>
                </a:moveTo>
                <a:lnTo>
                  <a:pt x="763777" y="45389"/>
                </a:lnTo>
                <a:lnTo>
                  <a:pt x="763777" y="57594"/>
                </a:lnTo>
                <a:lnTo>
                  <a:pt x="790575" y="57594"/>
                </a:lnTo>
                <a:lnTo>
                  <a:pt x="790575" y="45389"/>
                </a:lnTo>
                <a:close/>
              </a:path>
              <a:path w="1481454" h="273050">
                <a:moveTo>
                  <a:pt x="870457" y="23812"/>
                </a:moveTo>
                <a:lnTo>
                  <a:pt x="683259" y="23812"/>
                </a:lnTo>
                <a:lnTo>
                  <a:pt x="683259" y="45389"/>
                </a:lnTo>
                <a:lnTo>
                  <a:pt x="870457" y="45389"/>
                </a:lnTo>
                <a:lnTo>
                  <a:pt x="870457" y="23812"/>
                </a:lnTo>
                <a:close/>
              </a:path>
              <a:path w="1481454" h="273050">
                <a:moveTo>
                  <a:pt x="790575" y="3873"/>
                </a:moveTo>
                <a:lnTo>
                  <a:pt x="763777" y="3873"/>
                </a:lnTo>
                <a:lnTo>
                  <a:pt x="763777" y="23812"/>
                </a:lnTo>
                <a:lnTo>
                  <a:pt x="790575" y="23812"/>
                </a:lnTo>
                <a:lnTo>
                  <a:pt x="790575" y="3873"/>
                </a:lnTo>
                <a:close/>
              </a:path>
              <a:path w="1481454" h="273050">
                <a:moveTo>
                  <a:pt x="828039" y="1193"/>
                </a:moveTo>
                <a:lnTo>
                  <a:pt x="809244" y="13690"/>
                </a:lnTo>
                <a:lnTo>
                  <a:pt x="814323" y="16573"/>
                </a:lnTo>
                <a:lnTo>
                  <a:pt x="818895" y="19939"/>
                </a:lnTo>
                <a:lnTo>
                  <a:pt x="822832" y="23812"/>
                </a:lnTo>
                <a:lnTo>
                  <a:pt x="841248" y="23812"/>
                </a:lnTo>
                <a:lnTo>
                  <a:pt x="850011" y="18300"/>
                </a:lnTo>
                <a:lnTo>
                  <a:pt x="843774" y="12545"/>
                </a:lnTo>
                <a:lnTo>
                  <a:pt x="838025" y="7775"/>
                </a:lnTo>
                <a:lnTo>
                  <a:pt x="832776" y="3991"/>
                </a:lnTo>
                <a:lnTo>
                  <a:pt x="828039" y="1193"/>
                </a:lnTo>
                <a:close/>
              </a:path>
              <a:path w="1481454" h="273050">
                <a:moveTo>
                  <a:pt x="1463928" y="89293"/>
                </a:moveTo>
                <a:lnTo>
                  <a:pt x="1353312" y="89293"/>
                </a:lnTo>
                <a:lnTo>
                  <a:pt x="1353312" y="270573"/>
                </a:lnTo>
                <a:lnTo>
                  <a:pt x="1380109" y="270573"/>
                </a:lnTo>
                <a:lnTo>
                  <a:pt x="1380109" y="257467"/>
                </a:lnTo>
                <a:lnTo>
                  <a:pt x="1474342" y="257467"/>
                </a:lnTo>
                <a:lnTo>
                  <a:pt x="1474342" y="233807"/>
                </a:lnTo>
                <a:lnTo>
                  <a:pt x="1380109" y="233807"/>
                </a:lnTo>
                <a:lnTo>
                  <a:pt x="1380109" y="202107"/>
                </a:lnTo>
                <a:lnTo>
                  <a:pt x="1474342" y="202107"/>
                </a:lnTo>
                <a:lnTo>
                  <a:pt x="1474342" y="177698"/>
                </a:lnTo>
                <a:lnTo>
                  <a:pt x="1380109" y="177698"/>
                </a:lnTo>
                <a:lnTo>
                  <a:pt x="1380109" y="157010"/>
                </a:lnTo>
                <a:lnTo>
                  <a:pt x="1463928" y="157010"/>
                </a:lnTo>
                <a:lnTo>
                  <a:pt x="1463928" y="133197"/>
                </a:lnTo>
                <a:lnTo>
                  <a:pt x="1380109" y="133197"/>
                </a:lnTo>
                <a:lnTo>
                  <a:pt x="1380109" y="105664"/>
                </a:lnTo>
                <a:lnTo>
                  <a:pt x="1463928" y="105664"/>
                </a:lnTo>
                <a:lnTo>
                  <a:pt x="1463928" y="89293"/>
                </a:lnTo>
                <a:close/>
              </a:path>
              <a:path w="1481454" h="273050">
                <a:moveTo>
                  <a:pt x="1474342" y="202107"/>
                </a:moveTo>
                <a:lnTo>
                  <a:pt x="1448180" y="202107"/>
                </a:lnTo>
                <a:lnTo>
                  <a:pt x="1448180" y="233807"/>
                </a:lnTo>
                <a:lnTo>
                  <a:pt x="1474342" y="233807"/>
                </a:lnTo>
                <a:lnTo>
                  <a:pt x="1474342" y="202107"/>
                </a:lnTo>
                <a:close/>
              </a:path>
              <a:path w="1481454" h="273050">
                <a:moveTo>
                  <a:pt x="1463928" y="105664"/>
                </a:moveTo>
                <a:lnTo>
                  <a:pt x="1437131" y="105664"/>
                </a:lnTo>
                <a:lnTo>
                  <a:pt x="1437131" y="133197"/>
                </a:lnTo>
                <a:lnTo>
                  <a:pt x="1463928" y="133197"/>
                </a:lnTo>
                <a:lnTo>
                  <a:pt x="1463928" y="105664"/>
                </a:lnTo>
                <a:close/>
              </a:path>
              <a:path w="1481454" h="273050">
                <a:moveTo>
                  <a:pt x="1480947" y="35267"/>
                </a:moveTo>
                <a:lnTo>
                  <a:pt x="1340230" y="35267"/>
                </a:lnTo>
                <a:lnTo>
                  <a:pt x="1340230" y="89293"/>
                </a:lnTo>
                <a:lnTo>
                  <a:pt x="1480947" y="89293"/>
                </a:lnTo>
                <a:lnTo>
                  <a:pt x="1480947" y="82003"/>
                </a:lnTo>
                <a:lnTo>
                  <a:pt x="1367281" y="82003"/>
                </a:lnTo>
                <a:lnTo>
                  <a:pt x="1367281" y="58788"/>
                </a:lnTo>
                <a:lnTo>
                  <a:pt x="1480947" y="58788"/>
                </a:lnTo>
                <a:lnTo>
                  <a:pt x="1480947" y="35267"/>
                </a:lnTo>
                <a:close/>
              </a:path>
              <a:path w="1481454" h="273050">
                <a:moveTo>
                  <a:pt x="1480947" y="58788"/>
                </a:moveTo>
                <a:lnTo>
                  <a:pt x="1454530" y="58788"/>
                </a:lnTo>
                <a:lnTo>
                  <a:pt x="1454530" y="82003"/>
                </a:lnTo>
                <a:lnTo>
                  <a:pt x="1480947" y="82003"/>
                </a:lnTo>
                <a:lnTo>
                  <a:pt x="1480947" y="58788"/>
                </a:lnTo>
                <a:close/>
              </a:path>
              <a:path w="1481454" h="273050">
                <a:moveTo>
                  <a:pt x="1410080" y="889"/>
                </a:moveTo>
                <a:lnTo>
                  <a:pt x="1382522" y="8483"/>
                </a:lnTo>
                <a:lnTo>
                  <a:pt x="1386819" y="16925"/>
                </a:lnTo>
                <a:lnTo>
                  <a:pt x="1390237" y="24104"/>
                </a:lnTo>
                <a:lnTo>
                  <a:pt x="1392880" y="30243"/>
                </a:lnTo>
                <a:lnTo>
                  <a:pt x="1394714" y="35267"/>
                </a:lnTo>
                <a:lnTo>
                  <a:pt x="1424051" y="35267"/>
                </a:lnTo>
                <a:lnTo>
                  <a:pt x="1420814" y="25809"/>
                </a:lnTo>
                <a:lnTo>
                  <a:pt x="1417367" y="16851"/>
                </a:lnTo>
                <a:lnTo>
                  <a:pt x="1413752" y="8483"/>
                </a:lnTo>
                <a:lnTo>
                  <a:pt x="1410080" y="889"/>
                </a:lnTo>
                <a:close/>
              </a:path>
              <a:path w="1481454" h="273050">
                <a:moveTo>
                  <a:pt x="239775" y="144208"/>
                </a:moveTo>
                <a:lnTo>
                  <a:pt x="24002" y="144208"/>
                </a:lnTo>
                <a:lnTo>
                  <a:pt x="24002" y="270268"/>
                </a:lnTo>
                <a:lnTo>
                  <a:pt x="51815" y="270268"/>
                </a:lnTo>
                <a:lnTo>
                  <a:pt x="51815" y="256578"/>
                </a:lnTo>
                <a:lnTo>
                  <a:pt x="239775" y="256578"/>
                </a:lnTo>
                <a:lnTo>
                  <a:pt x="239775" y="230085"/>
                </a:lnTo>
                <a:lnTo>
                  <a:pt x="51815" y="230085"/>
                </a:lnTo>
                <a:lnTo>
                  <a:pt x="51815" y="170700"/>
                </a:lnTo>
                <a:lnTo>
                  <a:pt x="239775" y="170700"/>
                </a:lnTo>
                <a:lnTo>
                  <a:pt x="239775" y="144208"/>
                </a:lnTo>
                <a:close/>
              </a:path>
              <a:path w="1481454" h="273050">
                <a:moveTo>
                  <a:pt x="239775" y="256578"/>
                </a:moveTo>
                <a:lnTo>
                  <a:pt x="212089" y="256578"/>
                </a:lnTo>
                <a:lnTo>
                  <a:pt x="212089" y="270268"/>
                </a:lnTo>
                <a:lnTo>
                  <a:pt x="239775" y="270268"/>
                </a:lnTo>
                <a:lnTo>
                  <a:pt x="239775" y="256578"/>
                </a:lnTo>
                <a:close/>
              </a:path>
              <a:path w="1481454" h="273050">
                <a:moveTo>
                  <a:pt x="239775" y="170700"/>
                </a:moveTo>
                <a:lnTo>
                  <a:pt x="212089" y="170700"/>
                </a:lnTo>
                <a:lnTo>
                  <a:pt x="212089" y="230085"/>
                </a:lnTo>
                <a:lnTo>
                  <a:pt x="239775" y="230085"/>
                </a:lnTo>
                <a:lnTo>
                  <a:pt x="239775" y="170700"/>
                </a:lnTo>
                <a:close/>
              </a:path>
              <a:path w="1481454" h="273050">
                <a:moveTo>
                  <a:pt x="1324610" y="89890"/>
                </a:moveTo>
                <a:lnTo>
                  <a:pt x="1231518" y="89890"/>
                </a:lnTo>
                <a:lnTo>
                  <a:pt x="1231518" y="240157"/>
                </a:lnTo>
                <a:lnTo>
                  <a:pt x="1229740" y="243725"/>
                </a:lnTo>
                <a:lnTo>
                  <a:pt x="1225930" y="246608"/>
                </a:lnTo>
                <a:lnTo>
                  <a:pt x="1233169" y="269671"/>
                </a:lnTo>
                <a:lnTo>
                  <a:pt x="1248790" y="265321"/>
                </a:lnTo>
                <a:lnTo>
                  <a:pt x="1265745" y="259702"/>
                </a:lnTo>
                <a:lnTo>
                  <a:pt x="1284033" y="252816"/>
                </a:lnTo>
                <a:lnTo>
                  <a:pt x="1303654" y="244665"/>
                </a:lnTo>
                <a:lnTo>
                  <a:pt x="1332168" y="244665"/>
                </a:lnTo>
                <a:lnTo>
                  <a:pt x="1328939" y="236345"/>
                </a:lnTo>
                <a:lnTo>
                  <a:pt x="1328600" y="235597"/>
                </a:lnTo>
                <a:lnTo>
                  <a:pt x="1257300" y="235597"/>
                </a:lnTo>
                <a:lnTo>
                  <a:pt x="1257300" y="189306"/>
                </a:lnTo>
                <a:lnTo>
                  <a:pt x="1324610" y="189306"/>
                </a:lnTo>
                <a:lnTo>
                  <a:pt x="1324610" y="166382"/>
                </a:lnTo>
                <a:lnTo>
                  <a:pt x="1257300" y="166382"/>
                </a:lnTo>
                <a:lnTo>
                  <a:pt x="1257300" y="147789"/>
                </a:lnTo>
                <a:lnTo>
                  <a:pt x="1324610" y="147789"/>
                </a:lnTo>
                <a:lnTo>
                  <a:pt x="1324610" y="128282"/>
                </a:lnTo>
                <a:lnTo>
                  <a:pt x="1257300" y="128282"/>
                </a:lnTo>
                <a:lnTo>
                  <a:pt x="1257300" y="112814"/>
                </a:lnTo>
                <a:lnTo>
                  <a:pt x="1324610" y="112814"/>
                </a:lnTo>
                <a:lnTo>
                  <a:pt x="1324610" y="89890"/>
                </a:lnTo>
                <a:close/>
              </a:path>
              <a:path w="1481454" h="273050">
                <a:moveTo>
                  <a:pt x="1332168" y="244665"/>
                </a:moveTo>
                <a:lnTo>
                  <a:pt x="1303654" y="244665"/>
                </a:lnTo>
                <a:lnTo>
                  <a:pt x="1305687" y="248932"/>
                </a:lnTo>
                <a:lnTo>
                  <a:pt x="1307973" y="255333"/>
                </a:lnTo>
                <a:lnTo>
                  <a:pt x="1310639" y="263867"/>
                </a:lnTo>
                <a:lnTo>
                  <a:pt x="1334769" y="251371"/>
                </a:lnTo>
                <a:lnTo>
                  <a:pt x="1332168" y="244665"/>
                </a:lnTo>
                <a:close/>
              </a:path>
              <a:path w="1481454" h="273050">
                <a:moveTo>
                  <a:pt x="1306829" y="194068"/>
                </a:moveTo>
                <a:lnTo>
                  <a:pt x="1283462" y="205079"/>
                </a:lnTo>
                <a:lnTo>
                  <a:pt x="1287779" y="211531"/>
                </a:lnTo>
                <a:lnTo>
                  <a:pt x="1290701" y="217043"/>
                </a:lnTo>
                <a:lnTo>
                  <a:pt x="1257300" y="235597"/>
                </a:lnTo>
                <a:lnTo>
                  <a:pt x="1328600" y="235597"/>
                </a:lnTo>
                <a:lnTo>
                  <a:pt x="1322227" y="221602"/>
                </a:lnTo>
                <a:lnTo>
                  <a:pt x="1314946" y="207694"/>
                </a:lnTo>
                <a:lnTo>
                  <a:pt x="1306829" y="194068"/>
                </a:lnTo>
                <a:close/>
              </a:path>
              <a:path w="1481454" h="273050">
                <a:moveTo>
                  <a:pt x="1324610" y="147789"/>
                </a:moveTo>
                <a:lnTo>
                  <a:pt x="1299590" y="147789"/>
                </a:lnTo>
                <a:lnTo>
                  <a:pt x="1299590" y="166382"/>
                </a:lnTo>
                <a:lnTo>
                  <a:pt x="1324610" y="166382"/>
                </a:lnTo>
                <a:lnTo>
                  <a:pt x="1324610" y="147789"/>
                </a:lnTo>
                <a:close/>
              </a:path>
              <a:path w="1481454" h="273050">
                <a:moveTo>
                  <a:pt x="1324610" y="112814"/>
                </a:moveTo>
                <a:lnTo>
                  <a:pt x="1299590" y="112814"/>
                </a:lnTo>
                <a:lnTo>
                  <a:pt x="1299590" y="128282"/>
                </a:lnTo>
                <a:lnTo>
                  <a:pt x="1324610" y="128282"/>
                </a:lnTo>
                <a:lnTo>
                  <a:pt x="1324610" y="112814"/>
                </a:lnTo>
                <a:close/>
              </a:path>
              <a:path w="1481454" h="273050">
                <a:moveTo>
                  <a:pt x="1178305" y="238861"/>
                </a:moveTo>
                <a:lnTo>
                  <a:pt x="1003680" y="238861"/>
                </a:lnTo>
                <a:lnTo>
                  <a:pt x="1003680" y="263575"/>
                </a:lnTo>
                <a:lnTo>
                  <a:pt x="1178305" y="263575"/>
                </a:lnTo>
                <a:lnTo>
                  <a:pt x="1178305" y="238861"/>
                </a:lnTo>
                <a:close/>
              </a:path>
              <a:path w="1481454" h="273050">
                <a:moveTo>
                  <a:pt x="973201" y="130962"/>
                </a:moveTo>
                <a:lnTo>
                  <a:pt x="947038" y="130962"/>
                </a:lnTo>
                <a:lnTo>
                  <a:pt x="947038" y="206870"/>
                </a:lnTo>
                <a:lnTo>
                  <a:pt x="935273" y="212480"/>
                </a:lnTo>
                <a:lnTo>
                  <a:pt x="925306" y="217103"/>
                </a:lnTo>
                <a:lnTo>
                  <a:pt x="917124" y="220739"/>
                </a:lnTo>
                <a:lnTo>
                  <a:pt x="910716" y="223393"/>
                </a:lnTo>
                <a:lnTo>
                  <a:pt x="920114" y="249288"/>
                </a:lnTo>
                <a:lnTo>
                  <a:pt x="944068" y="238172"/>
                </a:lnTo>
                <a:lnTo>
                  <a:pt x="966200" y="227150"/>
                </a:lnTo>
                <a:lnTo>
                  <a:pt x="986498" y="216221"/>
                </a:lnTo>
                <a:lnTo>
                  <a:pt x="1004951" y="205384"/>
                </a:lnTo>
                <a:lnTo>
                  <a:pt x="1004561" y="192874"/>
                </a:lnTo>
                <a:lnTo>
                  <a:pt x="973201" y="192874"/>
                </a:lnTo>
                <a:lnTo>
                  <a:pt x="973201" y="130962"/>
                </a:lnTo>
                <a:close/>
              </a:path>
              <a:path w="1481454" h="273050">
                <a:moveTo>
                  <a:pt x="1105280" y="208800"/>
                </a:moveTo>
                <a:lnTo>
                  <a:pt x="1078611" y="208800"/>
                </a:lnTo>
                <a:lnTo>
                  <a:pt x="1078611" y="238861"/>
                </a:lnTo>
                <a:lnTo>
                  <a:pt x="1105280" y="238861"/>
                </a:lnTo>
                <a:lnTo>
                  <a:pt x="1105280" y="208800"/>
                </a:lnTo>
                <a:close/>
              </a:path>
              <a:path w="1481454" h="273050">
                <a:moveTo>
                  <a:pt x="1170939" y="184696"/>
                </a:moveTo>
                <a:lnTo>
                  <a:pt x="1014222" y="184696"/>
                </a:lnTo>
                <a:lnTo>
                  <a:pt x="1014222" y="208800"/>
                </a:lnTo>
                <a:lnTo>
                  <a:pt x="1170939" y="208800"/>
                </a:lnTo>
                <a:lnTo>
                  <a:pt x="1170939" y="184696"/>
                </a:lnTo>
                <a:close/>
              </a:path>
              <a:path w="1481454" h="273050">
                <a:moveTo>
                  <a:pt x="1004062" y="176809"/>
                </a:moveTo>
                <a:lnTo>
                  <a:pt x="996418" y="181385"/>
                </a:lnTo>
                <a:lnTo>
                  <a:pt x="988726" y="185589"/>
                </a:lnTo>
                <a:lnTo>
                  <a:pt x="980987" y="189419"/>
                </a:lnTo>
                <a:lnTo>
                  <a:pt x="973201" y="192874"/>
                </a:lnTo>
                <a:lnTo>
                  <a:pt x="1004561" y="192874"/>
                </a:lnTo>
                <a:lnTo>
                  <a:pt x="1004062" y="176809"/>
                </a:lnTo>
                <a:close/>
              </a:path>
              <a:path w="1481454" h="273050">
                <a:moveTo>
                  <a:pt x="1105280" y="158496"/>
                </a:moveTo>
                <a:lnTo>
                  <a:pt x="1078611" y="158496"/>
                </a:lnTo>
                <a:lnTo>
                  <a:pt x="1078611" y="184696"/>
                </a:lnTo>
                <a:lnTo>
                  <a:pt x="1105280" y="184696"/>
                </a:lnTo>
                <a:lnTo>
                  <a:pt x="1105280" y="158496"/>
                </a:lnTo>
                <a:close/>
              </a:path>
              <a:path w="1481454" h="273050">
                <a:moveTo>
                  <a:pt x="1166622" y="12204"/>
                </a:moveTo>
                <a:lnTo>
                  <a:pt x="1016253" y="12204"/>
                </a:lnTo>
                <a:lnTo>
                  <a:pt x="1016253" y="158496"/>
                </a:lnTo>
                <a:lnTo>
                  <a:pt x="1166622" y="158496"/>
                </a:lnTo>
                <a:lnTo>
                  <a:pt x="1166622" y="134391"/>
                </a:lnTo>
                <a:lnTo>
                  <a:pt x="1043051" y="134391"/>
                </a:lnTo>
                <a:lnTo>
                  <a:pt x="1043051" y="94805"/>
                </a:lnTo>
                <a:lnTo>
                  <a:pt x="1166622" y="94805"/>
                </a:lnTo>
                <a:lnTo>
                  <a:pt x="1166622" y="72771"/>
                </a:lnTo>
                <a:lnTo>
                  <a:pt x="1043051" y="72771"/>
                </a:lnTo>
                <a:lnTo>
                  <a:pt x="1043051" y="36309"/>
                </a:lnTo>
                <a:lnTo>
                  <a:pt x="1166622" y="36309"/>
                </a:lnTo>
                <a:lnTo>
                  <a:pt x="1166622" y="12204"/>
                </a:lnTo>
                <a:close/>
              </a:path>
              <a:path w="1481454" h="273050">
                <a:moveTo>
                  <a:pt x="1105280" y="94805"/>
                </a:moveTo>
                <a:lnTo>
                  <a:pt x="1078611" y="94805"/>
                </a:lnTo>
                <a:lnTo>
                  <a:pt x="1078611" y="134391"/>
                </a:lnTo>
                <a:lnTo>
                  <a:pt x="1105280" y="134391"/>
                </a:lnTo>
                <a:lnTo>
                  <a:pt x="1105280" y="94805"/>
                </a:lnTo>
                <a:close/>
              </a:path>
              <a:path w="1481454" h="273050">
                <a:moveTo>
                  <a:pt x="1166622" y="94805"/>
                </a:moveTo>
                <a:lnTo>
                  <a:pt x="1140205" y="94805"/>
                </a:lnTo>
                <a:lnTo>
                  <a:pt x="1140205" y="134391"/>
                </a:lnTo>
                <a:lnTo>
                  <a:pt x="1166622" y="134391"/>
                </a:lnTo>
                <a:lnTo>
                  <a:pt x="1166622" y="94805"/>
                </a:lnTo>
                <a:close/>
              </a:path>
              <a:path w="1481454" h="273050">
                <a:moveTo>
                  <a:pt x="999743" y="105664"/>
                </a:moveTo>
                <a:lnTo>
                  <a:pt x="917701" y="105664"/>
                </a:lnTo>
                <a:lnTo>
                  <a:pt x="917701" y="130962"/>
                </a:lnTo>
                <a:lnTo>
                  <a:pt x="999743" y="130962"/>
                </a:lnTo>
                <a:lnTo>
                  <a:pt x="999743" y="105664"/>
                </a:lnTo>
                <a:close/>
              </a:path>
              <a:path w="1481454" h="273050">
                <a:moveTo>
                  <a:pt x="973201" y="45389"/>
                </a:moveTo>
                <a:lnTo>
                  <a:pt x="947038" y="45389"/>
                </a:lnTo>
                <a:lnTo>
                  <a:pt x="947038" y="105664"/>
                </a:lnTo>
                <a:lnTo>
                  <a:pt x="973201" y="105664"/>
                </a:lnTo>
                <a:lnTo>
                  <a:pt x="973201" y="45389"/>
                </a:lnTo>
                <a:close/>
              </a:path>
              <a:path w="1481454" h="273050">
                <a:moveTo>
                  <a:pt x="1105280" y="36309"/>
                </a:moveTo>
                <a:lnTo>
                  <a:pt x="1078611" y="36309"/>
                </a:lnTo>
                <a:lnTo>
                  <a:pt x="1078611" y="72771"/>
                </a:lnTo>
                <a:lnTo>
                  <a:pt x="1105280" y="72771"/>
                </a:lnTo>
                <a:lnTo>
                  <a:pt x="1105280" y="36309"/>
                </a:lnTo>
                <a:close/>
              </a:path>
              <a:path w="1481454" h="273050">
                <a:moveTo>
                  <a:pt x="1166622" y="36309"/>
                </a:moveTo>
                <a:lnTo>
                  <a:pt x="1140205" y="36309"/>
                </a:lnTo>
                <a:lnTo>
                  <a:pt x="1140205" y="72771"/>
                </a:lnTo>
                <a:lnTo>
                  <a:pt x="1166622" y="72771"/>
                </a:lnTo>
                <a:lnTo>
                  <a:pt x="1166622" y="36309"/>
                </a:lnTo>
                <a:close/>
              </a:path>
              <a:path w="1481454" h="273050">
                <a:moveTo>
                  <a:pt x="1004315" y="20980"/>
                </a:moveTo>
                <a:lnTo>
                  <a:pt x="913129" y="20980"/>
                </a:lnTo>
                <a:lnTo>
                  <a:pt x="913129" y="45389"/>
                </a:lnTo>
                <a:lnTo>
                  <a:pt x="1004315" y="45389"/>
                </a:lnTo>
                <a:lnTo>
                  <a:pt x="1004315" y="20980"/>
                </a:lnTo>
                <a:close/>
              </a:path>
              <a:path w="1481454" h="273050">
                <a:moveTo>
                  <a:pt x="1275206" y="0"/>
                </a:moveTo>
                <a:lnTo>
                  <a:pt x="1261276" y="17923"/>
                </a:lnTo>
                <a:lnTo>
                  <a:pt x="1246536" y="33596"/>
                </a:lnTo>
                <a:lnTo>
                  <a:pt x="1230987" y="47018"/>
                </a:lnTo>
                <a:lnTo>
                  <a:pt x="1214627" y="58191"/>
                </a:lnTo>
                <a:lnTo>
                  <a:pt x="1222248" y="85280"/>
                </a:lnTo>
                <a:lnTo>
                  <a:pt x="1230368" y="80022"/>
                </a:lnTo>
                <a:lnTo>
                  <a:pt x="1237773" y="74822"/>
                </a:lnTo>
                <a:lnTo>
                  <a:pt x="1244465" y="69678"/>
                </a:lnTo>
                <a:lnTo>
                  <a:pt x="1250441" y="64592"/>
                </a:lnTo>
                <a:lnTo>
                  <a:pt x="1306829" y="64592"/>
                </a:lnTo>
                <a:lnTo>
                  <a:pt x="1306829" y="56705"/>
                </a:lnTo>
                <a:lnTo>
                  <a:pt x="1333338" y="56705"/>
                </a:lnTo>
                <a:lnTo>
                  <a:pt x="1335028" y="54165"/>
                </a:lnTo>
                <a:lnTo>
                  <a:pt x="1261744" y="54165"/>
                </a:lnTo>
                <a:lnTo>
                  <a:pt x="1267055" y="49027"/>
                </a:lnTo>
                <a:lnTo>
                  <a:pt x="1271936" y="44015"/>
                </a:lnTo>
                <a:lnTo>
                  <a:pt x="1276389" y="39131"/>
                </a:lnTo>
                <a:lnTo>
                  <a:pt x="1280414" y="34378"/>
                </a:lnTo>
                <a:lnTo>
                  <a:pt x="1318991" y="34378"/>
                </a:lnTo>
                <a:lnTo>
                  <a:pt x="1308334" y="25489"/>
                </a:lnTo>
                <a:lnTo>
                  <a:pt x="1295400" y="15481"/>
                </a:lnTo>
                <a:lnTo>
                  <a:pt x="1297051" y="13893"/>
                </a:lnTo>
                <a:lnTo>
                  <a:pt x="1298448" y="11658"/>
                </a:lnTo>
                <a:lnTo>
                  <a:pt x="1299844" y="8775"/>
                </a:lnTo>
                <a:lnTo>
                  <a:pt x="1275206" y="0"/>
                </a:lnTo>
                <a:close/>
              </a:path>
              <a:path w="1481454" h="273050">
                <a:moveTo>
                  <a:pt x="1306829" y="64592"/>
                </a:moveTo>
                <a:lnTo>
                  <a:pt x="1250441" y="64592"/>
                </a:lnTo>
                <a:lnTo>
                  <a:pt x="1250441" y="76492"/>
                </a:lnTo>
                <a:lnTo>
                  <a:pt x="1306829" y="76492"/>
                </a:lnTo>
                <a:lnTo>
                  <a:pt x="1306829" y="64592"/>
                </a:lnTo>
                <a:close/>
              </a:path>
              <a:path w="1481454" h="273050">
                <a:moveTo>
                  <a:pt x="1333338" y="56705"/>
                </a:moveTo>
                <a:lnTo>
                  <a:pt x="1306829" y="56705"/>
                </a:lnTo>
                <a:lnTo>
                  <a:pt x="1312672" y="61760"/>
                </a:lnTo>
                <a:lnTo>
                  <a:pt x="1317878" y="67221"/>
                </a:lnTo>
                <a:lnTo>
                  <a:pt x="1322451" y="73075"/>
                </a:lnTo>
                <a:lnTo>
                  <a:pt x="1333338" y="56705"/>
                </a:lnTo>
                <a:close/>
              </a:path>
              <a:path w="1481454" h="273050">
                <a:moveTo>
                  <a:pt x="1318991" y="34378"/>
                </a:moveTo>
                <a:lnTo>
                  <a:pt x="1280414" y="34378"/>
                </a:lnTo>
                <a:lnTo>
                  <a:pt x="1286964" y="39410"/>
                </a:lnTo>
                <a:lnTo>
                  <a:pt x="1293098" y="44386"/>
                </a:lnTo>
                <a:lnTo>
                  <a:pt x="1298827" y="49305"/>
                </a:lnTo>
                <a:lnTo>
                  <a:pt x="1304163" y="54165"/>
                </a:lnTo>
                <a:lnTo>
                  <a:pt x="1335028" y="54165"/>
                </a:lnTo>
                <a:lnTo>
                  <a:pt x="1336802" y="51498"/>
                </a:lnTo>
                <a:lnTo>
                  <a:pt x="1329011" y="43497"/>
                </a:lnTo>
                <a:lnTo>
                  <a:pt x="1319529" y="34828"/>
                </a:lnTo>
                <a:lnTo>
                  <a:pt x="1318991" y="34378"/>
                </a:lnTo>
                <a:close/>
              </a:path>
              <a:path w="1481454" h="273050">
                <a:moveTo>
                  <a:pt x="463190" y="119507"/>
                </a:moveTo>
                <a:lnTo>
                  <a:pt x="436371" y="119507"/>
                </a:lnTo>
                <a:lnTo>
                  <a:pt x="453852" y="164971"/>
                </a:lnTo>
                <a:lnTo>
                  <a:pt x="479250" y="205676"/>
                </a:lnTo>
                <a:lnTo>
                  <a:pt x="512577" y="241618"/>
                </a:lnTo>
                <a:lnTo>
                  <a:pt x="553846" y="272796"/>
                </a:lnTo>
                <a:lnTo>
                  <a:pt x="570229" y="250774"/>
                </a:lnTo>
                <a:lnTo>
                  <a:pt x="528581" y="220673"/>
                </a:lnTo>
                <a:lnTo>
                  <a:pt x="495649" y="185139"/>
                </a:lnTo>
                <a:lnTo>
                  <a:pt x="471431" y="144173"/>
                </a:lnTo>
                <a:lnTo>
                  <a:pt x="463190" y="119507"/>
                </a:lnTo>
                <a:close/>
              </a:path>
              <a:path w="1481454" h="273050">
                <a:moveTo>
                  <a:pt x="455929" y="97777"/>
                </a:moveTo>
                <a:lnTo>
                  <a:pt x="415163" y="97777"/>
                </a:lnTo>
                <a:lnTo>
                  <a:pt x="400347" y="140194"/>
                </a:lnTo>
                <a:lnTo>
                  <a:pt x="376459" y="179187"/>
                </a:lnTo>
                <a:lnTo>
                  <a:pt x="343475" y="214756"/>
                </a:lnTo>
                <a:lnTo>
                  <a:pt x="301370" y="246900"/>
                </a:lnTo>
                <a:lnTo>
                  <a:pt x="317626" y="270573"/>
                </a:lnTo>
                <a:lnTo>
                  <a:pt x="358915" y="238971"/>
                </a:lnTo>
                <a:lnTo>
                  <a:pt x="392477" y="203260"/>
                </a:lnTo>
                <a:lnTo>
                  <a:pt x="418300" y="163438"/>
                </a:lnTo>
                <a:lnTo>
                  <a:pt x="436371" y="119507"/>
                </a:lnTo>
                <a:lnTo>
                  <a:pt x="463190" y="119507"/>
                </a:lnTo>
                <a:lnTo>
                  <a:pt x="455929" y="97777"/>
                </a:lnTo>
                <a:close/>
              </a:path>
              <a:path w="1481454" h="273050">
                <a:moveTo>
                  <a:pt x="566292" y="70396"/>
                </a:moveTo>
                <a:lnTo>
                  <a:pt x="307466" y="70396"/>
                </a:lnTo>
                <a:lnTo>
                  <a:pt x="307847" y="97777"/>
                </a:lnTo>
                <a:lnTo>
                  <a:pt x="566292" y="97777"/>
                </a:lnTo>
                <a:lnTo>
                  <a:pt x="566292" y="70396"/>
                </a:lnTo>
                <a:close/>
              </a:path>
              <a:path w="1481454" h="273050">
                <a:moveTo>
                  <a:pt x="449833" y="5207"/>
                </a:moveTo>
                <a:lnTo>
                  <a:pt x="422401" y="5207"/>
                </a:lnTo>
                <a:lnTo>
                  <a:pt x="422022" y="21725"/>
                </a:lnTo>
                <a:lnTo>
                  <a:pt x="421274" y="38096"/>
                </a:lnTo>
                <a:lnTo>
                  <a:pt x="420169" y="54320"/>
                </a:lnTo>
                <a:lnTo>
                  <a:pt x="418719" y="70396"/>
                </a:lnTo>
                <a:lnTo>
                  <a:pt x="447039" y="70396"/>
                </a:lnTo>
                <a:lnTo>
                  <a:pt x="448065" y="56777"/>
                </a:lnTo>
                <a:lnTo>
                  <a:pt x="448865" y="41373"/>
                </a:lnTo>
                <a:lnTo>
                  <a:pt x="449451" y="24183"/>
                </a:lnTo>
                <a:lnTo>
                  <a:pt x="449833" y="5207"/>
                </a:lnTo>
                <a:close/>
              </a:path>
              <a:path w="1481454" h="273050">
                <a:moveTo>
                  <a:pt x="260898" y="107010"/>
                </a:moveTo>
                <a:lnTo>
                  <a:pt x="224281" y="107010"/>
                </a:lnTo>
                <a:lnTo>
                  <a:pt x="229328" y="113534"/>
                </a:lnTo>
                <a:lnTo>
                  <a:pt x="234172" y="120173"/>
                </a:lnTo>
                <a:lnTo>
                  <a:pt x="238801" y="126926"/>
                </a:lnTo>
                <a:lnTo>
                  <a:pt x="243204" y="133794"/>
                </a:lnTo>
                <a:lnTo>
                  <a:pt x="266700" y="114896"/>
                </a:lnTo>
                <a:lnTo>
                  <a:pt x="260898" y="107010"/>
                </a:lnTo>
                <a:close/>
              </a:path>
              <a:path w="1481454" h="273050">
                <a:moveTo>
                  <a:pt x="94995" y="1778"/>
                </a:moveTo>
                <a:lnTo>
                  <a:pt x="69848" y="38606"/>
                </a:lnTo>
                <a:lnTo>
                  <a:pt x="45640" y="66932"/>
                </a:lnTo>
                <a:lnTo>
                  <a:pt x="22361" y="86756"/>
                </a:lnTo>
                <a:lnTo>
                  <a:pt x="0" y="98082"/>
                </a:lnTo>
                <a:lnTo>
                  <a:pt x="6476" y="123672"/>
                </a:lnTo>
                <a:lnTo>
                  <a:pt x="57671" y="121572"/>
                </a:lnTo>
                <a:lnTo>
                  <a:pt x="111045" y="118094"/>
                </a:lnTo>
                <a:lnTo>
                  <a:pt x="166586" y="113239"/>
                </a:lnTo>
                <a:lnTo>
                  <a:pt x="224281" y="107010"/>
                </a:lnTo>
                <a:lnTo>
                  <a:pt x="260898" y="107010"/>
                </a:lnTo>
                <a:lnTo>
                  <a:pt x="252359" y="95402"/>
                </a:lnTo>
                <a:lnTo>
                  <a:pt x="53593" y="95402"/>
                </a:lnTo>
                <a:lnTo>
                  <a:pt x="73812" y="75530"/>
                </a:lnTo>
                <a:lnTo>
                  <a:pt x="92567" y="54321"/>
                </a:lnTo>
                <a:lnTo>
                  <a:pt x="109868" y="31773"/>
                </a:lnTo>
                <a:lnTo>
                  <a:pt x="125729" y="7886"/>
                </a:lnTo>
                <a:lnTo>
                  <a:pt x="94995" y="1778"/>
                </a:lnTo>
                <a:close/>
              </a:path>
              <a:path w="1481454" h="273050">
                <a:moveTo>
                  <a:pt x="181863" y="22771"/>
                </a:moveTo>
                <a:lnTo>
                  <a:pt x="158369" y="40779"/>
                </a:lnTo>
                <a:lnTo>
                  <a:pt x="171319" y="51650"/>
                </a:lnTo>
                <a:lnTo>
                  <a:pt x="183292" y="62391"/>
                </a:lnTo>
                <a:lnTo>
                  <a:pt x="194266" y="73005"/>
                </a:lnTo>
                <a:lnTo>
                  <a:pt x="204215" y="83489"/>
                </a:lnTo>
                <a:lnTo>
                  <a:pt x="160714" y="87862"/>
                </a:lnTo>
                <a:lnTo>
                  <a:pt x="121094" y="91303"/>
                </a:lnTo>
                <a:lnTo>
                  <a:pt x="85379" y="93816"/>
                </a:lnTo>
                <a:lnTo>
                  <a:pt x="53593" y="95402"/>
                </a:lnTo>
                <a:lnTo>
                  <a:pt x="252359" y="95402"/>
                </a:lnTo>
                <a:lnTo>
                  <a:pt x="250104" y="92336"/>
                </a:lnTo>
                <a:lnTo>
                  <a:pt x="230425" y="69462"/>
                </a:lnTo>
                <a:lnTo>
                  <a:pt x="207674" y="46274"/>
                </a:lnTo>
                <a:lnTo>
                  <a:pt x="181863" y="22771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138932" y="6057823"/>
            <a:ext cx="53340" cy="44450"/>
          </a:xfrm>
          <a:custGeom>
            <a:avLst/>
            <a:gdLst/>
            <a:ahLst/>
            <a:cxnLst/>
            <a:rect l="l" t="t" r="r" b="b"/>
            <a:pathLst>
              <a:path w="53339" h="44450">
                <a:moveTo>
                  <a:pt x="15748" y="0"/>
                </a:moveTo>
                <a:lnTo>
                  <a:pt x="25959" y="6215"/>
                </a:lnTo>
                <a:lnTo>
                  <a:pt x="35623" y="12801"/>
                </a:lnTo>
                <a:lnTo>
                  <a:pt x="44715" y="19759"/>
                </a:lnTo>
                <a:lnTo>
                  <a:pt x="53212" y="27089"/>
                </a:lnTo>
                <a:lnTo>
                  <a:pt x="35432" y="44208"/>
                </a:lnTo>
                <a:lnTo>
                  <a:pt x="27217" y="37010"/>
                </a:lnTo>
                <a:lnTo>
                  <a:pt x="18573" y="30145"/>
                </a:lnTo>
                <a:lnTo>
                  <a:pt x="9501" y="23615"/>
                </a:lnTo>
                <a:lnTo>
                  <a:pt x="0" y="17424"/>
                </a:lnTo>
                <a:lnTo>
                  <a:pt x="1574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809619" y="6043841"/>
            <a:ext cx="68580" cy="31750"/>
          </a:xfrm>
          <a:custGeom>
            <a:avLst/>
            <a:gdLst/>
            <a:ahLst/>
            <a:cxnLst/>
            <a:rect l="l" t="t" r="r" b="b"/>
            <a:pathLst>
              <a:path w="68579" h="31750">
                <a:moveTo>
                  <a:pt x="0" y="0"/>
                </a:moveTo>
                <a:lnTo>
                  <a:pt x="0" y="31699"/>
                </a:lnTo>
                <a:lnTo>
                  <a:pt x="68071" y="31699"/>
                </a:lnTo>
                <a:lnTo>
                  <a:pt x="68071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3107308" y="6022111"/>
            <a:ext cx="196850" cy="90170"/>
          </a:xfrm>
          <a:custGeom>
            <a:avLst/>
            <a:gdLst/>
            <a:ahLst/>
            <a:cxnLst/>
            <a:rect l="l" t="t" r="r" b="b"/>
            <a:pathLst>
              <a:path w="196850" h="90170">
                <a:moveTo>
                  <a:pt x="136271" y="0"/>
                </a:moveTo>
                <a:lnTo>
                  <a:pt x="162814" y="0"/>
                </a:lnTo>
                <a:lnTo>
                  <a:pt x="162814" y="10121"/>
                </a:lnTo>
                <a:lnTo>
                  <a:pt x="196342" y="10121"/>
                </a:lnTo>
                <a:lnTo>
                  <a:pt x="196342" y="32296"/>
                </a:lnTo>
                <a:lnTo>
                  <a:pt x="162814" y="32296"/>
                </a:lnTo>
                <a:lnTo>
                  <a:pt x="162814" y="62204"/>
                </a:lnTo>
                <a:lnTo>
                  <a:pt x="162814" y="72326"/>
                </a:lnTo>
                <a:lnTo>
                  <a:pt x="160401" y="79425"/>
                </a:lnTo>
                <a:lnTo>
                  <a:pt x="123094" y="89852"/>
                </a:lnTo>
                <a:lnTo>
                  <a:pt x="108204" y="89890"/>
                </a:lnTo>
                <a:lnTo>
                  <a:pt x="99441" y="65341"/>
                </a:lnTo>
                <a:lnTo>
                  <a:pt x="106172" y="65531"/>
                </a:lnTo>
                <a:lnTo>
                  <a:pt x="111633" y="65633"/>
                </a:lnTo>
                <a:lnTo>
                  <a:pt x="115824" y="65633"/>
                </a:lnTo>
                <a:lnTo>
                  <a:pt x="126111" y="65633"/>
                </a:lnTo>
                <a:lnTo>
                  <a:pt x="132080" y="65189"/>
                </a:lnTo>
                <a:lnTo>
                  <a:pt x="133731" y="64287"/>
                </a:lnTo>
                <a:lnTo>
                  <a:pt x="135509" y="63398"/>
                </a:lnTo>
                <a:lnTo>
                  <a:pt x="136271" y="61709"/>
                </a:lnTo>
                <a:lnTo>
                  <a:pt x="136271" y="59232"/>
                </a:lnTo>
                <a:lnTo>
                  <a:pt x="136271" y="32296"/>
                </a:lnTo>
                <a:lnTo>
                  <a:pt x="0" y="32296"/>
                </a:lnTo>
                <a:lnTo>
                  <a:pt x="0" y="10121"/>
                </a:lnTo>
                <a:lnTo>
                  <a:pt x="136271" y="10121"/>
                </a:lnTo>
                <a:lnTo>
                  <a:pt x="13627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2481326" y="6012434"/>
            <a:ext cx="160655" cy="59690"/>
          </a:xfrm>
          <a:custGeom>
            <a:avLst/>
            <a:gdLst/>
            <a:ahLst/>
            <a:cxnLst/>
            <a:rect l="l" t="t" r="r" b="b"/>
            <a:pathLst>
              <a:path w="160655" h="59689">
                <a:moveTo>
                  <a:pt x="0" y="0"/>
                </a:moveTo>
                <a:lnTo>
                  <a:pt x="0" y="59385"/>
                </a:lnTo>
                <a:lnTo>
                  <a:pt x="160274" y="59385"/>
                </a:lnTo>
                <a:lnTo>
                  <a:pt x="160274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682238" y="5998819"/>
            <a:ext cx="51435" cy="0"/>
          </a:xfrm>
          <a:custGeom>
            <a:avLst/>
            <a:gdLst/>
            <a:ahLst/>
            <a:cxnLst/>
            <a:rect l="l" t="t" r="r" b="b"/>
            <a:pathLst>
              <a:path w="51435">
                <a:moveTo>
                  <a:pt x="0" y="0"/>
                </a:moveTo>
                <a:lnTo>
                  <a:pt x="51435" y="0"/>
                </a:lnTo>
              </a:path>
            </a:pathLst>
          </a:custGeom>
          <a:ln w="2773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2453513" y="5985941"/>
            <a:ext cx="215900" cy="126364"/>
          </a:xfrm>
          <a:custGeom>
            <a:avLst/>
            <a:gdLst/>
            <a:ahLst/>
            <a:cxnLst/>
            <a:rect l="l" t="t" r="r" b="b"/>
            <a:pathLst>
              <a:path w="215900" h="126364">
                <a:moveTo>
                  <a:pt x="0" y="0"/>
                </a:moveTo>
                <a:lnTo>
                  <a:pt x="215773" y="0"/>
                </a:lnTo>
                <a:lnTo>
                  <a:pt x="215773" y="126060"/>
                </a:lnTo>
                <a:lnTo>
                  <a:pt x="188087" y="126060"/>
                </a:lnTo>
                <a:lnTo>
                  <a:pt x="188087" y="112369"/>
                </a:lnTo>
                <a:lnTo>
                  <a:pt x="27812" y="112369"/>
                </a:lnTo>
                <a:lnTo>
                  <a:pt x="27812" y="126060"/>
                </a:lnTo>
                <a:lnTo>
                  <a:pt x="0" y="12606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682238" y="5962281"/>
            <a:ext cx="51435" cy="0"/>
          </a:xfrm>
          <a:custGeom>
            <a:avLst/>
            <a:gdLst/>
            <a:ahLst/>
            <a:cxnLst/>
            <a:rect l="l" t="t" r="r" b="b"/>
            <a:pathLst>
              <a:path w="51435">
                <a:moveTo>
                  <a:pt x="0" y="0"/>
                </a:moveTo>
                <a:lnTo>
                  <a:pt x="51435" y="0"/>
                </a:lnTo>
              </a:path>
            </a:pathLst>
          </a:custGeom>
          <a:ln w="2461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215513" y="5957074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92" y="0"/>
                </a:lnTo>
              </a:path>
            </a:pathLst>
          </a:custGeom>
          <a:ln w="216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148457" y="5957074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0" y="0"/>
                </a:moveTo>
                <a:lnTo>
                  <a:pt x="49403" y="0"/>
                </a:lnTo>
              </a:path>
            </a:pathLst>
          </a:custGeom>
          <a:ln w="216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3809619" y="5947397"/>
            <a:ext cx="57150" cy="27940"/>
          </a:xfrm>
          <a:custGeom>
            <a:avLst/>
            <a:gdLst/>
            <a:ahLst/>
            <a:cxnLst/>
            <a:rect l="l" t="t" r="r" b="b"/>
            <a:pathLst>
              <a:path w="57150" h="27939">
                <a:moveTo>
                  <a:pt x="0" y="0"/>
                </a:moveTo>
                <a:lnTo>
                  <a:pt x="0" y="27533"/>
                </a:lnTo>
                <a:lnTo>
                  <a:pt x="57022" y="27533"/>
                </a:lnTo>
                <a:lnTo>
                  <a:pt x="57022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3534790" y="5936538"/>
            <a:ext cx="34925" cy="40005"/>
          </a:xfrm>
          <a:custGeom>
            <a:avLst/>
            <a:gdLst/>
            <a:ahLst/>
            <a:cxnLst/>
            <a:rect l="l" t="t" r="r" b="b"/>
            <a:pathLst>
              <a:path w="34925" h="40004">
                <a:moveTo>
                  <a:pt x="0" y="0"/>
                </a:moveTo>
                <a:lnTo>
                  <a:pt x="0" y="39585"/>
                </a:lnTo>
                <a:lnTo>
                  <a:pt x="34925" y="39585"/>
                </a:lnTo>
                <a:lnTo>
                  <a:pt x="3492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3472560" y="5936538"/>
            <a:ext cx="35560" cy="40005"/>
          </a:xfrm>
          <a:custGeom>
            <a:avLst/>
            <a:gdLst/>
            <a:ahLst/>
            <a:cxnLst/>
            <a:rect l="l" t="t" r="r" b="b"/>
            <a:pathLst>
              <a:path w="35560" h="40004">
                <a:moveTo>
                  <a:pt x="0" y="0"/>
                </a:moveTo>
                <a:lnTo>
                  <a:pt x="0" y="39585"/>
                </a:lnTo>
                <a:lnTo>
                  <a:pt x="35560" y="39585"/>
                </a:lnTo>
                <a:lnTo>
                  <a:pt x="3556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655440" y="5931623"/>
            <a:ext cx="109220" cy="180340"/>
          </a:xfrm>
          <a:custGeom>
            <a:avLst/>
            <a:gdLst/>
            <a:ahLst/>
            <a:cxnLst/>
            <a:rect l="l" t="t" r="r" b="b"/>
            <a:pathLst>
              <a:path w="109220" h="180339">
                <a:moveTo>
                  <a:pt x="5587" y="0"/>
                </a:moveTo>
                <a:lnTo>
                  <a:pt x="98679" y="0"/>
                </a:lnTo>
                <a:lnTo>
                  <a:pt x="98679" y="99415"/>
                </a:lnTo>
                <a:lnTo>
                  <a:pt x="31369" y="99415"/>
                </a:lnTo>
                <a:lnTo>
                  <a:pt x="31369" y="145707"/>
                </a:lnTo>
                <a:lnTo>
                  <a:pt x="39417" y="143045"/>
                </a:lnTo>
                <a:lnTo>
                  <a:pt x="47942" y="139823"/>
                </a:lnTo>
                <a:lnTo>
                  <a:pt x="56943" y="136045"/>
                </a:lnTo>
                <a:lnTo>
                  <a:pt x="66421" y="131711"/>
                </a:lnTo>
                <a:lnTo>
                  <a:pt x="64770" y="127152"/>
                </a:lnTo>
                <a:lnTo>
                  <a:pt x="61849" y="121640"/>
                </a:lnTo>
                <a:lnTo>
                  <a:pt x="57531" y="115188"/>
                </a:lnTo>
                <a:lnTo>
                  <a:pt x="80899" y="104178"/>
                </a:lnTo>
                <a:lnTo>
                  <a:pt x="89015" y="117803"/>
                </a:lnTo>
                <a:lnTo>
                  <a:pt x="96392" y="131895"/>
                </a:lnTo>
                <a:lnTo>
                  <a:pt x="103008" y="146454"/>
                </a:lnTo>
                <a:lnTo>
                  <a:pt x="108838" y="161480"/>
                </a:lnTo>
                <a:lnTo>
                  <a:pt x="84709" y="173977"/>
                </a:lnTo>
                <a:lnTo>
                  <a:pt x="82042" y="165442"/>
                </a:lnTo>
                <a:lnTo>
                  <a:pt x="79756" y="159042"/>
                </a:lnTo>
                <a:lnTo>
                  <a:pt x="77724" y="154774"/>
                </a:lnTo>
                <a:lnTo>
                  <a:pt x="58102" y="162925"/>
                </a:lnTo>
                <a:lnTo>
                  <a:pt x="39814" y="169811"/>
                </a:lnTo>
                <a:lnTo>
                  <a:pt x="22860" y="175431"/>
                </a:lnTo>
                <a:lnTo>
                  <a:pt x="7238" y="179781"/>
                </a:lnTo>
                <a:lnTo>
                  <a:pt x="0" y="156717"/>
                </a:lnTo>
                <a:lnTo>
                  <a:pt x="3810" y="153835"/>
                </a:lnTo>
                <a:lnTo>
                  <a:pt x="5587" y="150266"/>
                </a:lnTo>
                <a:lnTo>
                  <a:pt x="5587" y="145999"/>
                </a:lnTo>
                <a:lnTo>
                  <a:pt x="5587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215513" y="5926563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92" y="0"/>
                </a:lnTo>
              </a:path>
            </a:pathLst>
          </a:custGeom>
          <a:ln w="2165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148457" y="5926563"/>
            <a:ext cx="49530" cy="0"/>
          </a:xfrm>
          <a:custGeom>
            <a:avLst/>
            <a:gdLst/>
            <a:ahLst/>
            <a:cxnLst/>
            <a:rect l="l" t="t" r="r" b="b"/>
            <a:pathLst>
              <a:path w="49530">
                <a:moveTo>
                  <a:pt x="0" y="0"/>
                </a:moveTo>
                <a:lnTo>
                  <a:pt x="49403" y="0"/>
                </a:lnTo>
              </a:path>
            </a:pathLst>
          </a:custGeom>
          <a:ln w="2165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796791" y="5900521"/>
            <a:ext cx="87630" cy="23495"/>
          </a:xfrm>
          <a:custGeom>
            <a:avLst/>
            <a:gdLst/>
            <a:ahLst/>
            <a:cxnLst/>
            <a:rect l="l" t="t" r="r" b="b"/>
            <a:pathLst>
              <a:path w="87629" h="23495">
                <a:moveTo>
                  <a:pt x="0" y="0"/>
                </a:moveTo>
                <a:lnTo>
                  <a:pt x="0" y="23215"/>
                </a:lnTo>
                <a:lnTo>
                  <a:pt x="87249" y="23215"/>
                </a:lnTo>
                <a:lnTo>
                  <a:pt x="87249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534790" y="5878042"/>
            <a:ext cx="34925" cy="36830"/>
          </a:xfrm>
          <a:custGeom>
            <a:avLst/>
            <a:gdLst/>
            <a:ahLst/>
            <a:cxnLst/>
            <a:rect l="l" t="t" r="r" b="b"/>
            <a:pathLst>
              <a:path w="34925" h="36829">
                <a:moveTo>
                  <a:pt x="0" y="0"/>
                </a:moveTo>
                <a:lnTo>
                  <a:pt x="0" y="36461"/>
                </a:lnTo>
                <a:lnTo>
                  <a:pt x="34925" y="36461"/>
                </a:lnTo>
                <a:lnTo>
                  <a:pt x="34925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3472560" y="5878042"/>
            <a:ext cx="35560" cy="36830"/>
          </a:xfrm>
          <a:custGeom>
            <a:avLst/>
            <a:gdLst/>
            <a:ahLst/>
            <a:cxnLst/>
            <a:rect l="l" t="t" r="r" b="b"/>
            <a:pathLst>
              <a:path w="35560" h="36829">
                <a:moveTo>
                  <a:pt x="0" y="0"/>
                </a:moveTo>
                <a:lnTo>
                  <a:pt x="0" y="36461"/>
                </a:lnTo>
                <a:lnTo>
                  <a:pt x="35560" y="36461"/>
                </a:lnTo>
                <a:lnTo>
                  <a:pt x="35560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3691254" y="5876112"/>
            <a:ext cx="42545" cy="20320"/>
          </a:xfrm>
          <a:custGeom>
            <a:avLst/>
            <a:gdLst/>
            <a:ahLst/>
            <a:cxnLst/>
            <a:rect l="l" t="t" r="r" b="b"/>
            <a:pathLst>
              <a:path w="42545" h="20320">
                <a:moveTo>
                  <a:pt x="18669" y="0"/>
                </a:moveTo>
                <a:lnTo>
                  <a:pt x="14644" y="4752"/>
                </a:lnTo>
                <a:lnTo>
                  <a:pt x="10191" y="9636"/>
                </a:lnTo>
                <a:lnTo>
                  <a:pt x="5310" y="14648"/>
                </a:lnTo>
                <a:lnTo>
                  <a:pt x="0" y="19786"/>
                </a:lnTo>
                <a:lnTo>
                  <a:pt x="42418" y="19786"/>
                </a:lnTo>
                <a:lnTo>
                  <a:pt x="37082" y="14926"/>
                </a:lnTo>
                <a:lnTo>
                  <a:pt x="31353" y="10007"/>
                </a:lnTo>
                <a:lnTo>
                  <a:pt x="25219" y="5031"/>
                </a:lnTo>
                <a:lnTo>
                  <a:pt x="18669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3340227" y="5862713"/>
            <a:ext cx="94615" cy="228600"/>
          </a:xfrm>
          <a:custGeom>
            <a:avLst/>
            <a:gdLst/>
            <a:ahLst/>
            <a:cxnLst/>
            <a:rect l="l" t="t" r="r" b="b"/>
            <a:pathLst>
              <a:path w="94614" h="228600">
                <a:moveTo>
                  <a:pt x="2412" y="0"/>
                </a:moveTo>
                <a:lnTo>
                  <a:pt x="93599" y="0"/>
                </a:lnTo>
                <a:lnTo>
                  <a:pt x="93599" y="24409"/>
                </a:lnTo>
                <a:lnTo>
                  <a:pt x="62484" y="24409"/>
                </a:lnTo>
                <a:lnTo>
                  <a:pt x="62484" y="84683"/>
                </a:lnTo>
                <a:lnTo>
                  <a:pt x="89026" y="84683"/>
                </a:lnTo>
                <a:lnTo>
                  <a:pt x="89026" y="109982"/>
                </a:lnTo>
                <a:lnTo>
                  <a:pt x="62484" y="109982"/>
                </a:lnTo>
                <a:lnTo>
                  <a:pt x="62484" y="171894"/>
                </a:lnTo>
                <a:lnTo>
                  <a:pt x="70270" y="168439"/>
                </a:lnTo>
                <a:lnTo>
                  <a:pt x="78009" y="164609"/>
                </a:lnTo>
                <a:lnTo>
                  <a:pt x="85701" y="160405"/>
                </a:lnTo>
                <a:lnTo>
                  <a:pt x="93345" y="155829"/>
                </a:lnTo>
                <a:lnTo>
                  <a:pt x="94234" y="184404"/>
                </a:lnTo>
                <a:lnTo>
                  <a:pt x="75781" y="195241"/>
                </a:lnTo>
                <a:lnTo>
                  <a:pt x="55483" y="206170"/>
                </a:lnTo>
                <a:lnTo>
                  <a:pt x="33351" y="217192"/>
                </a:lnTo>
                <a:lnTo>
                  <a:pt x="9398" y="228307"/>
                </a:lnTo>
                <a:lnTo>
                  <a:pt x="0" y="202412"/>
                </a:lnTo>
                <a:lnTo>
                  <a:pt x="6407" y="199759"/>
                </a:lnTo>
                <a:lnTo>
                  <a:pt x="14589" y="196122"/>
                </a:lnTo>
                <a:lnTo>
                  <a:pt x="24556" y="191500"/>
                </a:lnTo>
                <a:lnTo>
                  <a:pt x="36322" y="185889"/>
                </a:lnTo>
                <a:lnTo>
                  <a:pt x="36322" y="109982"/>
                </a:lnTo>
                <a:lnTo>
                  <a:pt x="6985" y="109982"/>
                </a:lnTo>
                <a:lnTo>
                  <a:pt x="6985" y="84683"/>
                </a:lnTo>
                <a:lnTo>
                  <a:pt x="36322" y="84683"/>
                </a:lnTo>
                <a:lnTo>
                  <a:pt x="36322" y="24409"/>
                </a:lnTo>
                <a:lnTo>
                  <a:pt x="2412" y="24409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3433190" y="5853938"/>
            <a:ext cx="174625" cy="251460"/>
          </a:xfrm>
          <a:custGeom>
            <a:avLst/>
            <a:gdLst/>
            <a:ahLst/>
            <a:cxnLst/>
            <a:rect l="l" t="t" r="r" b="b"/>
            <a:pathLst>
              <a:path w="174625" h="251460">
                <a:moveTo>
                  <a:pt x="12573" y="0"/>
                </a:moveTo>
                <a:lnTo>
                  <a:pt x="162941" y="0"/>
                </a:lnTo>
                <a:lnTo>
                  <a:pt x="162941" y="146291"/>
                </a:lnTo>
                <a:lnTo>
                  <a:pt x="101600" y="146291"/>
                </a:lnTo>
                <a:lnTo>
                  <a:pt x="101600" y="172491"/>
                </a:lnTo>
                <a:lnTo>
                  <a:pt x="167259" y="172491"/>
                </a:lnTo>
                <a:lnTo>
                  <a:pt x="167259" y="196596"/>
                </a:lnTo>
                <a:lnTo>
                  <a:pt x="101600" y="196596"/>
                </a:lnTo>
                <a:lnTo>
                  <a:pt x="101600" y="226656"/>
                </a:lnTo>
                <a:lnTo>
                  <a:pt x="174625" y="226656"/>
                </a:lnTo>
                <a:lnTo>
                  <a:pt x="174625" y="251371"/>
                </a:lnTo>
                <a:lnTo>
                  <a:pt x="0" y="251371"/>
                </a:lnTo>
                <a:lnTo>
                  <a:pt x="0" y="226656"/>
                </a:lnTo>
                <a:lnTo>
                  <a:pt x="74930" y="226656"/>
                </a:lnTo>
                <a:lnTo>
                  <a:pt x="74930" y="196596"/>
                </a:lnTo>
                <a:lnTo>
                  <a:pt x="10541" y="196596"/>
                </a:lnTo>
                <a:lnTo>
                  <a:pt x="10541" y="172491"/>
                </a:lnTo>
                <a:lnTo>
                  <a:pt x="74930" y="172491"/>
                </a:lnTo>
                <a:lnTo>
                  <a:pt x="74930" y="146291"/>
                </a:lnTo>
                <a:lnTo>
                  <a:pt x="12573" y="146291"/>
                </a:lnTo>
                <a:lnTo>
                  <a:pt x="12573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2730880" y="5846940"/>
            <a:ext cx="269240" cy="267970"/>
          </a:xfrm>
          <a:custGeom>
            <a:avLst/>
            <a:gdLst/>
            <a:ahLst/>
            <a:cxnLst/>
            <a:rect l="l" t="t" r="r" b="b"/>
            <a:pathLst>
              <a:path w="269239" h="267970">
                <a:moveTo>
                  <a:pt x="121031" y="0"/>
                </a:moveTo>
                <a:lnTo>
                  <a:pt x="148462" y="0"/>
                </a:lnTo>
                <a:lnTo>
                  <a:pt x="148080" y="18976"/>
                </a:lnTo>
                <a:lnTo>
                  <a:pt x="147494" y="36166"/>
                </a:lnTo>
                <a:lnTo>
                  <a:pt x="146694" y="51570"/>
                </a:lnTo>
                <a:lnTo>
                  <a:pt x="145669" y="65189"/>
                </a:lnTo>
                <a:lnTo>
                  <a:pt x="264921" y="65189"/>
                </a:lnTo>
                <a:lnTo>
                  <a:pt x="264921" y="92570"/>
                </a:lnTo>
                <a:lnTo>
                  <a:pt x="154558" y="92570"/>
                </a:lnTo>
                <a:lnTo>
                  <a:pt x="170060" y="138966"/>
                </a:lnTo>
                <a:lnTo>
                  <a:pt x="194278" y="179932"/>
                </a:lnTo>
                <a:lnTo>
                  <a:pt x="227210" y="215466"/>
                </a:lnTo>
                <a:lnTo>
                  <a:pt x="268858" y="245567"/>
                </a:lnTo>
                <a:lnTo>
                  <a:pt x="252475" y="267588"/>
                </a:lnTo>
                <a:lnTo>
                  <a:pt x="211206" y="236411"/>
                </a:lnTo>
                <a:lnTo>
                  <a:pt x="177879" y="200469"/>
                </a:lnTo>
                <a:lnTo>
                  <a:pt x="152481" y="159764"/>
                </a:lnTo>
                <a:lnTo>
                  <a:pt x="135000" y="114299"/>
                </a:lnTo>
                <a:lnTo>
                  <a:pt x="116929" y="158231"/>
                </a:lnTo>
                <a:lnTo>
                  <a:pt x="91106" y="198053"/>
                </a:lnTo>
                <a:lnTo>
                  <a:pt x="57544" y="233764"/>
                </a:lnTo>
                <a:lnTo>
                  <a:pt x="16256" y="265366"/>
                </a:lnTo>
                <a:lnTo>
                  <a:pt x="0" y="241693"/>
                </a:lnTo>
                <a:lnTo>
                  <a:pt x="42104" y="209549"/>
                </a:lnTo>
                <a:lnTo>
                  <a:pt x="75088" y="173980"/>
                </a:lnTo>
                <a:lnTo>
                  <a:pt x="98976" y="134987"/>
                </a:lnTo>
                <a:lnTo>
                  <a:pt x="113792" y="92570"/>
                </a:lnTo>
                <a:lnTo>
                  <a:pt x="6476" y="92570"/>
                </a:lnTo>
                <a:lnTo>
                  <a:pt x="6095" y="65189"/>
                </a:lnTo>
                <a:lnTo>
                  <a:pt x="117348" y="65189"/>
                </a:lnTo>
                <a:lnTo>
                  <a:pt x="118798" y="49113"/>
                </a:lnTo>
                <a:lnTo>
                  <a:pt x="119903" y="32889"/>
                </a:lnTo>
                <a:lnTo>
                  <a:pt x="120651" y="16518"/>
                </a:lnTo>
                <a:lnTo>
                  <a:pt x="12103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3036570" y="5845606"/>
            <a:ext cx="79375" cy="266700"/>
          </a:xfrm>
          <a:custGeom>
            <a:avLst/>
            <a:gdLst/>
            <a:ahLst/>
            <a:cxnLst/>
            <a:rect l="l" t="t" r="r" b="b"/>
            <a:pathLst>
              <a:path w="79375" h="266700">
                <a:moveTo>
                  <a:pt x="30480" y="0"/>
                </a:moveTo>
                <a:lnTo>
                  <a:pt x="57023" y="0"/>
                </a:lnTo>
                <a:lnTo>
                  <a:pt x="57023" y="73520"/>
                </a:lnTo>
                <a:lnTo>
                  <a:pt x="79121" y="73520"/>
                </a:lnTo>
                <a:lnTo>
                  <a:pt x="79121" y="99110"/>
                </a:lnTo>
                <a:lnTo>
                  <a:pt x="57023" y="99110"/>
                </a:lnTo>
                <a:lnTo>
                  <a:pt x="57023" y="266700"/>
                </a:lnTo>
                <a:lnTo>
                  <a:pt x="30480" y="266700"/>
                </a:lnTo>
                <a:lnTo>
                  <a:pt x="30480" y="99110"/>
                </a:lnTo>
                <a:lnTo>
                  <a:pt x="0" y="99110"/>
                </a:lnTo>
                <a:lnTo>
                  <a:pt x="0" y="73520"/>
                </a:lnTo>
                <a:lnTo>
                  <a:pt x="30480" y="73520"/>
                </a:lnTo>
                <a:lnTo>
                  <a:pt x="3048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2429510" y="5843511"/>
            <a:ext cx="266700" cy="132080"/>
          </a:xfrm>
          <a:custGeom>
            <a:avLst/>
            <a:gdLst/>
            <a:ahLst/>
            <a:cxnLst/>
            <a:rect l="l" t="t" r="r" b="b"/>
            <a:pathLst>
              <a:path w="266700" h="132079">
                <a:moveTo>
                  <a:pt x="94995" y="0"/>
                </a:moveTo>
                <a:lnTo>
                  <a:pt x="125729" y="6108"/>
                </a:lnTo>
                <a:lnTo>
                  <a:pt x="109868" y="29995"/>
                </a:lnTo>
                <a:lnTo>
                  <a:pt x="92567" y="52543"/>
                </a:lnTo>
                <a:lnTo>
                  <a:pt x="73812" y="73752"/>
                </a:lnTo>
                <a:lnTo>
                  <a:pt x="53593" y="93624"/>
                </a:lnTo>
                <a:lnTo>
                  <a:pt x="85379" y="92038"/>
                </a:lnTo>
                <a:lnTo>
                  <a:pt x="121094" y="89525"/>
                </a:lnTo>
                <a:lnTo>
                  <a:pt x="160714" y="86084"/>
                </a:lnTo>
                <a:lnTo>
                  <a:pt x="204215" y="81711"/>
                </a:lnTo>
                <a:lnTo>
                  <a:pt x="194266" y="71227"/>
                </a:lnTo>
                <a:lnTo>
                  <a:pt x="183292" y="60613"/>
                </a:lnTo>
                <a:lnTo>
                  <a:pt x="171319" y="49872"/>
                </a:lnTo>
                <a:lnTo>
                  <a:pt x="158369" y="39001"/>
                </a:lnTo>
                <a:lnTo>
                  <a:pt x="181863" y="20993"/>
                </a:lnTo>
                <a:lnTo>
                  <a:pt x="207674" y="44496"/>
                </a:lnTo>
                <a:lnTo>
                  <a:pt x="230425" y="67684"/>
                </a:lnTo>
                <a:lnTo>
                  <a:pt x="250104" y="90558"/>
                </a:lnTo>
                <a:lnTo>
                  <a:pt x="266700" y="113118"/>
                </a:lnTo>
                <a:lnTo>
                  <a:pt x="243204" y="132016"/>
                </a:lnTo>
                <a:lnTo>
                  <a:pt x="238801" y="125148"/>
                </a:lnTo>
                <a:lnTo>
                  <a:pt x="234172" y="118395"/>
                </a:lnTo>
                <a:lnTo>
                  <a:pt x="229328" y="111756"/>
                </a:lnTo>
                <a:lnTo>
                  <a:pt x="224281" y="105232"/>
                </a:lnTo>
                <a:lnTo>
                  <a:pt x="166586" y="111461"/>
                </a:lnTo>
                <a:lnTo>
                  <a:pt x="111045" y="116316"/>
                </a:lnTo>
                <a:lnTo>
                  <a:pt x="57671" y="119794"/>
                </a:lnTo>
                <a:lnTo>
                  <a:pt x="6476" y="121894"/>
                </a:lnTo>
                <a:lnTo>
                  <a:pt x="0" y="96304"/>
                </a:lnTo>
                <a:lnTo>
                  <a:pt x="22361" y="84978"/>
                </a:lnTo>
                <a:lnTo>
                  <a:pt x="45640" y="65154"/>
                </a:lnTo>
                <a:lnTo>
                  <a:pt x="69848" y="36828"/>
                </a:lnTo>
                <a:lnTo>
                  <a:pt x="94995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3112770" y="5842927"/>
            <a:ext cx="187325" cy="174625"/>
          </a:xfrm>
          <a:custGeom>
            <a:avLst/>
            <a:gdLst/>
            <a:ahLst/>
            <a:cxnLst/>
            <a:rect l="l" t="t" r="r" b="b"/>
            <a:pathLst>
              <a:path w="187325" h="174625">
                <a:moveTo>
                  <a:pt x="144780" y="0"/>
                </a:moveTo>
                <a:lnTo>
                  <a:pt x="149516" y="2797"/>
                </a:lnTo>
                <a:lnTo>
                  <a:pt x="154765" y="6581"/>
                </a:lnTo>
                <a:lnTo>
                  <a:pt x="160514" y="11351"/>
                </a:lnTo>
                <a:lnTo>
                  <a:pt x="166751" y="17106"/>
                </a:lnTo>
                <a:lnTo>
                  <a:pt x="157988" y="22618"/>
                </a:lnTo>
                <a:lnTo>
                  <a:pt x="187197" y="22618"/>
                </a:lnTo>
                <a:lnTo>
                  <a:pt x="187197" y="44196"/>
                </a:lnTo>
                <a:lnTo>
                  <a:pt x="107315" y="44196"/>
                </a:lnTo>
                <a:lnTo>
                  <a:pt x="107315" y="56400"/>
                </a:lnTo>
                <a:lnTo>
                  <a:pt x="174497" y="56400"/>
                </a:lnTo>
                <a:lnTo>
                  <a:pt x="174497" y="148971"/>
                </a:lnTo>
                <a:lnTo>
                  <a:pt x="174497" y="157708"/>
                </a:lnTo>
                <a:lnTo>
                  <a:pt x="138556" y="172186"/>
                </a:lnTo>
                <a:lnTo>
                  <a:pt x="133985" y="172186"/>
                </a:lnTo>
                <a:lnTo>
                  <a:pt x="130302" y="171996"/>
                </a:lnTo>
                <a:lnTo>
                  <a:pt x="127762" y="171589"/>
                </a:lnTo>
                <a:lnTo>
                  <a:pt x="119506" y="149415"/>
                </a:lnTo>
                <a:lnTo>
                  <a:pt x="124460" y="149809"/>
                </a:lnTo>
                <a:lnTo>
                  <a:pt x="132969" y="150012"/>
                </a:lnTo>
                <a:lnTo>
                  <a:pt x="144780" y="150012"/>
                </a:lnTo>
                <a:lnTo>
                  <a:pt x="147193" y="150012"/>
                </a:lnTo>
                <a:lnTo>
                  <a:pt x="148463" y="148678"/>
                </a:lnTo>
                <a:lnTo>
                  <a:pt x="148463" y="145999"/>
                </a:lnTo>
                <a:lnTo>
                  <a:pt x="148463" y="138404"/>
                </a:lnTo>
                <a:lnTo>
                  <a:pt x="107315" y="138404"/>
                </a:lnTo>
                <a:lnTo>
                  <a:pt x="107315" y="170103"/>
                </a:lnTo>
                <a:lnTo>
                  <a:pt x="80518" y="170103"/>
                </a:lnTo>
                <a:lnTo>
                  <a:pt x="80518" y="138404"/>
                </a:lnTo>
                <a:lnTo>
                  <a:pt x="40259" y="138404"/>
                </a:lnTo>
                <a:lnTo>
                  <a:pt x="40259" y="174269"/>
                </a:lnTo>
                <a:lnTo>
                  <a:pt x="13716" y="174269"/>
                </a:lnTo>
                <a:lnTo>
                  <a:pt x="13716" y="56400"/>
                </a:lnTo>
                <a:lnTo>
                  <a:pt x="80518" y="56400"/>
                </a:lnTo>
                <a:lnTo>
                  <a:pt x="80518" y="44196"/>
                </a:lnTo>
                <a:lnTo>
                  <a:pt x="0" y="44196"/>
                </a:lnTo>
                <a:lnTo>
                  <a:pt x="0" y="22618"/>
                </a:lnTo>
                <a:lnTo>
                  <a:pt x="80518" y="22618"/>
                </a:lnTo>
                <a:lnTo>
                  <a:pt x="80518" y="2679"/>
                </a:lnTo>
                <a:lnTo>
                  <a:pt x="107315" y="2679"/>
                </a:lnTo>
                <a:lnTo>
                  <a:pt x="107315" y="22618"/>
                </a:lnTo>
                <a:lnTo>
                  <a:pt x="139572" y="22618"/>
                </a:lnTo>
                <a:lnTo>
                  <a:pt x="135636" y="18745"/>
                </a:lnTo>
                <a:lnTo>
                  <a:pt x="131063" y="15379"/>
                </a:lnTo>
                <a:lnTo>
                  <a:pt x="125984" y="12496"/>
                </a:lnTo>
                <a:lnTo>
                  <a:pt x="14478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3769740" y="5842622"/>
            <a:ext cx="140970" cy="269875"/>
          </a:xfrm>
          <a:custGeom>
            <a:avLst/>
            <a:gdLst/>
            <a:ahLst/>
            <a:cxnLst/>
            <a:rect l="l" t="t" r="r" b="b"/>
            <a:pathLst>
              <a:path w="140970" h="269875">
                <a:moveTo>
                  <a:pt x="69850" y="0"/>
                </a:moveTo>
                <a:lnTo>
                  <a:pt x="73586" y="7729"/>
                </a:lnTo>
                <a:lnTo>
                  <a:pt x="77168" y="16036"/>
                </a:lnTo>
                <a:lnTo>
                  <a:pt x="80583" y="24920"/>
                </a:lnTo>
                <a:lnTo>
                  <a:pt x="83820" y="34378"/>
                </a:lnTo>
                <a:lnTo>
                  <a:pt x="140716" y="34378"/>
                </a:lnTo>
                <a:lnTo>
                  <a:pt x="140716" y="88404"/>
                </a:lnTo>
                <a:lnTo>
                  <a:pt x="123698" y="88404"/>
                </a:lnTo>
                <a:lnTo>
                  <a:pt x="123698" y="156121"/>
                </a:lnTo>
                <a:lnTo>
                  <a:pt x="39878" y="156121"/>
                </a:lnTo>
                <a:lnTo>
                  <a:pt x="39878" y="176809"/>
                </a:lnTo>
                <a:lnTo>
                  <a:pt x="134112" y="176809"/>
                </a:lnTo>
                <a:lnTo>
                  <a:pt x="134112" y="256578"/>
                </a:lnTo>
                <a:lnTo>
                  <a:pt x="39878" y="256578"/>
                </a:lnTo>
                <a:lnTo>
                  <a:pt x="39878" y="269684"/>
                </a:lnTo>
                <a:lnTo>
                  <a:pt x="13081" y="269684"/>
                </a:lnTo>
                <a:lnTo>
                  <a:pt x="13081" y="88404"/>
                </a:lnTo>
                <a:lnTo>
                  <a:pt x="0" y="88404"/>
                </a:lnTo>
                <a:lnTo>
                  <a:pt x="0" y="34378"/>
                </a:lnTo>
                <a:lnTo>
                  <a:pt x="54483" y="34378"/>
                </a:lnTo>
                <a:lnTo>
                  <a:pt x="52649" y="29354"/>
                </a:lnTo>
                <a:lnTo>
                  <a:pt x="50006" y="23215"/>
                </a:lnTo>
                <a:lnTo>
                  <a:pt x="46553" y="15962"/>
                </a:lnTo>
                <a:lnTo>
                  <a:pt x="42291" y="7594"/>
                </a:lnTo>
                <a:lnTo>
                  <a:pt x="69850" y="0"/>
                </a:lnTo>
                <a:close/>
              </a:path>
            </a:pathLst>
          </a:custGeom>
          <a:ln w="914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3644138" y="5841733"/>
            <a:ext cx="122555" cy="85725"/>
          </a:xfrm>
          <a:custGeom>
            <a:avLst/>
            <a:gdLst/>
            <a:ahLst/>
            <a:cxnLst/>
            <a:rect l="l" t="t" r="r" b="b"/>
            <a:pathLst>
              <a:path w="122554" h="85725">
                <a:moveTo>
                  <a:pt x="60578" y="0"/>
                </a:moveTo>
                <a:lnTo>
                  <a:pt x="85216" y="8775"/>
                </a:lnTo>
                <a:lnTo>
                  <a:pt x="83820" y="11658"/>
                </a:lnTo>
                <a:lnTo>
                  <a:pt x="82423" y="13893"/>
                </a:lnTo>
                <a:lnTo>
                  <a:pt x="80772" y="15481"/>
                </a:lnTo>
                <a:lnTo>
                  <a:pt x="93706" y="25489"/>
                </a:lnTo>
                <a:lnTo>
                  <a:pt x="104901" y="34828"/>
                </a:lnTo>
                <a:lnTo>
                  <a:pt x="114383" y="43497"/>
                </a:lnTo>
                <a:lnTo>
                  <a:pt x="122174" y="51498"/>
                </a:lnTo>
                <a:lnTo>
                  <a:pt x="107823" y="73075"/>
                </a:lnTo>
                <a:lnTo>
                  <a:pt x="103250" y="67221"/>
                </a:lnTo>
                <a:lnTo>
                  <a:pt x="98044" y="61760"/>
                </a:lnTo>
                <a:lnTo>
                  <a:pt x="92201" y="56705"/>
                </a:lnTo>
                <a:lnTo>
                  <a:pt x="92201" y="76492"/>
                </a:lnTo>
                <a:lnTo>
                  <a:pt x="35813" y="76492"/>
                </a:lnTo>
                <a:lnTo>
                  <a:pt x="35813" y="64592"/>
                </a:lnTo>
                <a:lnTo>
                  <a:pt x="29837" y="69678"/>
                </a:lnTo>
                <a:lnTo>
                  <a:pt x="23145" y="74822"/>
                </a:lnTo>
                <a:lnTo>
                  <a:pt x="15740" y="80022"/>
                </a:lnTo>
                <a:lnTo>
                  <a:pt x="7620" y="85280"/>
                </a:lnTo>
                <a:lnTo>
                  <a:pt x="0" y="58191"/>
                </a:lnTo>
                <a:lnTo>
                  <a:pt x="16359" y="47018"/>
                </a:lnTo>
                <a:lnTo>
                  <a:pt x="31908" y="33596"/>
                </a:lnTo>
                <a:lnTo>
                  <a:pt x="46648" y="17923"/>
                </a:lnTo>
                <a:lnTo>
                  <a:pt x="60578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034028" y="5861672"/>
            <a:ext cx="497840" cy="235585"/>
          </a:xfrm>
          <a:custGeom>
            <a:avLst/>
            <a:gdLst/>
            <a:ahLst/>
            <a:cxnLst/>
            <a:rect l="l" t="t" r="r" b="b"/>
            <a:pathLst>
              <a:path w="497839" h="235585">
                <a:moveTo>
                  <a:pt x="488702" y="29464"/>
                </a:moveTo>
                <a:lnTo>
                  <a:pt x="422275" y="29464"/>
                </a:lnTo>
                <a:lnTo>
                  <a:pt x="439963" y="31854"/>
                </a:lnTo>
                <a:lnTo>
                  <a:pt x="452627" y="39027"/>
                </a:lnTo>
                <a:lnTo>
                  <a:pt x="460244" y="50980"/>
                </a:lnTo>
                <a:lnTo>
                  <a:pt x="462788" y="67716"/>
                </a:lnTo>
                <a:lnTo>
                  <a:pt x="462121" y="76920"/>
                </a:lnTo>
                <a:lnTo>
                  <a:pt x="438515" y="119811"/>
                </a:lnTo>
                <a:lnTo>
                  <a:pt x="352298" y="205981"/>
                </a:lnTo>
                <a:lnTo>
                  <a:pt x="352298" y="235153"/>
                </a:lnTo>
                <a:lnTo>
                  <a:pt x="495681" y="235153"/>
                </a:lnTo>
                <a:lnTo>
                  <a:pt x="495681" y="204939"/>
                </a:lnTo>
                <a:lnTo>
                  <a:pt x="393192" y="204939"/>
                </a:lnTo>
                <a:lnTo>
                  <a:pt x="393192" y="204190"/>
                </a:lnTo>
                <a:lnTo>
                  <a:pt x="444500" y="155384"/>
                </a:lnTo>
                <a:lnTo>
                  <a:pt x="478879" y="116829"/>
                </a:lnTo>
                <a:lnTo>
                  <a:pt x="497099" y="74404"/>
                </a:lnTo>
                <a:lnTo>
                  <a:pt x="497839" y="63855"/>
                </a:lnTo>
                <a:lnTo>
                  <a:pt x="496671" y="49967"/>
                </a:lnTo>
                <a:lnTo>
                  <a:pt x="493156" y="37638"/>
                </a:lnTo>
                <a:lnTo>
                  <a:pt x="488702" y="29464"/>
                </a:lnTo>
                <a:close/>
              </a:path>
              <a:path w="497839" h="235585">
                <a:moveTo>
                  <a:pt x="428498" y="749"/>
                </a:moveTo>
                <a:lnTo>
                  <a:pt x="410809" y="2032"/>
                </a:lnTo>
                <a:lnTo>
                  <a:pt x="394144" y="5883"/>
                </a:lnTo>
                <a:lnTo>
                  <a:pt x="378527" y="12300"/>
                </a:lnTo>
                <a:lnTo>
                  <a:pt x="363982" y="21285"/>
                </a:lnTo>
                <a:lnTo>
                  <a:pt x="363982" y="54914"/>
                </a:lnTo>
                <a:lnTo>
                  <a:pt x="378073" y="43780"/>
                </a:lnTo>
                <a:lnTo>
                  <a:pt x="392509" y="35826"/>
                </a:lnTo>
                <a:lnTo>
                  <a:pt x="407255" y="31054"/>
                </a:lnTo>
                <a:lnTo>
                  <a:pt x="422275" y="29464"/>
                </a:lnTo>
                <a:lnTo>
                  <a:pt x="488702" y="29464"/>
                </a:lnTo>
                <a:lnTo>
                  <a:pt x="487285" y="26863"/>
                </a:lnTo>
                <a:lnTo>
                  <a:pt x="479044" y="17640"/>
                </a:lnTo>
                <a:lnTo>
                  <a:pt x="468824" y="10248"/>
                </a:lnTo>
                <a:lnTo>
                  <a:pt x="457009" y="4970"/>
                </a:lnTo>
                <a:lnTo>
                  <a:pt x="443575" y="1804"/>
                </a:lnTo>
                <a:lnTo>
                  <a:pt x="428498" y="749"/>
                </a:lnTo>
                <a:close/>
              </a:path>
              <a:path w="497839" h="235585">
                <a:moveTo>
                  <a:pt x="318388" y="205981"/>
                </a:moveTo>
                <a:lnTo>
                  <a:pt x="182752" y="205981"/>
                </a:lnTo>
                <a:lnTo>
                  <a:pt x="182752" y="235153"/>
                </a:lnTo>
                <a:lnTo>
                  <a:pt x="318388" y="235153"/>
                </a:lnTo>
                <a:lnTo>
                  <a:pt x="318388" y="205981"/>
                </a:lnTo>
                <a:close/>
              </a:path>
              <a:path w="497839" h="235585">
                <a:moveTo>
                  <a:pt x="268097" y="39446"/>
                </a:moveTo>
                <a:lnTo>
                  <a:pt x="233172" y="39446"/>
                </a:lnTo>
                <a:lnTo>
                  <a:pt x="233172" y="205981"/>
                </a:lnTo>
                <a:lnTo>
                  <a:pt x="268097" y="205981"/>
                </a:lnTo>
                <a:lnTo>
                  <a:pt x="268097" y="39446"/>
                </a:lnTo>
                <a:close/>
              </a:path>
              <a:path w="497839" h="235585">
                <a:moveTo>
                  <a:pt x="268097" y="0"/>
                </a:moveTo>
                <a:lnTo>
                  <a:pt x="181356" y="22771"/>
                </a:lnTo>
                <a:lnTo>
                  <a:pt x="181356" y="53428"/>
                </a:lnTo>
                <a:lnTo>
                  <a:pt x="233172" y="39446"/>
                </a:lnTo>
                <a:lnTo>
                  <a:pt x="268097" y="39446"/>
                </a:lnTo>
                <a:lnTo>
                  <a:pt x="268097" y="0"/>
                </a:lnTo>
                <a:close/>
              </a:path>
              <a:path w="497839" h="235585">
                <a:moveTo>
                  <a:pt x="137033" y="205981"/>
                </a:moveTo>
                <a:lnTo>
                  <a:pt x="1397" y="205981"/>
                </a:lnTo>
                <a:lnTo>
                  <a:pt x="1397" y="235153"/>
                </a:lnTo>
                <a:lnTo>
                  <a:pt x="137033" y="235153"/>
                </a:lnTo>
                <a:lnTo>
                  <a:pt x="137033" y="205981"/>
                </a:lnTo>
                <a:close/>
              </a:path>
              <a:path w="497839" h="235585">
                <a:moveTo>
                  <a:pt x="86741" y="39446"/>
                </a:moveTo>
                <a:lnTo>
                  <a:pt x="51816" y="39446"/>
                </a:lnTo>
                <a:lnTo>
                  <a:pt x="51816" y="205981"/>
                </a:lnTo>
                <a:lnTo>
                  <a:pt x="86741" y="205981"/>
                </a:lnTo>
                <a:lnTo>
                  <a:pt x="86741" y="39446"/>
                </a:lnTo>
                <a:close/>
              </a:path>
              <a:path w="497839" h="235585">
                <a:moveTo>
                  <a:pt x="86741" y="0"/>
                </a:moveTo>
                <a:lnTo>
                  <a:pt x="0" y="22771"/>
                </a:lnTo>
                <a:lnTo>
                  <a:pt x="0" y="53428"/>
                </a:lnTo>
                <a:lnTo>
                  <a:pt x="51816" y="39446"/>
                </a:lnTo>
                <a:lnTo>
                  <a:pt x="86741" y="39446"/>
                </a:lnTo>
                <a:lnTo>
                  <a:pt x="8674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386326" y="5862421"/>
            <a:ext cx="146050" cy="234950"/>
          </a:xfrm>
          <a:custGeom>
            <a:avLst/>
            <a:gdLst/>
            <a:ahLst/>
            <a:cxnLst/>
            <a:rect l="l" t="t" r="r" b="b"/>
            <a:pathLst>
              <a:path w="146050" h="234950">
                <a:moveTo>
                  <a:pt x="76200" y="0"/>
                </a:moveTo>
                <a:lnTo>
                  <a:pt x="116526" y="9499"/>
                </a:lnTo>
                <a:lnTo>
                  <a:pt x="144373" y="49218"/>
                </a:lnTo>
                <a:lnTo>
                  <a:pt x="145541" y="63106"/>
                </a:lnTo>
                <a:lnTo>
                  <a:pt x="144801" y="73655"/>
                </a:lnTo>
                <a:lnTo>
                  <a:pt x="126581" y="116080"/>
                </a:lnTo>
                <a:lnTo>
                  <a:pt x="92201" y="154635"/>
                </a:lnTo>
                <a:lnTo>
                  <a:pt x="40894" y="203441"/>
                </a:lnTo>
                <a:lnTo>
                  <a:pt x="40894" y="204190"/>
                </a:lnTo>
                <a:lnTo>
                  <a:pt x="143383" y="204190"/>
                </a:lnTo>
                <a:lnTo>
                  <a:pt x="143383" y="234403"/>
                </a:lnTo>
                <a:lnTo>
                  <a:pt x="0" y="234403"/>
                </a:lnTo>
                <a:lnTo>
                  <a:pt x="0" y="205231"/>
                </a:lnTo>
                <a:lnTo>
                  <a:pt x="66801" y="139445"/>
                </a:lnTo>
                <a:lnTo>
                  <a:pt x="77229" y="128882"/>
                </a:lnTo>
                <a:lnTo>
                  <a:pt x="104489" y="93511"/>
                </a:lnTo>
                <a:lnTo>
                  <a:pt x="110489" y="66967"/>
                </a:lnTo>
                <a:lnTo>
                  <a:pt x="107946" y="50231"/>
                </a:lnTo>
                <a:lnTo>
                  <a:pt x="100329" y="38277"/>
                </a:lnTo>
                <a:lnTo>
                  <a:pt x="87665" y="31105"/>
                </a:lnTo>
                <a:lnTo>
                  <a:pt x="69976" y="28714"/>
                </a:lnTo>
                <a:lnTo>
                  <a:pt x="54957" y="30305"/>
                </a:lnTo>
                <a:lnTo>
                  <a:pt x="40211" y="35077"/>
                </a:lnTo>
                <a:lnTo>
                  <a:pt x="25775" y="43030"/>
                </a:lnTo>
                <a:lnTo>
                  <a:pt x="11684" y="54165"/>
                </a:lnTo>
                <a:lnTo>
                  <a:pt x="11684" y="20535"/>
                </a:lnTo>
                <a:lnTo>
                  <a:pt x="26229" y="11551"/>
                </a:lnTo>
                <a:lnTo>
                  <a:pt x="41846" y="5133"/>
                </a:lnTo>
                <a:lnTo>
                  <a:pt x="58511" y="1283"/>
                </a:lnTo>
                <a:lnTo>
                  <a:pt x="7620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215384" y="5861672"/>
            <a:ext cx="137160" cy="235585"/>
          </a:xfrm>
          <a:custGeom>
            <a:avLst/>
            <a:gdLst/>
            <a:ahLst/>
            <a:cxnLst/>
            <a:rect l="l" t="t" r="r" b="b"/>
            <a:pathLst>
              <a:path w="137160" h="235585">
                <a:moveTo>
                  <a:pt x="86740" y="0"/>
                </a:moveTo>
                <a:lnTo>
                  <a:pt x="86740" y="205981"/>
                </a:lnTo>
                <a:lnTo>
                  <a:pt x="137032" y="205981"/>
                </a:lnTo>
                <a:lnTo>
                  <a:pt x="137032" y="235153"/>
                </a:lnTo>
                <a:lnTo>
                  <a:pt x="1396" y="235153"/>
                </a:lnTo>
                <a:lnTo>
                  <a:pt x="1396" y="205981"/>
                </a:lnTo>
                <a:lnTo>
                  <a:pt x="51815" y="205981"/>
                </a:lnTo>
                <a:lnTo>
                  <a:pt x="51815" y="39446"/>
                </a:lnTo>
                <a:lnTo>
                  <a:pt x="0" y="53428"/>
                </a:lnTo>
                <a:lnTo>
                  <a:pt x="0" y="22771"/>
                </a:lnTo>
                <a:lnTo>
                  <a:pt x="8674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034028" y="5861672"/>
            <a:ext cx="137160" cy="235585"/>
          </a:xfrm>
          <a:custGeom>
            <a:avLst/>
            <a:gdLst/>
            <a:ahLst/>
            <a:cxnLst/>
            <a:rect l="l" t="t" r="r" b="b"/>
            <a:pathLst>
              <a:path w="137160" h="235585">
                <a:moveTo>
                  <a:pt x="86741" y="0"/>
                </a:moveTo>
                <a:lnTo>
                  <a:pt x="86741" y="205981"/>
                </a:lnTo>
                <a:lnTo>
                  <a:pt x="137033" y="205981"/>
                </a:lnTo>
                <a:lnTo>
                  <a:pt x="137033" y="235153"/>
                </a:lnTo>
                <a:lnTo>
                  <a:pt x="1397" y="235153"/>
                </a:lnTo>
                <a:lnTo>
                  <a:pt x="1397" y="205981"/>
                </a:lnTo>
                <a:lnTo>
                  <a:pt x="51816" y="205981"/>
                </a:lnTo>
                <a:lnTo>
                  <a:pt x="51816" y="39446"/>
                </a:lnTo>
                <a:lnTo>
                  <a:pt x="0" y="53428"/>
                </a:lnTo>
                <a:lnTo>
                  <a:pt x="0" y="22771"/>
                </a:lnTo>
                <a:lnTo>
                  <a:pt x="86741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655058" y="5866282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60" h="231139">
                <a:moveTo>
                  <a:pt x="73278" y="0"/>
                </a:moveTo>
                <a:lnTo>
                  <a:pt x="0" y="0"/>
                </a:lnTo>
                <a:lnTo>
                  <a:pt x="0" y="230543"/>
                </a:lnTo>
                <a:lnTo>
                  <a:pt x="35687" y="230543"/>
                </a:lnTo>
                <a:lnTo>
                  <a:pt x="35687" y="135889"/>
                </a:lnTo>
                <a:lnTo>
                  <a:pt x="112072" y="135889"/>
                </a:lnTo>
                <a:lnTo>
                  <a:pt x="104981" y="129600"/>
                </a:lnTo>
                <a:lnTo>
                  <a:pt x="97027" y="125323"/>
                </a:lnTo>
                <a:lnTo>
                  <a:pt x="97027" y="124726"/>
                </a:lnTo>
                <a:lnTo>
                  <a:pt x="108457" y="120828"/>
                </a:lnTo>
                <a:lnTo>
                  <a:pt x="118554" y="115684"/>
                </a:lnTo>
                <a:lnTo>
                  <a:pt x="127317" y="109292"/>
                </a:lnTo>
                <a:lnTo>
                  <a:pt x="130252" y="106273"/>
                </a:lnTo>
                <a:lnTo>
                  <a:pt x="35687" y="106273"/>
                </a:lnTo>
                <a:lnTo>
                  <a:pt x="35687" y="29476"/>
                </a:lnTo>
                <a:lnTo>
                  <a:pt x="139891" y="29476"/>
                </a:lnTo>
                <a:lnTo>
                  <a:pt x="137352" y="25072"/>
                </a:lnTo>
                <a:lnTo>
                  <a:pt x="128777" y="16154"/>
                </a:lnTo>
                <a:lnTo>
                  <a:pt x="117963" y="9086"/>
                </a:lnTo>
                <a:lnTo>
                  <a:pt x="105124" y="4038"/>
                </a:lnTo>
                <a:lnTo>
                  <a:pt x="90237" y="1009"/>
                </a:lnTo>
                <a:lnTo>
                  <a:pt x="73278" y="0"/>
                </a:lnTo>
                <a:close/>
              </a:path>
              <a:path w="175260" h="231139">
                <a:moveTo>
                  <a:pt x="112072" y="135889"/>
                </a:moveTo>
                <a:lnTo>
                  <a:pt x="62737" y="135889"/>
                </a:lnTo>
                <a:lnTo>
                  <a:pt x="69595" y="138112"/>
                </a:lnTo>
                <a:lnTo>
                  <a:pt x="75691" y="142582"/>
                </a:lnTo>
                <a:lnTo>
                  <a:pt x="133222" y="230543"/>
                </a:lnTo>
                <a:lnTo>
                  <a:pt x="175005" y="230543"/>
                </a:lnTo>
                <a:lnTo>
                  <a:pt x="131699" y="161632"/>
                </a:lnTo>
                <a:lnTo>
                  <a:pt x="122316" y="147754"/>
                </a:lnTo>
                <a:lnTo>
                  <a:pt x="113410" y="137077"/>
                </a:lnTo>
                <a:lnTo>
                  <a:pt x="112072" y="135889"/>
                </a:lnTo>
                <a:close/>
              </a:path>
              <a:path w="175260" h="231139">
                <a:moveTo>
                  <a:pt x="139891" y="29476"/>
                </a:moveTo>
                <a:lnTo>
                  <a:pt x="67944" y="29476"/>
                </a:lnTo>
                <a:lnTo>
                  <a:pt x="86707" y="31736"/>
                </a:lnTo>
                <a:lnTo>
                  <a:pt x="100123" y="38515"/>
                </a:lnTo>
                <a:lnTo>
                  <a:pt x="108182" y="49814"/>
                </a:lnTo>
                <a:lnTo>
                  <a:pt x="110870" y="65633"/>
                </a:lnTo>
                <a:lnTo>
                  <a:pt x="110132" y="74101"/>
                </a:lnTo>
                <a:lnTo>
                  <a:pt x="85201" y="103406"/>
                </a:lnTo>
                <a:lnTo>
                  <a:pt x="67437" y="106273"/>
                </a:lnTo>
                <a:lnTo>
                  <a:pt x="130252" y="106273"/>
                </a:lnTo>
                <a:lnTo>
                  <a:pt x="148336" y="61912"/>
                </a:lnTo>
                <a:lnTo>
                  <a:pt x="147119" y="47951"/>
                </a:lnTo>
                <a:lnTo>
                  <a:pt x="143462" y="35671"/>
                </a:lnTo>
                <a:lnTo>
                  <a:pt x="139891" y="2947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690745" y="5895759"/>
            <a:ext cx="75565" cy="76835"/>
          </a:xfrm>
          <a:custGeom>
            <a:avLst/>
            <a:gdLst/>
            <a:ahLst/>
            <a:cxnLst/>
            <a:rect l="l" t="t" r="r" b="b"/>
            <a:pathLst>
              <a:path w="75564" h="76835">
                <a:moveTo>
                  <a:pt x="0" y="0"/>
                </a:moveTo>
                <a:lnTo>
                  <a:pt x="0" y="76796"/>
                </a:lnTo>
                <a:lnTo>
                  <a:pt x="31750" y="76796"/>
                </a:lnTo>
                <a:lnTo>
                  <a:pt x="68540" y="59211"/>
                </a:lnTo>
                <a:lnTo>
                  <a:pt x="75183" y="36156"/>
                </a:lnTo>
                <a:lnTo>
                  <a:pt x="72495" y="20338"/>
                </a:lnTo>
                <a:lnTo>
                  <a:pt x="64436" y="9039"/>
                </a:lnTo>
                <a:lnTo>
                  <a:pt x="51020" y="2259"/>
                </a:lnTo>
                <a:lnTo>
                  <a:pt x="32257" y="0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4655058" y="5866282"/>
            <a:ext cx="175260" cy="231140"/>
          </a:xfrm>
          <a:custGeom>
            <a:avLst/>
            <a:gdLst/>
            <a:ahLst/>
            <a:cxnLst/>
            <a:rect l="l" t="t" r="r" b="b"/>
            <a:pathLst>
              <a:path w="175260" h="231139">
                <a:moveTo>
                  <a:pt x="0" y="0"/>
                </a:moveTo>
                <a:lnTo>
                  <a:pt x="73278" y="0"/>
                </a:lnTo>
                <a:lnTo>
                  <a:pt x="90237" y="1009"/>
                </a:lnTo>
                <a:lnTo>
                  <a:pt x="128777" y="16154"/>
                </a:lnTo>
                <a:lnTo>
                  <a:pt x="148336" y="61912"/>
                </a:lnTo>
                <a:lnTo>
                  <a:pt x="147498" y="73104"/>
                </a:lnTo>
                <a:lnTo>
                  <a:pt x="127317" y="109292"/>
                </a:lnTo>
                <a:lnTo>
                  <a:pt x="97027" y="124726"/>
                </a:lnTo>
                <a:lnTo>
                  <a:pt x="97027" y="125323"/>
                </a:lnTo>
                <a:lnTo>
                  <a:pt x="131699" y="161632"/>
                </a:lnTo>
                <a:lnTo>
                  <a:pt x="175005" y="230543"/>
                </a:lnTo>
                <a:lnTo>
                  <a:pt x="133222" y="230543"/>
                </a:lnTo>
                <a:lnTo>
                  <a:pt x="95630" y="167728"/>
                </a:lnTo>
                <a:lnTo>
                  <a:pt x="90247" y="159242"/>
                </a:lnTo>
                <a:lnTo>
                  <a:pt x="62737" y="135889"/>
                </a:lnTo>
                <a:lnTo>
                  <a:pt x="54990" y="135889"/>
                </a:lnTo>
                <a:lnTo>
                  <a:pt x="35687" y="135889"/>
                </a:lnTo>
                <a:lnTo>
                  <a:pt x="35687" y="230543"/>
                </a:lnTo>
                <a:lnTo>
                  <a:pt x="0" y="230543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716523" y="1274063"/>
            <a:ext cx="3169920" cy="28300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60170" y="2107184"/>
            <a:ext cx="10229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</a:t>
            </a:r>
            <a:r>
              <a:rPr sz="28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7571" y="2150872"/>
            <a:ext cx="177165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342888" y="1909572"/>
            <a:ext cx="2258695" cy="168719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203200" rIns="0" bIns="0" rtlCol="0">
            <a:spAutoFit/>
          </a:bodyPr>
          <a:lstStyle/>
          <a:p>
            <a:pPr marL="489585" marR="254000" indent="-227330">
              <a:lnSpc>
                <a:spcPts val="3070"/>
              </a:lnSpc>
              <a:spcBef>
                <a:spcPts val="160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Three Steps </a:t>
            </a:r>
            <a:r>
              <a:rPr spc="-35" dirty="0"/>
              <a:t>for </a:t>
            </a:r>
            <a:r>
              <a:rPr dirty="0"/>
              <a:t>Deep Learning</a:t>
            </a:r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3955" y="3779266"/>
            <a:ext cx="378967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Deep Learning is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simple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083" y="2540507"/>
            <a:ext cx="1979676" cy="10713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6572" y="2479548"/>
            <a:ext cx="1792224" cy="1292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1519" y="2580132"/>
            <a:ext cx="1860804" cy="954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20318" y="2541016"/>
            <a:ext cx="1703705" cy="946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 marR="5080" indent="-48895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4200" spc="-2595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spc="-12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254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12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4200" spc="-30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4200" spc="-832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8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7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4200" spc="-750" baseline="-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  </a:t>
            </a:r>
            <a:r>
              <a:rPr sz="2800" spc="-6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4200" spc="-914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800" spc="-6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                      </a:t>
            </a:r>
            <a:r>
              <a:rPr sz="2800" spc="-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io</a:t>
            </a:r>
            <a:r>
              <a:rPr sz="4200" spc="-869" baseline="-23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2800" spc="-5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How </a:t>
            </a:r>
            <a:r>
              <a:rPr spc="-20" dirty="0"/>
              <a:t>to </a:t>
            </a:r>
            <a:r>
              <a:rPr dirty="0"/>
              <a:t>pick the </a:t>
            </a:r>
            <a:r>
              <a:rPr spc="-10" dirty="0"/>
              <a:t>best</a:t>
            </a:r>
            <a:r>
              <a:rPr spc="-35" dirty="0"/>
              <a:t> </a:t>
            </a:r>
            <a:r>
              <a:rPr dirty="0"/>
              <a:t>function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51815" y="1957578"/>
            <a:ext cx="78574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Find</a:t>
            </a:r>
            <a:r>
              <a:rPr sz="2800" spc="-3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b="1" i="1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r>
              <a:rPr sz="2800" b="1" i="1" spc="-2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𝜽</a:t>
            </a:r>
            <a:r>
              <a:rPr sz="3000" spc="-7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∗</a:t>
            </a:r>
            <a:r>
              <a:rPr sz="3000" spc="-104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800" spc="-3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minimize</a:t>
            </a:r>
            <a:r>
              <a:rPr sz="280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2800" spc="-3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  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0396" y="4245483"/>
            <a:ext cx="4166235" cy="330835"/>
          </a:xfrm>
          <a:custGeom>
            <a:avLst/>
            <a:gdLst/>
            <a:ahLst/>
            <a:cxnLst/>
            <a:rect l="l" t="t" r="r" b="b"/>
            <a:pathLst>
              <a:path w="4166235" h="330835">
                <a:moveTo>
                  <a:pt x="4059847" y="0"/>
                </a:moveTo>
                <a:lnTo>
                  <a:pt x="4055402" y="0"/>
                </a:lnTo>
                <a:lnTo>
                  <a:pt x="4055402" y="13208"/>
                </a:lnTo>
                <a:lnTo>
                  <a:pt x="4057942" y="13208"/>
                </a:lnTo>
                <a:lnTo>
                  <a:pt x="4069844" y="14019"/>
                </a:lnTo>
                <a:lnTo>
                  <a:pt x="4103552" y="33857"/>
                </a:lnTo>
                <a:lnTo>
                  <a:pt x="4111536" y="69469"/>
                </a:lnTo>
                <a:lnTo>
                  <a:pt x="4111321" y="75922"/>
                </a:lnTo>
                <a:lnTo>
                  <a:pt x="4110678" y="83089"/>
                </a:lnTo>
                <a:lnTo>
                  <a:pt x="4109607" y="90971"/>
                </a:lnTo>
                <a:lnTo>
                  <a:pt x="4108107" y="99568"/>
                </a:lnTo>
                <a:lnTo>
                  <a:pt x="4106606" y="107805"/>
                </a:lnTo>
                <a:lnTo>
                  <a:pt x="4105535" y="114792"/>
                </a:lnTo>
                <a:lnTo>
                  <a:pt x="4104892" y="120517"/>
                </a:lnTo>
                <a:lnTo>
                  <a:pt x="4104678" y="124968"/>
                </a:lnTo>
                <a:lnTo>
                  <a:pt x="4105205" y="132044"/>
                </a:lnTo>
                <a:lnTo>
                  <a:pt x="4133888" y="163195"/>
                </a:lnTo>
                <a:lnTo>
                  <a:pt x="4133888" y="166243"/>
                </a:lnTo>
                <a:lnTo>
                  <a:pt x="4105205" y="197393"/>
                </a:lnTo>
                <a:lnTo>
                  <a:pt x="4104678" y="204470"/>
                </a:lnTo>
                <a:lnTo>
                  <a:pt x="4104892" y="208903"/>
                </a:lnTo>
                <a:lnTo>
                  <a:pt x="4105535" y="214598"/>
                </a:lnTo>
                <a:lnTo>
                  <a:pt x="4106606" y="221579"/>
                </a:lnTo>
                <a:lnTo>
                  <a:pt x="4108107" y="229870"/>
                </a:lnTo>
                <a:lnTo>
                  <a:pt x="4109607" y="238464"/>
                </a:lnTo>
                <a:lnTo>
                  <a:pt x="4110678" y="246332"/>
                </a:lnTo>
                <a:lnTo>
                  <a:pt x="4111321" y="253462"/>
                </a:lnTo>
                <a:lnTo>
                  <a:pt x="4111536" y="259842"/>
                </a:lnTo>
                <a:lnTo>
                  <a:pt x="4110653" y="274415"/>
                </a:lnTo>
                <a:lnTo>
                  <a:pt x="4089553" y="310106"/>
                </a:lnTo>
                <a:lnTo>
                  <a:pt x="4057942" y="317500"/>
                </a:lnTo>
                <a:lnTo>
                  <a:pt x="4055402" y="317500"/>
                </a:lnTo>
                <a:lnTo>
                  <a:pt x="4055402" y="330581"/>
                </a:lnTo>
                <a:lnTo>
                  <a:pt x="4059847" y="330581"/>
                </a:lnTo>
                <a:lnTo>
                  <a:pt x="4078944" y="329201"/>
                </a:lnTo>
                <a:lnTo>
                  <a:pt x="4120807" y="312039"/>
                </a:lnTo>
                <a:lnTo>
                  <a:pt x="4139738" y="274230"/>
                </a:lnTo>
                <a:lnTo>
                  <a:pt x="4141000" y="256794"/>
                </a:lnTo>
                <a:lnTo>
                  <a:pt x="4140758" y="249316"/>
                </a:lnTo>
                <a:lnTo>
                  <a:pt x="4140015" y="241363"/>
                </a:lnTo>
                <a:lnTo>
                  <a:pt x="4138749" y="232933"/>
                </a:lnTo>
                <a:lnTo>
                  <a:pt x="4136936" y="224028"/>
                </a:lnTo>
                <a:lnTo>
                  <a:pt x="4134269" y="211709"/>
                </a:lnTo>
                <a:lnTo>
                  <a:pt x="4132872" y="203581"/>
                </a:lnTo>
                <a:lnTo>
                  <a:pt x="4132872" y="191389"/>
                </a:lnTo>
                <a:lnTo>
                  <a:pt x="4135666" y="184912"/>
                </a:lnTo>
                <a:lnTo>
                  <a:pt x="4166019" y="171831"/>
                </a:lnTo>
                <a:lnTo>
                  <a:pt x="4166019" y="157607"/>
                </a:lnTo>
                <a:lnTo>
                  <a:pt x="4132872" y="138049"/>
                </a:lnTo>
                <a:lnTo>
                  <a:pt x="4132872" y="125857"/>
                </a:lnTo>
                <a:lnTo>
                  <a:pt x="4134269" y="117602"/>
                </a:lnTo>
                <a:lnTo>
                  <a:pt x="4136936" y="105410"/>
                </a:lnTo>
                <a:lnTo>
                  <a:pt x="4138749" y="96504"/>
                </a:lnTo>
                <a:lnTo>
                  <a:pt x="4140015" y="88074"/>
                </a:lnTo>
                <a:lnTo>
                  <a:pt x="4140758" y="80121"/>
                </a:lnTo>
                <a:lnTo>
                  <a:pt x="4141000" y="72644"/>
                </a:lnTo>
                <a:lnTo>
                  <a:pt x="4139738" y="55762"/>
                </a:lnTo>
                <a:lnTo>
                  <a:pt x="4120807" y="18669"/>
                </a:lnTo>
                <a:lnTo>
                  <a:pt x="4078944" y="1434"/>
                </a:lnTo>
                <a:lnTo>
                  <a:pt x="4059847" y="0"/>
                </a:lnTo>
                <a:close/>
              </a:path>
              <a:path w="4166235" h="330835">
                <a:moveTo>
                  <a:pt x="110617" y="0"/>
                </a:moveTo>
                <a:lnTo>
                  <a:pt x="106108" y="0"/>
                </a:lnTo>
                <a:lnTo>
                  <a:pt x="87020" y="1434"/>
                </a:lnTo>
                <a:lnTo>
                  <a:pt x="45161" y="18669"/>
                </a:lnTo>
                <a:lnTo>
                  <a:pt x="26230" y="55655"/>
                </a:lnTo>
                <a:lnTo>
                  <a:pt x="25080" y="75775"/>
                </a:lnTo>
                <a:lnTo>
                  <a:pt x="25222" y="79922"/>
                </a:lnTo>
                <a:lnTo>
                  <a:pt x="25987" y="87852"/>
                </a:lnTo>
                <a:lnTo>
                  <a:pt x="27261" y="96305"/>
                </a:lnTo>
                <a:lnTo>
                  <a:pt x="29044" y="105283"/>
                </a:lnTo>
                <a:lnTo>
                  <a:pt x="31750" y="117475"/>
                </a:lnTo>
                <a:lnTo>
                  <a:pt x="33108" y="125730"/>
                </a:lnTo>
                <a:lnTo>
                  <a:pt x="33108" y="137795"/>
                </a:lnTo>
                <a:lnTo>
                  <a:pt x="30365" y="144272"/>
                </a:lnTo>
                <a:lnTo>
                  <a:pt x="0" y="157480"/>
                </a:lnTo>
                <a:lnTo>
                  <a:pt x="0" y="171704"/>
                </a:lnTo>
                <a:lnTo>
                  <a:pt x="33108" y="191262"/>
                </a:lnTo>
                <a:lnTo>
                  <a:pt x="33108" y="203327"/>
                </a:lnTo>
                <a:lnTo>
                  <a:pt x="31750" y="211582"/>
                </a:lnTo>
                <a:lnTo>
                  <a:pt x="29044" y="223774"/>
                </a:lnTo>
                <a:lnTo>
                  <a:pt x="27261" y="232751"/>
                </a:lnTo>
                <a:lnTo>
                  <a:pt x="25987" y="241204"/>
                </a:lnTo>
                <a:lnTo>
                  <a:pt x="25222" y="249134"/>
                </a:lnTo>
                <a:lnTo>
                  <a:pt x="24968" y="256540"/>
                </a:lnTo>
                <a:lnTo>
                  <a:pt x="26230" y="274069"/>
                </a:lnTo>
                <a:lnTo>
                  <a:pt x="45161" y="312039"/>
                </a:lnTo>
                <a:lnTo>
                  <a:pt x="87020" y="329201"/>
                </a:lnTo>
                <a:lnTo>
                  <a:pt x="106108" y="330581"/>
                </a:lnTo>
                <a:lnTo>
                  <a:pt x="110617" y="330581"/>
                </a:lnTo>
                <a:lnTo>
                  <a:pt x="110617" y="317500"/>
                </a:lnTo>
                <a:lnTo>
                  <a:pt x="108013" y="317500"/>
                </a:lnTo>
                <a:lnTo>
                  <a:pt x="96123" y="316670"/>
                </a:lnTo>
                <a:lnTo>
                  <a:pt x="62438" y="296701"/>
                </a:lnTo>
                <a:lnTo>
                  <a:pt x="54444" y="259715"/>
                </a:lnTo>
                <a:lnTo>
                  <a:pt x="54661" y="253281"/>
                </a:lnTo>
                <a:lnTo>
                  <a:pt x="55311" y="246157"/>
                </a:lnTo>
                <a:lnTo>
                  <a:pt x="56395" y="238319"/>
                </a:lnTo>
                <a:lnTo>
                  <a:pt x="57912" y="229743"/>
                </a:lnTo>
                <a:lnTo>
                  <a:pt x="59428" y="221432"/>
                </a:lnTo>
                <a:lnTo>
                  <a:pt x="60512" y="214407"/>
                </a:lnTo>
                <a:lnTo>
                  <a:pt x="61162" y="208668"/>
                </a:lnTo>
                <a:lnTo>
                  <a:pt x="61379" y="204216"/>
                </a:lnTo>
                <a:lnTo>
                  <a:pt x="60836" y="197195"/>
                </a:lnTo>
                <a:lnTo>
                  <a:pt x="32067" y="166116"/>
                </a:lnTo>
                <a:lnTo>
                  <a:pt x="32067" y="162941"/>
                </a:lnTo>
                <a:lnTo>
                  <a:pt x="60836" y="131861"/>
                </a:lnTo>
                <a:lnTo>
                  <a:pt x="61379" y="124841"/>
                </a:lnTo>
                <a:lnTo>
                  <a:pt x="61162" y="120388"/>
                </a:lnTo>
                <a:lnTo>
                  <a:pt x="60512" y="114649"/>
                </a:lnTo>
                <a:lnTo>
                  <a:pt x="59428" y="107624"/>
                </a:lnTo>
                <a:lnTo>
                  <a:pt x="57912" y="99314"/>
                </a:lnTo>
                <a:lnTo>
                  <a:pt x="56395" y="90737"/>
                </a:lnTo>
                <a:lnTo>
                  <a:pt x="55311" y="82899"/>
                </a:lnTo>
                <a:lnTo>
                  <a:pt x="54661" y="75775"/>
                </a:lnTo>
                <a:lnTo>
                  <a:pt x="54444" y="69342"/>
                </a:lnTo>
                <a:lnTo>
                  <a:pt x="55333" y="55417"/>
                </a:lnTo>
                <a:lnTo>
                  <a:pt x="76445" y="20548"/>
                </a:lnTo>
                <a:lnTo>
                  <a:pt x="108013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11453" y="3730497"/>
            <a:ext cx="4027804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parameters 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𝜃</a:t>
            </a:r>
            <a:r>
              <a:rPr sz="2800" spc="2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149225">
              <a:lnSpc>
                <a:spcPct val="100000"/>
              </a:lnSpc>
            </a:pPr>
            <a:r>
              <a:rPr sz="2800" spc="-16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spc="254" baseline="-17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spc="225" baseline="-17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spc="254" baseline="-17000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⋯</a:t>
            </a:r>
            <a:r>
              <a:rPr sz="2800" spc="-15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4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spc="225" baseline="-17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8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spc="225" baseline="-17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, </a:t>
            </a:r>
            <a:r>
              <a:rPr sz="280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8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spc="225" baseline="-17000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⋯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999" y="2932557"/>
            <a:ext cx="427164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latin typeface="Calibri" panose="020F0502020204030204"/>
                <a:cs typeface="Calibri" panose="020F0502020204030204"/>
              </a:rPr>
              <a:t>Enumerate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all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possible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values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18632" y="3110483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59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801105" y="2682875"/>
            <a:ext cx="8255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Layer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16167" y="3121151"/>
            <a:ext cx="573024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916167" y="312115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917691" y="3899915"/>
            <a:ext cx="574548" cy="574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917691" y="3899915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907023" y="5128259"/>
            <a:ext cx="573024" cy="5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07023" y="5128259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071615" y="455472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29956" y="3089148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90" h="2676525">
                <a:moveTo>
                  <a:pt x="0" y="2676143"/>
                </a:moveTo>
                <a:lnTo>
                  <a:pt x="745235" y="2676143"/>
                </a:lnTo>
                <a:lnTo>
                  <a:pt x="745235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829168" y="2654172"/>
            <a:ext cx="11322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Layer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l+1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116823" y="3116579"/>
            <a:ext cx="574548" cy="574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116823" y="311657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18347" y="3895344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118347" y="38953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107680" y="5123688"/>
            <a:ext cx="574548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07680" y="5123688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272906" y="454990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89953" y="3365246"/>
            <a:ext cx="1626870" cy="78105"/>
          </a:xfrm>
          <a:custGeom>
            <a:avLst/>
            <a:gdLst/>
            <a:ahLst/>
            <a:cxnLst/>
            <a:rect l="l" t="t" r="r" b="b"/>
            <a:pathLst>
              <a:path w="1626870" h="78104">
                <a:moveTo>
                  <a:pt x="1600878" y="25780"/>
                </a:moveTo>
                <a:lnTo>
                  <a:pt x="1561973" y="25780"/>
                </a:lnTo>
                <a:lnTo>
                  <a:pt x="1562100" y="51688"/>
                </a:lnTo>
                <a:lnTo>
                  <a:pt x="1549061" y="51727"/>
                </a:lnTo>
                <a:lnTo>
                  <a:pt x="1549146" y="77724"/>
                </a:lnTo>
                <a:lnTo>
                  <a:pt x="1626743" y="38607"/>
                </a:lnTo>
                <a:lnTo>
                  <a:pt x="1600878" y="25780"/>
                </a:lnTo>
                <a:close/>
              </a:path>
              <a:path w="1626870" h="78104">
                <a:moveTo>
                  <a:pt x="1548976" y="25819"/>
                </a:moveTo>
                <a:lnTo>
                  <a:pt x="0" y="30352"/>
                </a:lnTo>
                <a:lnTo>
                  <a:pt x="0" y="56261"/>
                </a:lnTo>
                <a:lnTo>
                  <a:pt x="1549061" y="51727"/>
                </a:lnTo>
                <a:lnTo>
                  <a:pt x="1548976" y="25819"/>
                </a:lnTo>
                <a:close/>
              </a:path>
              <a:path w="1626870" h="78104">
                <a:moveTo>
                  <a:pt x="1561973" y="25780"/>
                </a:moveTo>
                <a:lnTo>
                  <a:pt x="1548976" y="25819"/>
                </a:lnTo>
                <a:lnTo>
                  <a:pt x="1549061" y="51727"/>
                </a:lnTo>
                <a:lnTo>
                  <a:pt x="1562100" y="51688"/>
                </a:lnTo>
                <a:lnTo>
                  <a:pt x="1561973" y="25780"/>
                </a:lnTo>
                <a:close/>
              </a:path>
              <a:path w="1626870" h="78104">
                <a:moveTo>
                  <a:pt x="1548892" y="0"/>
                </a:moveTo>
                <a:lnTo>
                  <a:pt x="1548976" y="25819"/>
                </a:lnTo>
                <a:lnTo>
                  <a:pt x="1600878" y="25780"/>
                </a:lnTo>
                <a:lnTo>
                  <a:pt x="154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489827" y="4144645"/>
            <a:ext cx="1629410" cy="78105"/>
          </a:xfrm>
          <a:custGeom>
            <a:avLst/>
            <a:gdLst/>
            <a:ahLst/>
            <a:cxnLst/>
            <a:rect l="l" t="t" r="r" b="b"/>
            <a:pathLst>
              <a:path w="1629409" h="78104">
                <a:moveTo>
                  <a:pt x="1604165" y="25780"/>
                </a:moveTo>
                <a:lnTo>
                  <a:pt x="1564386" y="25780"/>
                </a:lnTo>
                <a:lnTo>
                  <a:pt x="1564640" y="51688"/>
                </a:lnTo>
                <a:lnTo>
                  <a:pt x="1551643" y="51831"/>
                </a:lnTo>
                <a:lnTo>
                  <a:pt x="1551940" y="77723"/>
                </a:lnTo>
                <a:lnTo>
                  <a:pt x="1629282" y="37972"/>
                </a:lnTo>
                <a:lnTo>
                  <a:pt x="1604165" y="25780"/>
                </a:lnTo>
                <a:close/>
              </a:path>
              <a:path w="1629409" h="78104">
                <a:moveTo>
                  <a:pt x="1551347" y="25923"/>
                </a:moveTo>
                <a:lnTo>
                  <a:pt x="0" y="42925"/>
                </a:lnTo>
                <a:lnTo>
                  <a:pt x="253" y="68833"/>
                </a:lnTo>
                <a:lnTo>
                  <a:pt x="1551643" y="51831"/>
                </a:lnTo>
                <a:lnTo>
                  <a:pt x="1551347" y="25923"/>
                </a:lnTo>
                <a:close/>
              </a:path>
              <a:path w="1629409" h="78104">
                <a:moveTo>
                  <a:pt x="1564386" y="25780"/>
                </a:moveTo>
                <a:lnTo>
                  <a:pt x="1551347" y="25923"/>
                </a:lnTo>
                <a:lnTo>
                  <a:pt x="1551643" y="51831"/>
                </a:lnTo>
                <a:lnTo>
                  <a:pt x="1564640" y="51688"/>
                </a:lnTo>
                <a:lnTo>
                  <a:pt x="1564386" y="25780"/>
                </a:lnTo>
                <a:close/>
              </a:path>
              <a:path w="1629409" h="78104">
                <a:moveTo>
                  <a:pt x="1551051" y="0"/>
                </a:moveTo>
                <a:lnTo>
                  <a:pt x="1551347" y="25923"/>
                </a:lnTo>
                <a:lnTo>
                  <a:pt x="1564386" y="25780"/>
                </a:lnTo>
                <a:lnTo>
                  <a:pt x="1604165" y="25780"/>
                </a:lnTo>
                <a:lnTo>
                  <a:pt x="1551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480809" y="5384291"/>
            <a:ext cx="1626870" cy="78105"/>
          </a:xfrm>
          <a:custGeom>
            <a:avLst/>
            <a:gdLst/>
            <a:ahLst/>
            <a:cxnLst/>
            <a:rect l="l" t="t" r="r" b="b"/>
            <a:pathLst>
              <a:path w="1626870" h="78104">
                <a:moveTo>
                  <a:pt x="1549018" y="0"/>
                </a:moveTo>
                <a:lnTo>
                  <a:pt x="1549018" y="77724"/>
                </a:lnTo>
                <a:lnTo>
                  <a:pt x="1600834" y="51816"/>
                </a:lnTo>
                <a:lnTo>
                  <a:pt x="1561972" y="51816"/>
                </a:lnTo>
                <a:lnTo>
                  <a:pt x="1561972" y="25908"/>
                </a:lnTo>
                <a:lnTo>
                  <a:pt x="1600835" y="25908"/>
                </a:lnTo>
                <a:lnTo>
                  <a:pt x="1549018" y="0"/>
                </a:lnTo>
                <a:close/>
              </a:path>
              <a:path w="1626870" h="78104">
                <a:moveTo>
                  <a:pt x="1549018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549018" y="51816"/>
                </a:lnTo>
                <a:lnTo>
                  <a:pt x="1549018" y="25908"/>
                </a:lnTo>
                <a:close/>
              </a:path>
              <a:path w="1626870" h="78104">
                <a:moveTo>
                  <a:pt x="1600835" y="25908"/>
                </a:moveTo>
                <a:lnTo>
                  <a:pt x="1561972" y="25908"/>
                </a:lnTo>
                <a:lnTo>
                  <a:pt x="1561972" y="51816"/>
                </a:lnTo>
                <a:lnTo>
                  <a:pt x="1600834" y="51816"/>
                </a:lnTo>
                <a:lnTo>
                  <a:pt x="1626742" y="38862"/>
                </a:lnTo>
                <a:lnTo>
                  <a:pt x="160083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487414" y="3402584"/>
            <a:ext cx="1630045" cy="796290"/>
          </a:xfrm>
          <a:custGeom>
            <a:avLst/>
            <a:gdLst/>
            <a:ahLst/>
            <a:cxnLst/>
            <a:rect l="l" t="t" r="r" b="b"/>
            <a:pathLst>
              <a:path w="1630045" h="796289">
                <a:moveTo>
                  <a:pt x="1554421" y="23380"/>
                </a:moveTo>
                <a:lnTo>
                  <a:pt x="0" y="772921"/>
                </a:lnTo>
                <a:lnTo>
                  <a:pt x="11175" y="796289"/>
                </a:lnTo>
                <a:lnTo>
                  <a:pt x="1565623" y="46671"/>
                </a:lnTo>
                <a:lnTo>
                  <a:pt x="1554421" y="23380"/>
                </a:lnTo>
                <a:close/>
              </a:path>
              <a:path w="1630045" h="796289">
                <a:moveTo>
                  <a:pt x="1617258" y="17779"/>
                </a:moveTo>
                <a:lnTo>
                  <a:pt x="1566037" y="17779"/>
                </a:lnTo>
                <a:lnTo>
                  <a:pt x="1577339" y="41020"/>
                </a:lnTo>
                <a:lnTo>
                  <a:pt x="1565623" y="46671"/>
                </a:lnTo>
                <a:lnTo>
                  <a:pt x="1576832" y="69976"/>
                </a:lnTo>
                <a:lnTo>
                  <a:pt x="1617258" y="17779"/>
                </a:lnTo>
                <a:close/>
              </a:path>
              <a:path w="1630045" h="796289">
                <a:moveTo>
                  <a:pt x="1566037" y="17779"/>
                </a:moveTo>
                <a:lnTo>
                  <a:pt x="1554421" y="23380"/>
                </a:lnTo>
                <a:lnTo>
                  <a:pt x="1565623" y="46671"/>
                </a:lnTo>
                <a:lnTo>
                  <a:pt x="1577339" y="41020"/>
                </a:lnTo>
                <a:lnTo>
                  <a:pt x="1566037" y="17779"/>
                </a:lnTo>
                <a:close/>
              </a:path>
              <a:path w="1630045" h="796289">
                <a:moveTo>
                  <a:pt x="1543177" y="0"/>
                </a:moveTo>
                <a:lnTo>
                  <a:pt x="1554421" y="23380"/>
                </a:lnTo>
                <a:lnTo>
                  <a:pt x="1566037" y="17779"/>
                </a:lnTo>
                <a:lnTo>
                  <a:pt x="1617258" y="17779"/>
                </a:lnTo>
                <a:lnTo>
                  <a:pt x="1630044" y="1269"/>
                </a:lnTo>
                <a:lnTo>
                  <a:pt x="15431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484365" y="3396741"/>
            <a:ext cx="1635125" cy="787400"/>
          </a:xfrm>
          <a:custGeom>
            <a:avLst/>
            <a:gdLst/>
            <a:ahLst/>
            <a:cxnLst/>
            <a:rect l="l" t="t" r="r" b="b"/>
            <a:pathLst>
              <a:path w="1635125" h="787400">
                <a:moveTo>
                  <a:pt x="1558928" y="763944"/>
                </a:moveTo>
                <a:lnTo>
                  <a:pt x="1547876" y="787273"/>
                </a:lnTo>
                <a:lnTo>
                  <a:pt x="1634743" y="785495"/>
                </a:lnTo>
                <a:lnTo>
                  <a:pt x="1622215" y="769493"/>
                </a:lnTo>
                <a:lnTo>
                  <a:pt x="1570609" y="769493"/>
                </a:lnTo>
                <a:lnTo>
                  <a:pt x="1558928" y="763944"/>
                </a:lnTo>
                <a:close/>
              </a:path>
              <a:path w="1635125" h="787400">
                <a:moveTo>
                  <a:pt x="1570067" y="740432"/>
                </a:moveTo>
                <a:lnTo>
                  <a:pt x="1558928" y="763944"/>
                </a:lnTo>
                <a:lnTo>
                  <a:pt x="1570609" y="769493"/>
                </a:lnTo>
                <a:lnTo>
                  <a:pt x="1581785" y="745998"/>
                </a:lnTo>
                <a:lnTo>
                  <a:pt x="1570067" y="740432"/>
                </a:lnTo>
                <a:close/>
              </a:path>
              <a:path w="1635125" h="787400">
                <a:moveTo>
                  <a:pt x="1581150" y="717042"/>
                </a:moveTo>
                <a:lnTo>
                  <a:pt x="1570067" y="740432"/>
                </a:lnTo>
                <a:lnTo>
                  <a:pt x="1581785" y="745998"/>
                </a:lnTo>
                <a:lnTo>
                  <a:pt x="1570609" y="769493"/>
                </a:lnTo>
                <a:lnTo>
                  <a:pt x="1622215" y="769493"/>
                </a:lnTo>
                <a:lnTo>
                  <a:pt x="1581150" y="717042"/>
                </a:lnTo>
                <a:close/>
              </a:path>
              <a:path w="1635125" h="787400">
                <a:moveTo>
                  <a:pt x="11175" y="0"/>
                </a:moveTo>
                <a:lnTo>
                  <a:pt x="0" y="23368"/>
                </a:lnTo>
                <a:lnTo>
                  <a:pt x="1558928" y="763944"/>
                </a:lnTo>
                <a:lnTo>
                  <a:pt x="1570067" y="740432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479921" y="3400297"/>
            <a:ext cx="1627505" cy="2010410"/>
          </a:xfrm>
          <a:custGeom>
            <a:avLst/>
            <a:gdLst/>
            <a:ahLst/>
            <a:cxnLst/>
            <a:rect l="l" t="t" r="r" b="b"/>
            <a:pathLst>
              <a:path w="1627504" h="2010410">
                <a:moveTo>
                  <a:pt x="1568552" y="1957648"/>
                </a:moveTo>
                <a:lnTo>
                  <a:pt x="1548383" y="1973961"/>
                </a:lnTo>
                <a:lnTo>
                  <a:pt x="1627504" y="2010028"/>
                </a:lnTo>
                <a:lnTo>
                  <a:pt x="1618212" y="1967738"/>
                </a:lnTo>
                <a:lnTo>
                  <a:pt x="1576704" y="1967738"/>
                </a:lnTo>
                <a:lnTo>
                  <a:pt x="1568552" y="1957648"/>
                </a:lnTo>
                <a:close/>
              </a:path>
              <a:path w="1627504" h="2010410">
                <a:moveTo>
                  <a:pt x="1588707" y="1941346"/>
                </a:moveTo>
                <a:lnTo>
                  <a:pt x="1568552" y="1957648"/>
                </a:lnTo>
                <a:lnTo>
                  <a:pt x="1576704" y="1967738"/>
                </a:lnTo>
                <a:lnTo>
                  <a:pt x="1596898" y="1951482"/>
                </a:lnTo>
                <a:lnTo>
                  <a:pt x="1588707" y="1941346"/>
                </a:lnTo>
                <a:close/>
              </a:path>
              <a:path w="1627504" h="2010410">
                <a:moveTo>
                  <a:pt x="1608835" y="1925065"/>
                </a:moveTo>
                <a:lnTo>
                  <a:pt x="1588707" y="1941346"/>
                </a:lnTo>
                <a:lnTo>
                  <a:pt x="1596898" y="1951482"/>
                </a:lnTo>
                <a:lnTo>
                  <a:pt x="1576704" y="1967738"/>
                </a:lnTo>
                <a:lnTo>
                  <a:pt x="1618212" y="1967738"/>
                </a:lnTo>
                <a:lnTo>
                  <a:pt x="1608835" y="1925065"/>
                </a:lnTo>
                <a:close/>
              </a:path>
              <a:path w="1627504" h="2010410">
                <a:moveTo>
                  <a:pt x="20065" y="0"/>
                </a:moveTo>
                <a:lnTo>
                  <a:pt x="0" y="16255"/>
                </a:lnTo>
                <a:lnTo>
                  <a:pt x="1568552" y="1957648"/>
                </a:lnTo>
                <a:lnTo>
                  <a:pt x="1588707" y="1941346"/>
                </a:lnTo>
                <a:lnTo>
                  <a:pt x="200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485128" y="4176903"/>
            <a:ext cx="1623060" cy="1233805"/>
          </a:xfrm>
          <a:custGeom>
            <a:avLst/>
            <a:gdLst/>
            <a:ahLst/>
            <a:cxnLst/>
            <a:rect l="l" t="t" r="r" b="b"/>
            <a:pathLst>
              <a:path w="1623059" h="1233804">
                <a:moveTo>
                  <a:pt x="1553217" y="1197062"/>
                </a:moveTo>
                <a:lnTo>
                  <a:pt x="1537589" y="1217676"/>
                </a:lnTo>
                <a:lnTo>
                  <a:pt x="1623060" y="1233551"/>
                </a:lnTo>
                <a:lnTo>
                  <a:pt x="1608872" y="1204849"/>
                </a:lnTo>
                <a:lnTo>
                  <a:pt x="1563497" y="1204849"/>
                </a:lnTo>
                <a:lnTo>
                  <a:pt x="1553217" y="1197062"/>
                </a:lnTo>
                <a:close/>
              </a:path>
              <a:path w="1623059" h="1233804">
                <a:moveTo>
                  <a:pt x="1568931" y="1176337"/>
                </a:moveTo>
                <a:lnTo>
                  <a:pt x="1553217" y="1197062"/>
                </a:lnTo>
                <a:lnTo>
                  <a:pt x="1563497" y="1204849"/>
                </a:lnTo>
                <a:lnTo>
                  <a:pt x="1579245" y="1184148"/>
                </a:lnTo>
                <a:lnTo>
                  <a:pt x="1568931" y="1176337"/>
                </a:lnTo>
                <a:close/>
              </a:path>
              <a:path w="1623059" h="1233804">
                <a:moveTo>
                  <a:pt x="1584578" y="1155700"/>
                </a:moveTo>
                <a:lnTo>
                  <a:pt x="1568931" y="1176337"/>
                </a:lnTo>
                <a:lnTo>
                  <a:pt x="1579245" y="1184148"/>
                </a:lnTo>
                <a:lnTo>
                  <a:pt x="1563497" y="1204849"/>
                </a:lnTo>
                <a:lnTo>
                  <a:pt x="1608872" y="1204849"/>
                </a:lnTo>
                <a:lnTo>
                  <a:pt x="1584578" y="1155700"/>
                </a:lnTo>
                <a:close/>
              </a:path>
              <a:path w="1623059" h="1233804">
                <a:moveTo>
                  <a:pt x="15748" y="0"/>
                </a:moveTo>
                <a:lnTo>
                  <a:pt x="0" y="20574"/>
                </a:lnTo>
                <a:lnTo>
                  <a:pt x="1553217" y="1197062"/>
                </a:lnTo>
                <a:lnTo>
                  <a:pt x="1568931" y="1176337"/>
                </a:lnTo>
                <a:lnTo>
                  <a:pt x="15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470777" y="3403853"/>
            <a:ext cx="1646555" cy="2019935"/>
          </a:xfrm>
          <a:custGeom>
            <a:avLst/>
            <a:gdLst/>
            <a:ahLst/>
            <a:cxnLst/>
            <a:rect l="l" t="t" r="r" b="b"/>
            <a:pathLst>
              <a:path w="1646554" h="2019935">
                <a:moveTo>
                  <a:pt x="1586947" y="52084"/>
                </a:moveTo>
                <a:lnTo>
                  <a:pt x="0" y="2003171"/>
                </a:lnTo>
                <a:lnTo>
                  <a:pt x="20065" y="2019427"/>
                </a:lnTo>
                <a:lnTo>
                  <a:pt x="1607127" y="68482"/>
                </a:lnTo>
                <a:lnTo>
                  <a:pt x="1586947" y="52084"/>
                </a:lnTo>
                <a:close/>
              </a:path>
              <a:path w="1646554" h="2019935">
                <a:moveTo>
                  <a:pt x="1636733" y="42037"/>
                </a:moveTo>
                <a:lnTo>
                  <a:pt x="1595120" y="42037"/>
                </a:lnTo>
                <a:lnTo>
                  <a:pt x="1615313" y="58420"/>
                </a:lnTo>
                <a:lnTo>
                  <a:pt x="1607127" y="68482"/>
                </a:lnTo>
                <a:lnTo>
                  <a:pt x="1627251" y="84836"/>
                </a:lnTo>
                <a:lnTo>
                  <a:pt x="1636733" y="42037"/>
                </a:lnTo>
                <a:close/>
              </a:path>
              <a:path w="1646554" h="2019935">
                <a:moveTo>
                  <a:pt x="1595120" y="42037"/>
                </a:moveTo>
                <a:lnTo>
                  <a:pt x="1586947" y="52084"/>
                </a:lnTo>
                <a:lnTo>
                  <a:pt x="1607127" y="68482"/>
                </a:lnTo>
                <a:lnTo>
                  <a:pt x="1615313" y="58420"/>
                </a:lnTo>
                <a:lnTo>
                  <a:pt x="1595120" y="42037"/>
                </a:lnTo>
                <a:close/>
              </a:path>
              <a:path w="1646554" h="2019935">
                <a:moveTo>
                  <a:pt x="1646047" y="0"/>
                </a:moveTo>
                <a:lnTo>
                  <a:pt x="1566926" y="35813"/>
                </a:lnTo>
                <a:lnTo>
                  <a:pt x="1586947" y="52084"/>
                </a:lnTo>
                <a:lnTo>
                  <a:pt x="1595120" y="42037"/>
                </a:lnTo>
                <a:lnTo>
                  <a:pt x="1636733" y="42037"/>
                </a:lnTo>
                <a:lnTo>
                  <a:pt x="1646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473063" y="4182617"/>
            <a:ext cx="1646555" cy="1243330"/>
          </a:xfrm>
          <a:custGeom>
            <a:avLst/>
            <a:gdLst/>
            <a:ahLst/>
            <a:cxnLst/>
            <a:rect l="l" t="t" r="r" b="b"/>
            <a:pathLst>
              <a:path w="1646554" h="1243329">
                <a:moveTo>
                  <a:pt x="1576293" y="36337"/>
                </a:moveTo>
                <a:lnTo>
                  <a:pt x="0" y="1222374"/>
                </a:lnTo>
                <a:lnTo>
                  <a:pt x="15494" y="1243075"/>
                </a:lnTo>
                <a:lnTo>
                  <a:pt x="1591887" y="57058"/>
                </a:lnTo>
                <a:lnTo>
                  <a:pt x="1576293" y="36337"/>
                </a:lnTo>
                <a:close/>
              </a:path>
              <a:path w="1646554" h="1243329">
                <a:moveTo>
                  <a:pt x="1631933" y="28574"/>
                </a:moveTo>
                <a:lnTo>
                  <a:pt x="1586611" y="28574"/>
                </a:lnTo>
                <a:lnTo>
                  <a:pt x="1602232" y="49275"/>
                </a:lnTo>
                <a:lnTo>
                  <a:pt x="1591887" y="57058"/>
                </a:lnTo>
                <a:lnTo>
                  <a:pt x="1607439" y="77723"/>
                </a:lnTo>
                <a:lnTo>
                  <a:pt x="1631933" y="28574"/>
                </a:lnTo>
                <a:close/>
              </a:path>
              <a:path w="1646554" h="1243329">
                <a:moveTo>
                  <a:pt x="1586611" y="28574"/>
                </a:moveTo>
                <a:lnTo>
                  <a:pt x="1576293" y="36337"/>
                </a:lnTo>
                <a:lnTo>
                  <a:pt x="1591887" y="57058"/>
                </a:lnTo>
                <a:lnTo>
                  <a:pt x="1602232" y="49275"/>
                </a:lnTo>
                <a:lnTo>
                  <a:pt x="1586611" y="28574"/>
                </a:lnTo>
                <a:close/>
              </a:path>
              <a:path w="1646554" h="1243329">
                <a:moveTo>
                  <a:pt x="1646173" y="0"/>
                </a:moveTo>
                <a:lnTo>
                  <a:pt x="1560703" y="15620"/>
                </a:lnTo>
                <a:lnTo>
                  <a:pt x="1576293" y="36337"/>
                </a:lnTo>
                <a:lnTo>
                  <a:pt x="1586611" y="28574"/>
                </a:lnTo>
                <a:lnTo>
                  <a:pt x="1631933" y="28574"/>
                </a:lnTo>
                <a:lnTo>
                  <a:pt x="16461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911453" y="5615635"/>
            <a:ext cx="451167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E.g.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speech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recognition: </a:t>
            </a:r>
            <a:r>
              <a:rPr sz="2400" dirty="0">
                <a:latin typeface="Calibri" panose="020F0502020204030204"/>
                <a:cs typeface="Calibri" panose="020F0502020204030204"/>
              </a:rPr>
              <a:t>8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layers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and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1000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neurons </a:t>
            </a:r>
            <a:r>
              <a:rPr sz="2400" dirty="0">
                <a:latin typeface="Calibri" panose="020F0502020204030204"/>
                <a:cs typeface="Calibri" panose="020F0502020204030204"/>
              </a:rPr>
              <a:t>each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layer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695315" y="5785103"/>
            <a:ext cx="104013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1000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neu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915147" y="5826861"/>
            <a:ext cx="104013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1000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neu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627876" y="3922776"/>
            <a:ext cx="1322831" cy="955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627876" y="3922776"/>
            <a:ext cx="1323340" cy="95567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65"/>
              </a:spcBef>
            </a:pP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10</a:t>
            </a:r>
            <a:r>
              <a:rPr sz="2775" baseline="26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6</a:t>
            </a:r>
            <a:endParaRPr sz="2775" baseline="26000">
              <a:latin typeface="Calibri" panose="020F0502020204030204"/>
              <a:cs typeface="Calibri" panose="020F0502020204030204"/>
            </a:endParaRPr>
          </a:p>
          <a:p>
            <a:pPr marL="635"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weights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377441" y="4804917"/>
            <a:ext cx="32766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Millions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parameters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47166" y="4592573"/>
            <a:ext cx="4168140" cy="120650"/>
          </a:xfrm>
          <a:custGeom>
            <a:avLst/>
            <a:gdLst/>
            <a:ahLst/>
            <a:cxnLst/>
            <a:rect l="l" t="t" r="r" b="b"/>
            <a:pathLst>
              <a:path w="4168140" h="120650">
                <a:moveTo>
                  <a:pt x="4168140" y="0"/>
                </a:moveTo>
                <a:lnTo>
                  <a:pt x="4163236" y="23443"/>
                </a:lnTo>
                <a:lnTo>
                  <a:pt x="4149867" y="42576"/>
                </a:lnTo>
                <a:lnTo>
                  <a:pt x="4130045" y="55471"/>
                </a:lnTo>
                <a:lnTo>
                  <a:pt x="4105783" y="60198"/>
                </a:lnTo>
                <a:lnTo>
                  <a:pt x="2146427" y="60198"/>
                </a:lnTo>
                <a:lnTo>
                  <a:pt x="2122164" y="64924"/>
                </a:lnTo>
                <a:lnTo>
                  <a:pt x="2102342" y="77819"/>
                </a:lnTo>
                <a:lnTo>
                  <a:pt x="2088973" y="96952"/>
                </a:lnTo>
                <a:lnTo>
                  <a:pt x="2084070" y="120395"/>
                </a:lnTo>
                <a:lnTo>
                  <a:pt x="2079166" y="96952"/>
                </a:lnTo>
                <a:lnTo>
                  <a:pt x="2065797" y="77819"/>
                </a:lnTo>
                <a:lnTo>
                  <a:pt x="2045975" y="64924"/>
                </a:lnTo>
                <a:lnTo>
                  <a:pt x="2021713" y="60198"/>
                </a:lnTo>
                <a:lnTo>
                  <a:pt x="62331" y="60198"/>
                </a:lnTo>
                <a:lnTo>
                  <a:pt x="38067" y="55471"/>
                </a:lnTo>
                <a:lnTo>
                  <a:pt x="18254" y="42576"/>
                </a:lnTo>
                <a:lnTo>
                  <a:pt x="4897" y="23443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022348" y="3660647"/>
            <a:ext cx="1862327" cy="18623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392176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20" dirty="0">
                <a:latin typeface="Calibri Light" panose="020F0302020204030204"/>
                <a:cs typeface="Calibri Light" panose="020F0302020204030204"/>
              </a:rPr>
              <a:t>Gradient</a:t>
            </a:r>
            <a:r>
              <a:rPr sz="4400" b="0" spc="-5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spc="-10" dirty="0">
                <a:latin typeface="Calibri Light" panose="020F0302020204030204"/>
                <a:cs typeface="Calibri Light" panose="020F0302020204030204"/>
              </a:rPr>
              <a:t>Descent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91316"/>
            <a:ext cx="784225" cy="762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</a:pPr>
            <a:r>
              <a:rPr sz="2400" spc="-55" dirty="0">
                <a:latin typeface="Calibri" panose="020F0502020204030204"/>
                <a:cs typeface="Calibri" panose="020F0502020204030204"/>
              </a:rPr>
              <a:t>Total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Loss 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𝐿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95598" y="3346704"/>
            <a:ext cx="29502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Random, </a:t>
            </a:r>
            <a:r>
              <a:rPr sz="2400" dirty="0">
                <a:latin typeface="Calibri" panose="020F0502020204030204"/>
                <a:cs typeface="Calibri" panose="020F0502020204030204"/>
              </a:rPr>
              <a:t>RBM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pre-train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89476" y="3785615"/>
            <a:ext cx="2857500" cy="4622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6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Usually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</a:t>
            </a:r>
            <a:r>
              <a:rPr sz="24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enough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01796" y="3854196"/>
            <a:ext cx="431800" cy="361315"/>
          </a:xfrm>
          <a:custGeom>
            <a:avLst/>
            <a:gdLst/>
            <a:ahLst/>
            <a:cxnLst/>
            <a:rect l="l" t="t" r="r" b="b"/>
            <a:pathLst>
              <a:path w="431800" h="361314">
                <a:moveTo>
                  <a:pt x="323468" y="180593"/>
                </a:moveTo>
                <a:lnTo>
                  <a:pt x="107823" y="180593"/>
                </a:lnTo>
                <a:lnTo>
                  <a:pt x="107823" y="361187"/>
                </a:lnTo>
                <a:lnTo>
                  <a:pt x="323468" y="361187"/>
                </a:lnTo>
                <a:lnTo>
                  <a:pt x="323468" y="180593"/>
                </a:lnTo>
                <a:close/>
              </a:path>
              <a:path w="431800" h="361314">
                <a:moveTo>
                  <a:pt x="215645" y="0"/>
                </a:moveTo>
                <a:lnTo>
                  <a:pt x="0" y="180593"/>
                </a:lnTo>
                <a:lnTo>
                  <a:pt x="431291" y="180593"/>
                </a:lnTo>
                <a:lnTo>
                  <a:pt x="21564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01796" y="3854196"/>
            <a:ext cx="431800" cy="361315"/>
          </a:xfrm>
          <a:custGeom>
            <a:avLst/>
            <a:gdLst/>
            <a:ahLst/>
            <a:cxnLst/>
            <a:rect l="l" t="t" r="r" b="b"/>
            <a:pathLst>
              <a:path w="431800" h="361314">
                <a:moveTo>
                  <a:pt x="323468" y="361187"/>
                </a:moveTo>
                <a:lnTo>
                  <a:pt x="323468" y="180593"/>
                </a:lnTo>
                <a:lnTo>
                  <a:pt x="431291" y="180593"/>
                </a:lnTo>
                <a:lnTo>
                  <a:pt x="215645" y="0"/>
                </a:lnTo>
                <a:lnTo>
                  <a:pt x="0" y="180593"/>
                </a:lnTo>
                <a:lnTo>
                  <a:pt x="107823" y="180593"/>
                </a:lnTo>
                <a:lnTo>
                  <a:pt x="107823" y="361187"/>
                </a:lnTo>
                <a:lnTo>
                  <a:pt x="323468" y="36118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23509" y="481965"/>
            <a:ext cx="3661410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800" b="0" spc="-20" dirty="0">
                <a:latin typeface="Calibri" panose="020F0502020204030204"/>
                <a:cs typeface="Calibri" panose="020F0502020204030204"/>
              </a:rPr>
              <a:t>parameters </a:t>
            </a:r>
            <a:r>
              <a:rPr sz="2800" b="0" dirty="0">
                <a:latin typeface="Cambria Math" panose="02040503050406030204"/>
                <a:cs typeface="Cambria Math" panose="02040503050406030204"/>
              </a:rPr>
              <a:t>𝜃 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149860">
              <a:lnSpc>
                <a:spcPct val="100000"/>
              </a:lnSpc>
            </a:pPr>
            <a:r>
              <a:rPr sz="2800" b="0" spc="-16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b="0" spc="292" baseline="-17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10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b="0" spc="262" baseline="-17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⋯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b="0" spc="262" baseline="-17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8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b="0" spc="292" baseline="-17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⋯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332220" y="6040982"/>
            <a:ext cx="242570" cy="4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w</a:t>
            </a:r>
            <a:endParaRPr sz="25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94332" y="5955791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5" h="192404">
                <a:moveTo>
                  <a:pt x="96012" y="0"/>
                </a:moveTo>
                <a:lnTo>
                  <a:pt x="58614" y="7545"/>
                </a:lnTo>
                <a:lnTo>
                  <a:pt x="28098" y="28122"/>
                </a:lnTo>
                <a:lnTo>
                  <a:pt x="7536" y="58641"/>
                </a:lnTo>
                <a:lnTo>
                  <a:pt x="0" y="96012"/>
                </a:lnTo>
                <a:lnTo>
                  <a:pt x="7536" y="133382"/>
                </a:lnTo>
                <a:lnTo>
                  <a:pt x="28098" y="163901"/>
                </a:lnTo>
                <a:lnTo>
                  <a:pt x="58614" y="184478"/>
                </a:lnTo>
                <a:lnTo>
                  <a:pt x="96012" y="192024"/>
                </a:lnTo>
                <a:lnTo>
                  <a:pt x="133409" y="184478"/>
                </a:lnTo>
                <a:lnTo>
                  <a:pt x="163925" y="163901"/>
                </a:lnTo>
                <a:lnTo>
                  <a:pt x="184487" y="133382"/>
                </a:lnTo>
                <a:lnTo>
                  <a:pt x="192024" y="96012"/>
                </a:lnTo>
                <a:lnTo>
                  <a:pt x="184487" y="58641"/>
                </a:lnTo>
                <a:lnTo>
                  <a:pt x="163925" y="28122"/>
                </a:lnTo>
                <a:lnTo>
                  <a:pt x="133409" y="7545"/>
                </a:lnTo>
                <a:lnTo>
                  <a:pt x="96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51815" y="1957578"/>
            <a:ext cx="785749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Find</a:t>
            </a:r>
            <a:r>
              <a:rPr sz="2800" spc="-3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b="1" i="1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r>
              <a:rPr sz="2800" b="1" i="1" spc="-2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𝜽</a:t>
            </a:r>
            <a:r>
              <a:rPr sz="3000" spc="-7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∗</a:t>
            </a:r>
            <a:r>
              <a:rPr sz="3000" spc="-104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800" spc="-3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minimize</a:t>
            </a:r>
            <a:r>
              <a:rPr sz="280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2800" spc="-3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  L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917190" indent="-457200" defTabSz="-635">
              <a:lnSpc>
                <a:spcPct val="100000"/>
              </a:lnSpc>
              <a:spcBef>
                <a:spcPts val="1605"/>
              </a:spcBef>
              <a:buFont typeface="Wingdings" panose="05000000000000000000"/>
              <a:buChar char=""/>
              <a:tabLst>
                <a:tab pos="2917190" algn="l"/>
                <a:tab pos="291782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Pick an initial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value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392176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20" dirty="0">
                <a:latin typeface="Calibri Light" panose="020F0302020204030204"/>
                <a:cs typeface="Calibri Light" panose="020F0302020204030204"/>
              </a:rPr>
              <a:t>Gradient</a:t>
            </a:r>
            <a:r>
              <a:rPr sz="4400" b="0" spc="-5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spc="-10" dirty="0">
                <a:latin typeface="Calibri Light" panose="020F0302020204030204"/>
                <a:cs typeface="Calibri Light" panose="020F0302020204030204"/>
              </a:rPr>
              <a:t>Descent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91316"/>
            <a:ext cx="784225" cy="762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</a:pPr>
            <a:r>
              <a:rPr sz="2400" spc="-55" dirty="0">
                <a:latin typeface="Calibri" panose="020F0502020204030204"/>
                <a:cs typeface="Calibri" panose="020F0502020204030204"/>
              </a:rPr>
              <a:t>Total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Loss 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𝐿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81965"/>
            <a:ext cx="3661410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800" b="0" spc="-20" dirty="0">
                <a:latin typeface="Calibri" panose="020F0502020204030204"/>
                <a:cs typeface="Calibri" panose="020F0502020204030204"/>
              </a:rPr>
              <a:t>parameters </a:t>
            </a:r>
            <a:r>
              <a:rPr sz="2800" b="0" dirty="0">
                <a:latin typeface="Cambria Math" panose="02040503050406030204"/>
                <a:cs typeface="Cambria Math" panose="02040503050406030204"/>
              </a:rPr>
              <a:t>𝜃 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149860">
              <a:lnSpc>
                <a:spcPct val="100000"/>
              </a:lnSpc>
            </a:pPr>
            <a:r>
              <a:rPr sz="2800" b="0" spc="-16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b="0" spc="292" baseline="-17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10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b="0" spc="262" baseline="-17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⋯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b="0" spc="262" baseline="-17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8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b="0" spc="292" baseline="-17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⋯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332220" y="6040982"/>
            <a:ext cx="242570" cy="4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w</a:t>
            </a:r>
            <a:endParaRPr sz="25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5" h="192404">
                <a:moveTo>
                  <a:pt x="96012" y="0"/>
                </a:moveTo>
                <a:lnTo>
                  <a:pt x="58614" y="7545"/>
                </a:lnTo>
                <a:lnTo>
                  <a:pt x="28098" y="28122"/>
                </a:lnTo>
                <a:lnTo>
                  <a:pt x="7536" y="58641"/>
                </a:lnTo>
                <a:lnTo>
                  <a:pt x="0" y="96012"/>
                </a:lnTo>
                <a:lnTo>
                  <a:pt x="7536" y="133382"/>
                </a:lnTo>
                <a:lnTo>
                  <a:pt x="28098" y="163901"/>
                </a:lnTo>
                <a:lnTo>
                  <a:pt x="58614" y="184478"/>
                </a:lnTo>
                <a:lnTo>
                  <a:pt x="96012" y="192024"/>
                </a:lnTo>
                <a:lnTo>
                  <a:pt x="133409" y="184478"/>
                </a:lnTo>
                <a:lnTo>
                  <a:pt x="163925" y="163901"/>
                </a:lnTo>
                <a:lnTo>
                  <a:pt x="184487" y="133382"/>
                </a:lnTo>
                <a:lnTo>
                  <a:pt x="192024" y="96012"/>
                </a:lnTo>
                <a:lnTo>
                  <a:pt x="184487" y="58641"/>
                </a:lnTo>
                <a:lnTo>
                  <a:pt x="163925" y="28122"/>
                </a:lnTo>
                <a:lnTo>
                  <a:pt x="133409" y="7545"/>
                </a:lnTo>
                <a:lnTo>
                  <a:pt x="96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889250" y="2588386"/>
            <a:ext cx="3556635" cy="873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0060" indent="-457200" defTabSz="-635">
              <a:lnSpc>
                <a:spcPct val="100000"/>
              </a:lnSpc>
              <a:buFont typeface="Wingdings" panose="05000000000000000000"/>
              <a:buChar char=""/>
              <a:tabLst>
                <a:tab pos="479425" algn="l"/>
                <a:tab pos="47942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Pick an initial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value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 defTabSz="-635">
              <a:lnSpc>
                <a:spcPct val="100000"/>
              </a:lnSpc>
              <a:spcBef>
                <a:spcPts val="895"/>
              </a:spcBef>
              <a:tabLst>
                <a:tab pos="469265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𝑤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39411" y="4130040"/>
            <a:ext cx="1752600" cy="5791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593335" y="4082796"/>
            <a:ext cx="1511808" cy="758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98847" y="4169664"/>
            <a:ext cx="1633727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824476" y="4196207"/>
            <a:ext cx="9836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iti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445508" y="3512820"/>
            <a:ext cx="1752600" cy="5791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533900" y="3467100"/>
            <a:ext cx="1572768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504944" y="3552444"/>
            <a:ext cx="1633727" cy="4617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764785" y="3579621"/>
            <a:ext cx="111315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ti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248400" y="4206240"/>
            <a:ext cx="658495" cy="425450"/>
          </a:xfrm>
          <a:custGeom>
            <a:avLst/>
            <a:gdLst/>
            <a:ahLst/>
            <a:cxnLst/>
            <a:rect l="l" t="t" r="r" b="b"/>
            <a:pathLst>
              <a:path w="658495" h="425450">
                <a:moveTo>
                  <a:pt x="445770" y="0"/>
                </a:moveTo>
                <a:lnTo>
                  <a:pt x="445770" y="106299"/>
                </a:lnTo>
                <a:lnTo>
                  <a:pt x="0" y="106299"/>
                </a:lnTo>
                <a:lnTo>
                  <a:pt x="0" y="318897"/>
                </a:lnTo>
                <a:lnTo>
                  <a:pt x="445770" y="318897"/>
                </a:lnTo>
                <a:lnTo>
                  <a:pt x="445770" y="425196"/>
                </a:lnTo>
                <a:lnTo>
                  <a:pt x="658368" y="212598"/>
                </a:lnTo>
                <a:lnTo>
                  <a:pt x="4457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48400" y="4206240"/>
            <a:ext cx="658495" cy="425450"/>
          </a:xfrm>
          <a:custGeom>
            <a:avLst/>
            <a:gdLst/>
            <a:ahLst/>
            <a:cxnLst/>
            <a:rect l="l" t="t" r="r" b="b"/>
            <a:pathLst>
              <a:path w="658495" h="425450">
                <a:moveTo>
                  <a:pt x="0" y="106299"/>
                </a:moveTo>
                <a:lnTo>
                  <a:pt x="445770" y="106299"/>
                </a:lnTo>
                <a:lnTo>
                  <a:pt x="445770" y="0"/>
                </a:lnTo>
                <a:lnTo>
                  <a:pt x="658368" y="212598"/>
                </a:lnTo>
                <a:lnTo>
                  <a:pt x="445770" y="425196"/>
                </a:lnTo>
                <a:lnTo>
                  <a:pt x="445770" y="318897"/>
                </a:lnTo>
                <a:lnTo>
                  <a:pt x="0" y="318897"/>
                </a:lnTo>
                <a:lnTo>
                  <a:pt x="0" y="10629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259067" y="3557015"/>
            <a:ext cx="657225" cy="425450"/>
          </a:xfrm>
          <a:custGeom>
            <a:avLst/>
            <a:gdLst/>
            <a:ahLst/>
            <a:cxnLst/>
            <a:rect l="l" t="t" r="r" b="b"/>
            <a:pathLst>
              <a:path w="657225" h="425450">
                <a:moveTo>
                  <a:pt x="444246" y="0"/>
                </a:moveTo>
                <a:lnTo>
                  <a:pt x="444246" y="106299"/>
                </a:lnTo>
                <a:lnTo>
                  <a:pt x="0" y="106299"/>
                </a:lnTo>
                <a:lnTo>
                  <a:pt x="0" y="318897"/>
                </a:lnTo>
                <a:lnTo>
                  <a:pt x="444246" y="318897"/>
                </a:lnTo>
                <a:lnTo>
                  <a:pt x="444246" y="425196"/>
                </a:lnTo>
                <a:lnTo>
                  <a:pt x="656843" y="212598"/>
                </a:lnTo>
                <a:lnTo>
                  <a:pt x="4442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259067" y="3557015"/>
            <a:ext cx="657225" cy="425450"/>
          </a:xfrm>
          <a:custGeom>
            <a:avLst/>
            <a:gdLst/>
            <a:ahLst/>
            <a:cxnLst/>
            <a:rect l="l" t="t" r="r" b="b"/>
            <a:pathLst>
              <a:path w="657225" h="425450">
                <a:moveTo>
                  <a:pt x="0" y="106299"/>
                </a:moveTo>
                <a:lnTo>
                  <a:pt x="444246" y="106299"/>
                </a:lnTo>
                <a:lnTo>
                  <a:pt x="444246" y="0"/>
                </a:lnTo>
                <a:lnTo>
                  <a:pt x="656843" y="212598"/>
                </a:lnTo>
                <a:lnTo>
                  <a:pt x="444246" y="425196"/>
                </a:lnTo>
                <a:lnTo>
                  <a:pt x="444246" y="318897"/>
                </a:lnTo>
                <a:lnTo>
                  <a:pt x="0" y="318897"/>
                </a:lnTo>
                <a:lnTo>
                  <a:pt x="0" y="10629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982968" y="4117847"/>
            <a:ext cx="1752600" cy="57911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902195" y="4070603"/>
            <a:ext cx="1911096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42404" y="4157471"/>
            <a:ext cx="1633727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7133335" y="4184015"/>
            <a:ext cx="14516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Decrease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82968" y="3499103"/>
            <a:ext cx="1752600" cy="5791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954011" y="3453384"/>
            <a:ext cx="1807463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042404" y="3538728"/>
            <a:ext cx="1633727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185152" y="3565905"/>
            <a:ext cx="13481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Increase</a:t>
            </a:r>
            <a:r>
              <a:rPr sz="24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62555" y="5975603"/>
            <a:ext cx="605155" cy="248920"/>
          </a:xfrm>
          <a:custGeom>
            <a:avLst/>
            <a:gdLst/>
            <a:ahLst/>
            <a:cxnLst/>
            <a:rect l="l" t="t" r="r" b="b"/>
            <a:pathLst>
              <a:path w="605155" h="248920">
                <a:moveTo>
                  <a:pt x="480821" y="0"/>
                </a:moveTo>
                <a:lnTo>
                  <a:pt x="480821" y="62103"/>
                </a:lnTo>
                <a:lnTo>
                  <a:pt x="0" y="62103"/>
                </a:lnTo>
                <a:lnTo>
                  <a:pt x="0" y="186309"/>
                </a:lnTo>
                <a:lnTo>
                  <a:pt x="480821" y="186309"/>
                </a:lnTo>
                <a:lnTo>
                  <a:pt x="480821" y="248412"/>
                </a:lnTo>
                <a:lnTo>
                  <a:pt x="605027" y="124206"/>
                </a:lnTo>
                <a:lnTo>
                  <a:pt x="480821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162555" y="5975603"/>
            <a:ext cx="605155" cy="248920"/>
          </a:xfrm>
          <a:custGeom>
            <a:avLst/>
            <a:gdLst/>
            <a:ahLst/>
            <a:cxnLst/>
            <a:rect l="l" t="t" r="r" b="b"/>
            <a:pathLst>
              <a:path w="605155" h="248920">
                <a:moveTo>
                  <a:pt x="0" y="62103"/>
                </a:moveTo>
                <a:lnTo>
                  <a:pt x="480821" y="62103"/>
                </a:lnTo>
                <a:lnTo>
                  <a:pt x="480821" y="0"/>
                </a:lnTo>
                <a:lnTo>
                  <a:pt x="605027" y="124206"/>
                </a:lnTo>
                <a:lnTo>
                  <a:pt x="480821" y="248412"/>
                </a:lnTo>
                <a:lnTo>
                  <a:pt x="480821" y="186309"/>
                </a:lnTo>
                <a:lnTo>
                  <a:pt x="0" y="186309"/>
                </a:lnTo>
                <a:lnTo>
                  <a:pt x="0" y="62103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90344" y="3328415"/>
            <a:ext cx="1348105" cy="1243330"/>
          </a:xfrm>
          <a:custGeom>
            <a:avLst/>
            <a:gdLst/>
            <a:ahLst/>
            <a:cxnLst/>
            <a:rect l="l" t="t" r="r" b="b"/>
            <a:pathLst>
              <a:path w="1348104" h="1243329">
                <a:moveTo>
                  <a:pt x="69087" y="1061466"/>
                </a:moveTo>
                <a:lnTo>
                  <a:pt x="0" y="1242949"/>
                </a:lnTo>
                <a:lnTo>
                  <a:pt x="186689" y="1189355"/>
                </a:lnTo>
                <a:lnTo>
                  <a:pt x="165435" y="1166241"/>
                </a:lnTo>
                <a:lnTo>
                  <a:pt x="126111" y="1166241"/>
                </a:lnTo>
                <a:lnTo>
                  <a:pt x="86994" y="1123696"/>
                </a:lnTo>
                <a:lnTo>
                  <a:pt x="108295" y="1104102"/>
                </a:lnTo>
                <a:lnTo>
                  <a:pt x="69087" y="1061466"/>
                </a:lnTo>
                <a:close/>
              </a:path>
              <a:path w="1348104" h="1243329">
                <a:moveTo>
                  <a:pt x="108295" y="1104102"/>
                </a:moveTo>
                <a:lnTo>
                  <a:pt x="86994" y="1123696"/>
                </a:lnTo>
                <a:lnTo>
                  <a:pt x="126111" y="1166241"/>
                </a:lnTo>
                <a:lnTo>
                  <a:pt x="147417" y="1146646"/>
                </a:lnTo>
                <a:lnTo>
                  <a:pt x="108295" y="1104102"/>
                </a:lnTo>
                <a:close/>
              </a:path>
              <a:path w="1348104" h="1243329">
                <a:moveTo>
                  <a:pt x="147417" y="1146646"/>
                </a:moveTo>
                <a:lnTo>
                  <a:pt x="126111" y="1166241"/>
                </a:lnTo>
                <a:lnTo>
                  <a:pt x="165435" y="1166241"/>
                </a:lnTo>
                <a:lnTo>
                  <a:pt x="147417" y="1146646"/>
                </a:lnTo>
                <a:close/>
              </a:path>
              <a:path w="1348104" h="1243329">
                <a:moveTo>
                  <a:pt x="1308608" y="0"/>
                </a:moveTo>
                <a:lnTo>
                  <a:pt x="108295" y="1104102"/>
                </a:lnTo>
                <a:lnTo>
                  <a:pt x="147417" y="1146646"/>
                </a:lnTo>
                <a:lnTo>
                  <a:pt x="1347851" y="42672"/>
                </a:lnTo>
                <a:lnTo>
                  <a:pt x="130860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589277" y="6329476"/>
            <a:ext cx="492887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  <a:hlinkClick r:id="rId10"/>
              </a:rPr>
              <a:t>http://chico386.pixnet.net/album/photo/171572850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362455" y="3561588"/>
            <a:ext cx="1164336" cy="11643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451815" y="1957578"/>
            <a:ext cx="78574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Find</a:t>
            </a:r>
            <a:r>
              <a:rPr sz="2800" spc="-3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b="1" i="1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r>
              <a:rPr sz="2800" b="1" i="1" spc="-2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𝜽</a:t>
            </a:r>
            <a:r>
              <a:rPr sz="3000" spc="-7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∗</a:t>
            </a:r>
            <a:r>
              <a:rPr sz="3000" spc="-104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800" spc="-3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minimize</a:t>
            </a:r>
            <a:r>
              <a:rPr sz="280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2800" spc="-3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  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392176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20" dirty="0">
                <a:latin typeface="Calibri Light" panose="020F0302020204030204"/>
                <a:cs typeface="Calibri Light" panose="020F0302020204030204"/>
              </a:rPr>
              <a:t>Gradient</a:t>
            </a:r>
            <a:r>
              <a:rPr sz="4400" b="0" spc="-5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spc="-10" dirty="0">
                <a:latin typeface="Calibri Light" panose="020F0302020204030204"/>
                <a:cs typeface="Calibri Light" panose="020F0302020204030204"/>
              </a:rPr>
              <a:t>Descent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91316"/>
            <a:ext cx="784225" cy="762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</a:pPr>
            <a:r>
              <a:rPr sz="2400" spc="-55" dirty="0">
                <a:latin typeface="Calibri" panose="020F0502020204030204"/>
                <a:cs typeface="Calibri" panose="020F0502020204030204"/>
              </a:rPr>
              <a:t>Total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Loss 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𝐿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81965"/>
            <a:ext cx="3661410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800" b="0" spc="-20" dirty="0">
                <a:latin typeface="Calibri" panose="020F0502020204030204"/>
                <a:cs typeface="Calibri" panose="020F0502020204030204"/>
              </a:rPr>
              <a:t>parameters </a:t>
            </a:r>
            <a:r>
              <a:rPr sz="2800" b="0" dirty="0">
                <a:latin typeface="Cambria Math" panose="02040503050406030204"/>
                <a:cs typeface="Cambria Math" panose="02040503050406030204"/>
              </a:rPr>
              <a:t>𝜃 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149860">
              <a:lnSpc>
                <a:spcPct val="100000"/>
              </a:lnSpc>
            </a:pPr>
            <a:r>
              <a:rPr sz="2800" b="0" spc="-16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b="0" spc="292" baseline="-17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10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b="0" spc="262" baseline="-17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⋯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b="0" spc="262" baseline="-17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8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b="0" spc="292" baseline="-17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⋯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332220" y="6040982"/>
            <a:ext cx="242570" cy="4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w</a:t>
            </a:r>
            <a:endParaRPr sz="25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5" h="192404">
                <a:moveTo>
                  <a:pt x="96012" y="0"/>
                </a:moveTo>
                <a:lnTo>
                  <a:pt x="58614" y="7545"/>
                </a:lnTo>
                <a:lnTo>
                  <a:pt x="28098" y="28122"/>
                </a:lnTo>
                <a:lnTo>
                  <a:pt x="7536" y="58641"/>
                </a:lnTo>
                <a:lnTo>
                  <a:pt x="0" y="96012"/>
                </a:lnTo>
                <a:lnTo>
                  <a:pt x="7536" y="133382"/>
                </a:lnTo>
                <a:lnTo>
                  <a:pt x="28098" y="163901"/>
                </a:lnTo>
                <a:lnTo>
                  <a:pt x="58614" y="184478"/>
                </a:lnTo>
                <a:lnTo>
                  <a:pt x="96012" y="192024"/>
                </a:lnTo>
                <a:lnTo>
                  <a:pt x="133409" y="184478"/>
                </a:lnTo>
                <a:lnTo>
                  <a:pt x="163925" y="163901"/>
                </a:lnTo>
                <a:lnTo>
                  <a:pt x="184487" y="133382"/>
                </a:lnTo>
                <a:lnTo>
                  <a:pt x="192024" y="96012"/>
                </a:lnTo>
                <a:lnTo>
                  <a:pt x="184487" y="58641"/>
                </a:lnTo>
                <a:lnTo>
                  <a:pt x="163925" y="28122"/>
                </a:lnTo>
                <a:lnTo>
                  <a:pt x="133409" y="7545"/>
                </a:lnTo>
                <a:lnTo>
                  <a:pt x="96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35679" y="6007608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96012" y="0"/>
                </a:moveTo>
                <a:lnTo>
                  <a:pt x="58614" y="7545"/>
                </a:lnTo>
                <a:lnTo>
                  <a:pt x="28098" y="28122"/>
                </a:lnTo>
                <a:lnTo>
                  <a:pt x="7536" y="58641"/>
                </a:lnTo>
                <a:lnTo>
                  <a:pt x="0" y="96011"/>
                </a:lnTo>
                <a:lnTo>
                  <a:pt x="7536" y="133382"/>
                </a:lnTo>
                <a:lnTo>
                  <a:pt x="28098" y="163901"/>
                </a:lnTo>
                <a:lnTo>
                  <a:pt x="58614" y="184478"/>
                </a:lnTo>
                <a:lnTo>
                  <a:pt x="96012" y="192023"/>
                </a:lnTo>
                <a:lnTo>
                  <a:pt x="133409" y="184478"/>
                </a:lnTo>
                <a:lnTo>
                  <a:pt x="163925" y="163901"/>
                </a:lnTo>
                <a:lnTo>
                  <a:pt x="184487" y="133382"/>
                </a:lnTo>
                <a:lnTo>
                  <a:pt x="192024" y="96011"/>
                </a:lnTo>
                <a:lnTo>
                  <a:pt x="184487" y="58641"/>
                </a:lnTo>
                <a:lnTo>
                  <a:pt x="163925" y="28122"/>
                </a:lnTo>
                <a:lnTo>
                  <a:pt x="133409" y="7545"/>
                </a:lnTo>
                <a:lnTo>
                  <a:pt x="96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168398" y="6179210"/>
            <a:ext cx="131445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-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𝜂</a:t>
            </a:r>
            <a:r>
              <a:rPr sz="2400" spc="-1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mbria Math" panose="02040503050406030204"/>
                <a:cs typeface="Cambria Math" panose="02040503050406030204"/>
              </a:rPr>
              <a:t>𝜕𝑤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05071" y="5526023"/>
            <a:ext cx="2497835" cy="10713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883152" y="5465062"/>
            <a:ext cx="2756916" cy="1292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64508" y="5565647"/>
            <a:ext cx="2378964" cy="954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144517" y="5589828"/>
            <a:ext cx="2235200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η is</a:t>
            </a:r>
            <a:r>
              <a:rPr sz="2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called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</a:t>
            </a:r>
            <a:r>
              <a:rPr sz="2800" b="1" i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r>
              <a:rPr sz="2800" b="1" i="1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72817" y="5705094"/>
            <a:ext cx="1663064" cy="312420"/>
          </a:xfrm>
          <a:custGeom>
            <a:avLst/>
            <a:gdLst/>
            <a:ahLst/>
            <a:cxnLst/>
            <a:rect l="l" t="t" r="r" b="b"/>
            <a:pathLst>
              <a:path w="1663064" h="312420">
                <a:moveTo>
                  <a:pt x="0" y="312419"/>
                </a:moveTo>
                <a:lnTo>
                  <a:pt x="21118" y="257913"/>
                </a:lnTo>
                <a:lnTo>
                  <a:pt x="79390" y="211776"/>
                </a:lnTo>
                <a:lnTo>
                  <a:pt x="120075" y="192949"/>
                </a:lnTo>
                <a:lnTo>
                  <a:pt x="167188" y="177537"/>
                </a:lnTo>
                <a:lnTo>
                  <a:pt x="219776" y="165983"/>
                </a:lnTo>
                <a:lnTo>
                  <a:pt x="276887" y="158726"/>
                </a:lnTo>
                <a:lnTo>
                  <a:pt x="337565" y="156209"/>
                </a:lnTo>
                <a:lnTo>
                  <a:pt x="493775" y="156209"/>
                </a:lnTo>
                <a:lnTo>
                  <a:pt x="554454" y="153693"/>
                </a:lnTo>
                <a:lnTo>
                  <a:pt x="611565" y="146436"/>
                </a:lnTo>
                <a:lnTo>
                  <a:pt x="664153" y="134882"/>
                </a:lnTo>
                <a:lnTo>
                  <a:pt x="711266" y="119470"/>
                </a:lnTo>
                <a:lnTo>
                  <a:pt x="751951" y="100643"/>
                </a:lnTo>
                <a:lnTo>
                  <a:pt x="785255" y="78841"/>
                </a:lnTo>
                <a:lnTo>
                  <a:pt x="825903" y="28078"/>
                </a:lnTo>
                <a:lnTo>
                  <a:pt x="831342" y="0"/>
                </a:lnTo>
                <a:lnTo>
                  <a:pt x="836780" y="28078"/>
                </a:lnTo>
                <a:lnTo>
                  <a:pt x="877428" y="78841"/>
                </a:lnTo>
                <a:lnTo>
                  <a:pt x="910732" y="100643"/>
                </a:lnTo>
                <a:lnTo>
                  <a:pt x="951417" y="119470"/>
                </a:lnTo>
                <a:lnTo>
                  <a:pt x="998530" y="134882"/>
                </a:lnTo>
                <a:lnTo>
                  <a:pt x="1051118" y="146436"/>
                </a:lnTo>
                <a:lnTo>
                  <a:pt x="1108229" y="153693"/>
                </a:lnTo>
                <a:lnTo>
                  <a:pt x="1168908" y="156209"/>
                </a:lnTo>
                <a:lnTo>
                  <a:pt x="1325118" y="156209"/>
                </a:lnTo>
                <a:lnTo>
                  <a:pt x="1385796" y="158726"/>
                </a:lnTo>
                <a:lnTo>
                  <a:pt x="1442907" y="165983"/>
                </a:lnTo>
                <a:lnTo>
                  <a:pt x="1495495" y="177537"/>
                </a:lnTo>
                <a:lnTo>
                  <a:pt x="1542608" y="192949"/>
                </a:lnTo>
                <a:lnTo>
                  <a:pt x="1583293" y="211776"/>
                </a:lnTo>
                <a:lnTo>
                  <a:pt x="1616597" y="233578"/>
                </a:lnTo>
                <a:lnTo>
                  <a:pt x="1657245" y="284341"/>
                </a:lnTo>
                <a:lnTo>
                  <a:pt x="1662683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810255" y="3040379"/>
            <a:ext cx="4151629" cy="957580"/>
          </a:xfrm>
          <a:prstGeom prst="rect">
            <a:avLst/>
          </a:prstGeom>
          <a:ln w="5791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230" defTabSz="-635">
              <a:lnSpc>
                <a:spcPts val="2870"/>
              </a:lnSpc>
              <a:tabLst>
                <a:tab pos="51943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𝑤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58813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400" spc="-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←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𝜂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𝜕𝑤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410203" y="4064761"/>
            <a:ext cx="89725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ep</a:t>
            </a:r>
            <a:r>
              <a:rPr sz="2400" spc="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39567" y="6611111"/>
            <a:ext cx="895985" cy="0"/>
          </a:xfrm>
          <a:custGeom>
            <a:avLst/>
            <a:gdLst/>
            <a:ahLst/>
            <a:cxnLst/>
            <a:rect l="l" t="t" r="r" b="b"/>
            <a:pathLst>
              <a:path w="895985">
                <a:moveTo>
                  <a:pt x="0" y="0"/>
                </a:moveTo>
                <a:lnTo>
                  <a:pt x="895604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83535" y="6597395"/>
            <a:ext cx="205104" cy="0"/>
          </a:xfrm>
          <a:custGeom>
            <a:avLst/>
            <a:gdLst/>
            <a:ahLst/>
            <a:cxnLst/>
            <a:rect l="l" t="t" r="r" b="b"/>
            <a:pathLst>
              <a:path w="205105">
                <a:moveTo>
                  <a:pt x="0" y="0"/>
                </a:moveTo>
                <a:lnTo>
                  <a:pt x="205105" y="0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51815" y="1957578"/>
            <a:ext cx="785749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Find</a:t>
            </a:r>
            <a:r>
              <a:rPr sz="2800" spc="-3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b="1" i="1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r>
              <a:rPr sz="2800" b="1" i="1" spc="-2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𝜽</a:t>
            </a:r>
            <a:r>
              <a:rPr sz="3000" spc="-7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∗</a:t>
            </a:r>
            <a:r>
              <a:rPr sz="3000" spc="-104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800" spc="-3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minimize</a:t>
            </a:r>
            <a:r>
              <a:rPr sz="280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2800" spc="-3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  L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917190" indent="-457200" defTabSz="-635">
              <a:lnSpc>
                <a:spcPct val="100000"/>
              </a:lnSpc>
              <a:spcBef>
                <a:spcPts val="1605"/>
              </a:spcBef>
              <a:buFont typeface="Wingdings" panose="05000000000000000000"/>
              <a:buChar char=""/>
              <a:tabLst>
                <a:tab pos="2917190" algn="l"/>
                <a:tab pos="291782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Pick an initial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value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392176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20" dirty="0">
                <a:latin typeface="Calibri Light" panose="020F0302020204030204"/>
                <a:cs typeface="Calibri Light" panose="020F0302020204030204"/>
              </a:rPr>
              <a:t>Gradient</a:t>
            </a:r>
            <a:r>
              <a:rPr sz="4400" b="0" spc="-5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spc="-10" dirty="0">
                <a:latin typeface="Calibri Light" panose="020F0302020204030204"/>
                <a:cs typeface="Calibri Light" panose="020F0302020204030204"/>
              </a:rPr>
              <a:t>Descent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343" y="3191316"/>
            <a:ext cx="784225" cy="762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3820">
              <a:lnSpc>
                <a:spcPct val="100000"/>
              </a:lnSpc>
            </a:pPr>
            <a:r>
              <a:rPr sz="2400" spc="-55" dirty="0">
                <a:latin typeface="Calibri" panose="020F0502020204030204"/>
                <a:cs typeface="Calibri" panose="020F0502020204030204"/>
              </a:rPr>
              <a:t>Total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Loss 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𝐿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1830" y="997711"/>
            <a:ext cx="3138805" cy="330835"/>
          </a:xfrm>
          <a:custGeom>
            <a:avLst/>
            <a:gdLst/>
            <a:ahLst/>
            <a:cxnLst/>
            <a:rect l="l" t="t" r="r" b="b"/>
            <a:pathLst>
              <a:path w="3138804" h="330834">
                <a:moveTo>
                  <a:pt x="3032633" y="0"/>
                </a:moveTo>
                <a:lnTo>
                  <a:pt x="3028188" y="0"/>
                </a:lnTo>
                <a:lnTo>
                  <a:pt x="3028188" y="13208"/>
                </a:lnTo>
                <a:lnTo>
                  <a:pt x="3030728" y="13208"/>
                </a:lnTo>
                <a:lnTo>
                  <a:pt x="3042630" y="14019"/>
                </a:lnTo>
                <a:lnTo>
                  <a:pt x="3076338" y="33912"/>
                </a:lnTo>
                <a:lnTo>
                  <a:pt x="3084322" y="69596"/>
                </a:lnTo>
                <a:lnTo>
                  <a:pt x="3084107" y="75975"/>
                </a:lnTo>
                <a:lnTo>
                  <a:pt x="3083464" y="83105"/>
                </a:lnTo>
                <a:lnTo>
                  <a:pt x="3082393" y="90973"/>
                </a:lnTo>
                <a:lnTo>
                  <a:pt x="3080893" y="99567"/>
                </a:lnTo>
                <a:lnTo>
                  <a:pt x="3079392" y="107805"/>
                </a:lnTo>
                <a:lnTo>
                  <a:pt x="3078321" y="114792"/>
                </a:lnTo>
                <a:lnTo>
                  <a:pt x="3077678" y="120517"/>
                </a:lnTo>
                <a:lnTo>
                  <a:pt x="3077464" y="124967"/>
                </a:lnTo>
                <a:lnTo>
                  <a:pt x="3077991" y="132044"/>
                </a:lnTo>
                <a:lnTo>
                  <a:pt x="3106674" y="163195"/>
                </a:lnTo>
                <a:lnTo>
                  <a:pt x="3106674" y="166242"/>
                </a:lnTo>
                <a:lnTo>
                  <a:pt x="3077991" y="197393"/>
                </a:lnTo>
                <a:lnTo>
                  <a:pt x="3077464" y="204470"/>
                </a:lnTo>
                <a:lnTo>
                  <a:pt x="3077678" y="208920"/>
                </a:lnTo>
                <a:lnTo>
                  <a:pt x="3078321" y="214645"/>
                </a:lnTo>
                <a:lnTo>
                  <a:pt x="3079392" y="221632"/>
                </a:lnTo>
                <a:lnTo>
                  <a:pt x="3080893" y="229870"/>
                </a:lnTo>
                <a:lnTo>
                  <a:pt x="3082393" y="238466"/>
                </a:lnTo>
                <a:lnTo>
                  <a:pt x="3083464" y="246348"/>
                </a:lnTo>
                <a:lnTo>
                  <a:pt x="3084107" y="253515"/>
                </a:lnTo>
                <a:lnTo>
                  <a:pt x="3084322" y="259968"/>
                </a:lnTo>
                <a:lnTo>
                  <a:pt x="3083438" y="274468"/>
                </a:lnTo>
                <a:lnTo>
                  <a:pt x="3062339" y="310106"/>
                </a:lnTo>
                <a:lnTo>
                  <a:pt x="3030728" y="317500"/>
                </a:lnTo>
                <a:lnTo>
                  <a:pt x="3028188" y="317500"/>
                </a:lnTo>
                <a:lnTo>
                  <a:pt x="3028188" y="330708"/>
                </a:lnTo>
                <a:lnTo>
                  <a:pt x="3032633" y="330708"/>
                </a:lnTo>
                <a:lnTo>
                  <a:pt x="3051730" y="329255"/>
                </a:lnTo>
                <a:lnTo>
                  <a:pt x="3093593" y="312038"/>
                </a:lnTo>
                <a:lnTo>
                  <a:pt x="3112523" y="274248"/>
                </a:lnTo>
                <a:lnTo>
                  <a:pt x="3113786" y="256793"/>
                </a:lnTo>
                <a:lnTo>
                  <a:pt x="3113543" y="249316"/>
                </a:lnTo>
                <a:lnTo>
                  <a:pt x="3112801" y="241363"/>
                </a:lnTo>
                <a:lnTo>
                  <a:pt x="3111535" y="232933"/>
                </a:lnTo>
                <a:lnTo>
                  <a:pt x="3109722" y="224027"/>
                </a:lnTo>
                <a:lnTo>
                  <a:pt x="3107054" y="211709"/>
                </a:lnTo>
                <a:lnTo>
                  <a:pt x="3105658" y="203580"/>
                </a:lnTo>
                <a:lnTo>
                  <a:pt x="3105658" y="191388"/>
                </a:lnTo>
                <a:lnTo>
                  <a:pt x="3108452" y="184912"/>
                </a:lnTo>
                <a:lnTo>
                  <a:pt x="3138804" y="171830"/>
                </a:lnTo>
                <a:lnTo>
                  <a:pt x="3138804" y="157607"/>
                </a:lnTo>
                <a:lnTo>
                  <a:pt x="3105658" y="138049"/>
                </a:lnTo>
                <a:lnTo>
                  <a:pt x="3105658" y="125857"/>
                </a:lnTo>
                <a:lnTo>
                  <a:pt x="3107054" y="117728"/>
                </a:lnTo>
                <a:lnTo>
                  <a:pt x="3109722" y="105410"/>
                </a:lnTo>
                <a:lnTo>
                  <a:pt x="3111535" y="96504"/>
                </a:lnTo>
                <a:lnTo>
                  <a:pt x="3112801" y="88074"/>
                </a:lnTo>
                <a:lnTo>
                  <a:pt x="3113543" y="80121"/>
                </a:lnTo>
                <a:lnTo>
                  <a:pt x="3113786" y="72643"/>
                </a:lnTo>
                <a:lnTo>
                  <a:pt x="3112523" y="55762"/>
                </a:lnTo>
                <a:lnTo>
                  <a:pt x="3093593" y="18668"/>
                </a:lnTo>
                <a:lnTo>
                  <a:pt x="3051730" y="1452"/>
                </a:lnTo>
                <a:lnTo>
                  <a:pt x="3032633" y="0"/>
                </a:lnTo>
                <a:close/>
              </a:path>
              <a:path w="3138804" h="330834">
                <a:moveTo>
                  <a:pt x="110617" y="0"/>
                </a:moveTo>
                <a:lnTo>
                  <a:pt x="106045" y="0"/>
                </a:lnTo>
                <a:lnTo>
                  <a:pt x="86947" y="1452"/>
                </a:lnTo>
                <a:lnTo>
                  <a:pt x="45085" y="18668"/>
                </a:lnTo>
                <a:lnTo>
                  <a:pt x="26154" y="55655"/>
                </a:lnTo>
                <a:lnTo>
                  <a:pt x="25007" y="75793"/>
                </a:lnTo>
                <a:lnTo>
                  <a:pt x="25151" y="79922"/>
                </a:lnTo>
                <a:lnTo>
                  <a:pt x="25923" y="87852"/>
                </a:lnTo>
                <a:lnTo>
                  <a:pt x="27195" y="96305"/>
                </a:lnTo>
                <a:lnTo>
                  <a:pt x="28956" y="105283"/>
                </a:lnTo>
                <a:lnTo>
                  <a:pt x="31750" y="117475"/>
                </a:lnTo>
                <a:lnTo>
                  <a:pt x="33020" y="125729"/>
                </a:lnTo>
                <a:lnTo>
                  <a:pt x="33020" y="137795"/>
                </a:lnTo>
                <a:lnTo>
                  <a:pt x="30353" y="144399"/>
                </a:lnTo>
                <a:lnTo>
                  <a:pt x="0" y="157479"/>
                </a:lnTo>
                <a:lnTo>
                  <a:pt x="0" y="171703"/>
                </a:lnTo>
                <a:lnTo>
                  <a:pt x="32900" y="204215"/>
                </a:lnTo>
                <a:lnTo>
                  <a:pt x="31750" y="211582"/>
                </a:lnTo>
                <a:lnTo>
                  <a:pt x="28956" y="223900"/>
                </a:lnTo>
                <a:lnTo>
                  <a:pt x="27195" y="232806"/>
                </a:lnTo>
                <a:lnTo>
                  <a:pt x="25923" y="241236"/>
                </a:lnTo>
                <a:lnTo>
                  <a:pt x="25151" y="249189"/>
                </a:lnTo>
                <a:lnTo>
                  <a:pt x="24892" y="256666"/>
                </a:lnTo>
                <a:lnTo>
                  <a:pt x="26154" y="274141"/>
                </a:lnTo>
                <a:lnTo>
                  <a:pt x="45085" y="312038"/>
                </a:lnTo>
                <a:lnTo>
                  <a:pt x="86947" y="329255"/>
                </a:lnTo>
                <a:lnTo>
                  <a:pt x="106045" y="330708"/>
                </a:lnTo>
                <a:lnTo>
                  <a:pt x="110617" y="330708"/>
                </a:lnTo>
                <a:lnTo>
                  <a:pt x="110617" y="317500"/>
                </a:lnTo>
                <a:lnTo>
                  <a:pt x="107950" y="317500"/>
                </a:lnTo>
                <a:lnTo>
                  <a:pt x="96065" y="316670"/>
                </a:lnTo>
                <a:lnTo>
                  <a:pt x="62392" y="296701"/>
                </a:lnTo>
                <a:lnTo>
                  <a:pt x="54356" y="259714"/>
                </a:lnTo>
                <a:lnTo>
                  <a:pt x="54572" y="253281"/>
                </a:lnTo>
                <a:lnTo>
                  <a:pt x="55229" y="246157"/>
                </a:lnTo>
                <a:lnTo>
                  <a:pt x="56338" y="238319"/>
                </a:lnTo>
                <a:lnTo>
                  <a:pt x="59412" y="221432"/>
                </a:lnTo>
                <a:lnTo>
                  <a:pt x="60483" y="214407"/>
                </a:lnTo>
                <a:lnTo>
                  <a:pt x="61126" y="208668"/>
                </a:lnTo>
                <a:lnTo>
                  <a:pt x="61341" y="204215"/>
                </a:lnTo>
                <a:lnTo>
                  <a:pt x="60795" y="197195"/>
                </a:lnTo>
                <a:lnTo>
                  <a:pt x="32004" y="166115"/>
                </a:lnTo>
                <a:lnTo>
                  <a:pt x="32004" y="162940"/>
                </a:lnTo>
                <a:lnTo>
                  <a:pt x="60795" y="131863"/>
                </a:lnTo>
                <a:lnTo>
                  <a:pt x="61341" y="124840"/>
                </a:lnTo>
                <a:lnTo>
                  <a:pt x="61126" y="120388"/>
                </a:lnTo>
                <a:lnTo>
                  <a:pt x="60483" y="114649"/>
                </a:lnTo>
                <a:lnTo>
                  <a:pt x="59412" y="107624"/>
                </a:lnTo>
                <a:lnTo>
                  <a:pt x="57912" y="99313"/>
                </a:lnTo>
                <a:lnTo>
                  <a:pt x="56338" y="90791"/>
                </a:lnTo>
                <a:lnTo>
                  <a:pt x="55229" y="82946"/>
                </a:lnTo>
                <a:lnTo>
                  <a:pt x="54572" y="75793"/>
                </a:lnTo>
                <a:lnTo>
                  <a:pt x="54356" y="69341"/>
                </a:lnTo>
                <a:lnTo>
                  <a:pt x="55256" y="55435"/>
                </a:lnTo>
                <a:lnTo>
                  <a:pt x="76392" y="20548"/>
                </a:lnTo>
                <a:lnTo>
                  <a:pt x="107950" y="13208"/>
                </a:lnTo>
                <a:lnTo>
                  <a:pt x="110617" y="13208"/>
                </a:lnTo>
                <a:lnTo>
                  <a:pt x="1106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23509" y="481965"/>
            <a:ext cx="3661410" cy="926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10" dirty="0">
                <a:latin typeface="Calibri" panose="020F0502020204030204"/>
                <a:cs typeface="Calibri" panose="020F0502020204030204"/>
              </a:rPr>
              <a:t>Network </a:t>
            </a:r>
            <a:r>
              <a:rPr sz="2800" b="0" spc="-20" dirty="0">
                <a:latin typeface="Calibri" panose="020F0502020204030204"/>
                <a:cs typeface="Calibri" panose="020F0502020204030204"/>
              </a:rPr>
              <a:t>parameters </a:t>
            </a:r>
            <a:r>
              <a:rPr sz="2800" b="0" dirty="0">
                <a:latin typeface="Cambria Math" panose="02040503050406030204"/>
                <a:cs typeface="Cambria Math" panose="02040503050406030204"/>
              </a:rPr>
              <a:t>𝜃 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149860">
              <a:lnSpc>
                <a:spcPct val="100000"/>
              </a:lnSpc>
            </a:pPr>
            <a:r>
              <a:rPr sz="2800" b="0" spc="-16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b="0" spc="292" baseline="-17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10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b="0" spc="262" baseline="-17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⋯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5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14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b="0" spc="262" baseline="-17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8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b="0" spc="292" baseline="-17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,</a:t>
            </a:r>
            <a:r>
              <a:rPr sz="2800" b="0" spc="-1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b="0" spc="-5" dirty="0">
                <a:latin typeface="Cambria Math" panose="02040503050406030204"/>
                <a:cs typeface="Cambria Math" panose="02040503050406030204"/>
              </a:rPr>
              <a:t>⋯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8066" y="6059423"/>
            <a:ext cx="8281670" cy="114300"/>
          </a:xfrm>
          <a:custGeom>
            <a:avLst/>
            <a:gdLst/>
            <a:ahLst/>
            <a:cxnLst/>
            <a:rect l="l" t="t" r="r" b="b"/>
            <a:pathLst>
              <a:path w="8281670" h="114300">
                <a:moveTo>
                  <a:pt x="8166861" y="0"/>
                </a:moveTo>
                <a:lnTo>
                  <a:pt x="8166861" y="114299"/>
                </a:lnTo>
                <a:lnTo>
                  <a:pt x="8243061" y="76199"/>
                </a:lnTo>
                <a:lnTo>
                  <a:pt x="8185911" y="76199"/>
                </a:lnTo>
                <a:lnTo>
                  <a:pt x="8185911" y="38099"/>
                </a:lnTo>
                <a:lnTo>
                  <a:pt x="8243061" y="38099"/>
                </a:lnTo>
                <a:lnTo>
                  <a:pt x="8166861" y="0"/>
                </a:lnTo>
                <a:close/>
              </a:path>
              <a:path w="8281670" h="114300">
                <a:moveTo>
                  <a:pt x="8166861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166861" y="76199"/>
                </a:lnTo>
                <a:lnTo>
                  <a:pt x="8166861" y="38099"/>
                </a:lnTo>
                <a:close/>
              </a:path>
              <a:path w="8281670" h="114300">
                <a:moveTo>
                  <a:pt x="8243061" y="38099"/>
                </a:moveTo>
                <a:lnTo>
                  <a:pt x="8185911" y="38099"/>
                </a:lnTo>
                <a:lnTo>
                  <a:pt x="8185911" y="76199"/>
                </a:lnTo>
                <a:lnTo>
                  <a:pt x="8243061" y="76199"/>
                </a:lnTo>
                <a:lnTo>
                  <a:pt x="8281161" y="57149"/>
                </a:lnTo>
                <a:lnTo>
                  <a:pt x="8243061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332220" y="6040982"/>
            <a:ext cx="242570" cy="400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w</a:t>
            </a:r>
            <a:endParaRPr sz="25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2727" y="2561844"/>
            <a:ext cx="173990" cy="3877310"/>
          </a:xfrm>
          <a:custGeom>
            <a:avLst/>
            <a:gdLst/>
            <a:ahLst/>
            <a:cxnLst/>
            <a:rect l="l" t="t" r="r" b="b"/>
            <a:pathLst>
              <a:path w="173990" h="3877310">
                <a:moveTo>
                  <a:pt x="115824" y="144779"/>
                </a:moveTo>
                <a:lnTo>
                  <a:pt x="57912" y="144779"/>
                </a:lnTo>
                <a:lnTo>
                  <a:pt x="57912" y="3877170"/>
                </a:lnTo>
                <a:lnTo>
                  <a:pt x="115824" y="3877170"/>
                </a:lnTo>
                <a:lnTo>
                  <a:pt x="115824" y="144779"/>
                </a:lnTo>
                <a:close/>
              </a:path>
              <a:path w="173990" h="3877310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3877310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95172" y="2471927"/>
            <a:ext cx="6681470" cy="4209415"/>
          </a:xfrm>
          <a:custGeom>
            <a:avLst/>
            <a:gdLst/>
            <a:ahLst/>
            <a:cxnLst/>
            <a:rect l="l" t="t" r="r" b="b"/>
            <a:pathLst>
              <a:path w="6681470" h="4209415">
                <a:moveTo>
                  <a:pt x="0" y="0"/>
                </a:moveTo>
                <a:lnTo>
                  <a:pt x="11304" y="55642"/>
                </a:lnTo>
                <a:lnTo>
                  <a:pt x="23084" y="110995"/>
                </a:lnTo>
                <a:lnTo>
                  <a:pt x="35337" y="166048"/>
                </a:lnTo>
                <a:lnTo>
                  <a:pt x="48062" y="220789"/>
                </a:lnTo>
                <a:lnTo>
                  <a:pt x="61255" y="275206"/>
                </a:lnTo>
                <a:lnTo>
                  <a:pt x="74914" y="329288"/>
                </a:lnTo>
                <a:lnTo>
                  <a:pt x="89037" y="383022"/>
                </a:lnTo>
                <a:lnTo>
                  <a:pt x="103621" y="436397"/>
                </a:lnTo>
                <a:lnTo>
                  <a:pt x="118664" y="489402"/>
                </a:lnTo>
                <a:lnTo>
                  <a:pt x="134163" y="542025"/>
                </a:lnTo>
                <a:lnTo>
                  <a:pt x="150117" y="594253"/>
                </a:lnTo>
                <a:lnTo>
                  <a:pt x="166521" y="646076"/>
                </a:lnTo>
                <a:lnTo>
                  <a:pt x="183375" y="697482"/>
                </a:lnTo>
                <a:lnTo>
                  <a:pt x="200676" y="748459"/>
                </a:lnTo>
                <a:lnTo>
                  <a:pt x="218421" y="798995"/>
                </a:lnTo>
                <a:lnTo>
                  <a:pt x="236608" y="849079"/>
                </a:lnTo>
                <a:lnTo>
                  <a:pt x="255234" y="898699"/>
                </a:lnTo>
                <a:lnTo>
                  <a:pt x="274297" y="947843"/>
                </a:lnTo>
                <a:lnTo>
                  <a:pt x="293794" y="996499"/>
                </a:lnTo>
                <a:lnTo>
                  <a:pt x="313724" y="1044657"/>
                </a:lnTo>
                <a:lnTo>
                  <a:pt x="334083" y="1092304"/>
                </a:lnTo>
                <a:lnTo>
                  <a:pt x="354870" y="1139429"/>
                </a:lnTo>
                <a:lnTo>
                  <a:pt x="376081" y="1186019"/>
                </a:lnTo>
                <a:lnTo>
                  <a:pt x="397715" y="1232064"/>
                </a:lnTo>
                <a:lnTo>
                  <a:pt x="419768" y="1277552"/>
                </a:lnTo>
                <a:lnTo>
                  <a:pt x="442239" y="1322470"/>
                </a:lnTo>
                <a:lnTo>
                  <a:pt x="465125" y="1366807"/>
                </a:lnTo>
                <a:lnTo>
                  <a:pt x="488424" y="1410552"/>
                </a:lnTo>
                <a:lnTo>
                  <a:pt x="512133" y="1453693"/>
                </a:lnTo>
                <a:lnTo>
                  <a:pt x="536250" y="1496218"/>
                </a:lnTo>
                <a:lnTo>
                  <a:pt x="560772" y="1538116"/>
                </a:lnTo>
                <a:lnTo>
                  <a:pt x="585697" y="1579375"/>
                </a:lnTo>
                <a:lnTo>
                  <a:pt x="611022" y="1619982"/>
                </a:lnTo>
                <a:lnTo>
                  <a:pt x="636746" y="1659927"/>
                </a:lnTo>
                <a:lnTo>
                  <a:pt x="662865" y="1699198"/>
                </a:lnTo>
                <a:lnTo>
                  <a:pt x="689377" y="1737783"/>
                </a:lnTo>
                <a:lnTo>
                  <a:pt x="716280" y="1775670"/>
                </a:lnTo>
                <a:lnTo>
                  <a:pt x="743571" y="1812848"/>
                </a:lnTo>
                <a:lnTo>
                  <a:pt x="771248" y="1849306"/>
                </a:lnTo>
                <a:lnTo>
                  <a:pt x="799308" y="1885030"/>
                </a:lnTo>
                <a:lnTo>
                  <a:pt x="827750" y="1920011"/>
                </a:lnTo>
                <a:lnTo>
                  <a:pt x="856570" y="1954235"/>
                </a:lnTo>
                <a:lnTo>
                  <a:pt x="885766" y="1987692"/>
                </a:lnTo>
                <a:lnTo>
                  <a:pt x="915336" y="2020369"/>
                </a:lnTo>
                <a:lnTo>
                  <a:pt x="945277" y="2052256"/>
                </a:lnTo>
                <a:lnTo>
                  <a:pt x="975588" y="2083339"/>
                </a:lnTo>
                <a:lnTo>
                  <a:pt x="1006264" y="2113609"/>
                </a:lnTo>
                <a:lnTo>
                  <a:pt x="1037305" y="2143052"/>
                </a:lnTo>
                <a:lnTo>
                  <a:pt x="1068707" y="2171658"/>
                </a:lnTo>
                <a:lnTo>
                  <a:pt x="1100468" y="2199414"/>
                </a:lnTo>
                <a:lnTo>
                  <a:pt x="1132586" y="2226310"/>
                </a:lnTo>
                <a:lnTo>
                  <a:pt x="1168975" y="2255042"/>
                </a:lnTo>
                <a:lnTo>
                  <a:pt x="1206504" y="2282598"/>
                </a:lnTo>
                <a:lnTo>
                  <a:pt x="1245125" y="2309002"/>
                </a:lnTo>
                <a:lnTo>
                  <a:pt x="1284793" y="2334278"/>
                </a:lnTo>
                <a:lnTo>
                  <a:pt x="1325462" y="2358451"/>
                </a:lnTo>
                <a:lnTo>
                  <a:pt x="1367088" y="2381544"/>
                </a:lnTo>
                <a:lnTo>
                  <a:pt x="1409625" y="2403583"/>
                </a:lnTo>
                <a:lnTo>
                  <a:pt x="1453027" y="2424590"/>
                </a:lnTo>
                <a:lnTo>
                  <a:pt x="1497248" y="2444592"/>
                </a:lnTo>
                <a:lnTo>
                  <a:pt x="1542244" y="2463611"/>
                </a:lnTo>
                <a:lnTo>
                  <a:pt x="1587968" y="2481672"/>
                </a:lnTo>
                <a:lnTo>
                  <a:pt x="1634376" y="2498799"/>
                </a:lnTo>
                <a:lnTo>
                  <a:pt x="1681421" y="2515017"/>
                </a:lnTo>
                <a:lnTo>
                  <a:pt x="1729059" y="2530350"/>
                </a:lnTo>
                <a:lnTo>
                  <a:pt x="1777243" y="2544822"/>
                </a:lnTo>
                <a:lnTo>
                  <a:pt x="1825929" y="2558457"/>
                </a:lnTo>
                <a:lnTo>
                  <a:pt x="1875070" y="2571280"/>
                </a:lnTo>
                <a:lnTo>
                  <a:pt x="1924621" y="2583315"/>
                </a:lnTo>
                <a:lnTo>
                  <a:pt x="1974537" y="2594587"/>
                </a:lnTo>
                <a:lnTo>
                  <a:pt x="2024772" y="2605118"/>
                </a:lnTo>
                <a:lnTo>
                  <a:pt x="2075281" y="2614935"/>
                </a:lnTo>
                <a:lnTo>
                  <a:pt x="2126018" y="2624060"/>
                </a:lnTo>
                <a:lnTo>
                  <a:pt x="2176938" y="2632519"/>
                </a:lnTo>
                <a:lnTo>
                  <a:pt x="2227995" y="2640335"/>
                </a:lnTo>
                <a:lnTo>
                  <a:pt x="2279144" y="2647534"/>
                </a:lnTo>
                <a:lnTo>
                  <a:pt x="2330339" y="2654138"/>
                </a:lnTo>
                <a:lnTo>
                  <a:pt x="2381535" y="2660172"/>
                </a:lnTo>
                <a:lnTo>
                  <a:pt x="2432685" y="2665662"/>
                </a:lnTo>
                <a:lnTo>
                  <a:pt x="2483746" y="2670630"/>
                </a:lnTo>
                <a:lnTo>
                  <a:pt x="2534671" y="2675101"/>
                </a:lnTo>
                <a:lnTo>
                  <a:pt x="2585414" y="2679100"/>
                </a:lnTo>
                <a:lnTo>
                  <a:pt x="2635931" y="2682650"/>
                </a:lnTo>
                <a:lnTo>
                  <a:pt x="2686175" y="2685777"/>
                </a:lnTo>
                <a:lnTo>
                  <a:pt x="2736102" y="2688504"/>
                </a:lnTo>
                <a:lnTo>
                  <a:pt x="2785665" y="2690855"/>
                </a:lnTo>
                <a:lnTo>
                  <a:pt x="2834820" y="2692855"/>
                </a:lnTo>
                <a:lnTo>
                  <a:pt x="2883520" y="2694528"/>
                </a:lnTo>
                <a:lnTo>
                  <a:pt x="2931720" y="2695898"/>
                </a:lnTo>
                <a:lnTo>
                  <a:pt x="2979376" y="2696990"/>
                </a:lnTo>
                <a:lnTo>
                  <a:pt x="3026440" y="2697828"/>
                </a:lnTo>
                <a:lnTo>
                  <a:pt x="3072868" y="2698436"/>
                </a:lnTo>
                <a:lnTo>
                  <a:pt x="3118614" y="2698838"/>
                </a:lnTo>
                <a:lnTo>
                  <a:pt x="3163633" y="2699059"/>
                </a:lnTo>
                <a:lnTo>
                  <a:pt x="3207879" y="2699123"/>
                </a:lnTo>
                <a:lnTo>
                  <a:pt x="3251307" y="2699054"/>
                </a:lnTo>
                <a:lnTo>
                  <a:pt x="3293872" y="2698877"/>
                </a:lnTo>
                <a:lnTo>
                  <a:pt x="3342309" y="2700105"/>
                </a:lnTo>
                <a:lnTo>
                  <a:pt x="3390715" y="2704222"/>
                </a:lnTo>
                <a:lnTo>
                  <a:pt x="3439063" y="2711078"/>
                </a:lnTo>
                <a:lnTo>
                  <a:pt x="3487324" y="2720522"/>
                </a:lnTo>
                <a:lnTo>
                  <a:pt x="3535473" y="2732403"/>
                </a:lnTo>
                <a:lnTo>
                  <a:pt x="3583482" y="2746570"/>
                </a:lnTo>
                <a:lnTo>
                  <a:pt x="3631324" y="2762872"/>
                </a:lnTo>
                <a:lnTo>
                  <a:pt x="3678971" y="2781159"/>
                </a:lnTo>
                <a:lnTo>
                  <a:pt x="3726397" y="2801280"/>
                </a:lnTo>
                <a:lnTo>
                  <a:pt x="3773574" y="2823083"/>
                </a:lnTo>
                <a:lnTo>
                  <a:pt x="3820476" y="2846420"/>
                </a:lnTo>
                <a:lnTo>
                  <a:pt x="3867075" y="2871137"/>
                </a:lnTo>
                <a:lnTo>
                  <a:pt x="3913343" y="2897085"/>
                </a:lnTo>
                <a:lnTo>
                  <a:pt x="3959255" y="2924113"/>
                </a:lnTo>
                <a:lnTo>
                  <a:pt x="4004782" y="2952070"/>
                </a:lnTo>
                <a:lnTo>
                  <a:pt x="4049897" y="2980806"/>
                </a:lnTo>
                <a:lnTo>
                  <a:pt x="4094574" y="3010169"/>
                </a:lnTo>
                <a:lnTo>
                  <a:pt x="4138786" y="3040009"/>
                </a:lnTo>
                <a:lnTo>
                  <a:pt x="4182504" y="3070175"/>
                </a:lnTo>
                <a:lnTo>
                  <a:pt x="4225702" y="3100516"/>
                </a:lnTo>
                <a:lnTo>
                  <a:pt x="4268353" y="3130881"/>
                </a:lnTo>
                <a:lnTo>
                  <a:pt x="4310430" y="3161120"/>
                </a:lnTo>
                <a:lnTo>
                  <a:pt x="4351905" y="3191082"/>
                </a:lnTo>
                <a:lnTo>
                  <a:pt x="4392752" y="3220616"/>
                </a:lnTo>
                <a:lnTo>
                  <a:pt x="4432942" y="3249571"/>
                </a:lnTo>
                <a:lnTo>
                  <a:pt x="4472450" y="3277797"/>
                </a:lnTo>
                <a:lnTo>
                  <a:pt x="4511248" y="3305142"/>
                </a:lnTo>
                <a:lnTo>
                  <a:pt x="4549308" y="3331456"/>
                </a:lnTo>
                <a:lnTo>
                  <a:pt x="4586605" y="3356589"/>
                </a:lnTo>
                <a:lnTo>
                  <a:pt x="4623109" y="3380388"/>
                </a:lnTo>
                <a:lnTo>
                  <a:pt x="4658795" y="3402705"/>
                </a:lnTo>
                <a:lnTo>
                  <a:pt x="4693635" y="3423387"/>
                </a:lnTo>
                <a:lnTo>
                  <a:pt x="4727602" y="3442284"/>
                </a:lnTo>
                <a:lnTo>
                  <a:pt x="4792809" y="3474120"/>
                </a:lnTo>
                <a:lnTo>
                  <a:pt x="4854198" y="3497007"/>
                </a:lnTo>
                <a:lnTo>
                  <a:pt x="4911552" y="3509738"/>
                </a:lnTo>
                <a:lnTo>
                  <a:pt x="4938649" y="3511918"/>
                </a:lnTo>
                <a:lnTo>
                  <a:pt x="4982820" y="3509893"/>
                </a:lnTo>
                <a:lnTo>
                  <a:pt x="5023134" y="3501676"/>
                </a:lnTo>
                <a:lnTo>
                  <a:pt x="5059838" y="3487750"/>
                </a:lnTo>
                <a:lnTo>
                  <a:pt x="5093181" y="3468600"/>
                </a:lnTo>
                <a:lnTo>
                  <a:pt x="5123411" y="3444710"/>
                </a:lnTo>
                <a:lnTo>
                  <a:pt x="5150777" y="3416562"/>
                </a:lnTo>
                <a:lnTo>
                  <a:pt x="5175527" y="3384642"/>
                </a:lnTo>
                <a:lnTo>
                  <a:pt x="5197910" y="3349433"/>
                </a:lnTo>
                <a:lnTo>
                  <a:pt x="5218174" y="3311419"/>
                </a:lnTo>
                <a:lnTo>
                  <a:pt x="5236568" y="3271083"/>
                </a:lnTo>
                <a:lnTo>
                  <a:pt x="5253341" y="3228910"/>
                </a:lnTo>
                <a:lnTo>
                  <a:pt x="5268740" y="3185384"/>
                </a:lnTo>
                <a:lnTo>
                  <a:pt x="5283015" y="3140988"/>
                </a:lnTo>
                <a:lnTo>
                  <a:pt x="5296414" y="3096206"/>
                </a:lnTo>
                <a:lnTo>
                  <a:pt x="5309185" y="3051522"/>
                </a:lnTo>
                <a:lnTo>
                  <a:pt x="5321577" y="3007420"/>
                </a:lnTo>
                <a:lnTo>
                  <a:pt x="5333838" y="2964384"/>
                </a:lnTo>
                <a:lnTo>
                  <a:pt x="5346218" y="2922897"/>
                </a:lnTo>
                <a:lnTo>
                  <a:pt x="5358964" y="2883444"/>
                </a:lnTo>
                <a:lnTo>
                  <a:pt x="5372324" y="2846509"/>
                </a:lnTo>
                <a:lnTo>
                  <a:pt x="5401885" y="2782126"/>
                </a:lnTo>
                <a:lnTo>
                  <a:pt x="5440947" y="2720822"/>
                </a:lnTo>
                <a:lnTo>
                  <a:pt x="5461045" y="2682881"/>
                </a:lnTo>
                <a:lnTo>
                  <a:pt x="5479246" y="2642783"/>
                </a:lnTo>
                <a:lnTo>
                  <a:pt x="5495920" y="2601486"/>
                </a:lnTo>
                <a:lnTo>
                  <a:pt x="5511436" y="2559950"/>
                </a:lnTo>
                <a:lnTo>
                  <a:pt x="5526164" y="2519135"/>
                </a:lnTo>
                <a:lnTo>
                  <a:pt x="5540475" y="2479998"/>
                </a:lnTo>
                <a:lnTo>
                  <a:pt x="5554736" y="2443500"/>
                </a:lnTo>
                <a:lnTo>
                  <a:pt x="5584593" y="2382258"/>
                </a:lnTo>
                <a:lnTo>
                  <a:pt x="5618694" y="2343082"/>
                </a:lnTo>
                <a:lnTo>
                  <a:pt x="5659996" y="2333647"/>
                </a:lnTo>
                <a:lnTo>
                  <a:pt x="5684273" y="2342480"/>
                </a:lnTo>
                <a:lnTo>
                  <a:pt x="5741924" y="2392045"/>
                </a:lnTo>
                <a:lnTo>
                  <a:pt x="5775589" y="2435851"/>
                </a:lnTo>
                <a:lnTo>
                  <a:pt x="5813579" y="2495285"/>
                </a:lnTo>
                <a:lnTo>
                  <a:pt x="5834010" y="2530266"/>
                </a:lnTo>
                <a:lnTo>
                  <a:pt x="5855301" y="2568440"/>
                </a:lnTo>
                <a:lnTo>
                  <a:pt x="5877377" y="2609567"/>
                </a:lnTo>
                <a:lnTo>
                  <a:pt x="5900164" y="2653409"/>
                </a:lnTo>
                <a:lnTo>
                  <a:pt x="5923590" y="2699728"/>
                </a:lnTo>
                <a:lnTo>
                  <a:pt x="5947579" y="2748286"/>
                </a:lnTo>
                <a:lnTo>
                  <a:pt x="5972059" y="2798844"/>
                </a:lnTo>
                <a:lnTo>
                  <a:pt x="5996954" y="2851165"/>
                </a:lnTo>
                <a:lnTo>
                  <a:pt x="6022192" y="2905009"/>
                </a:lnTo>
                <a:lnTo>
                  <a:pt x="6047699" y="2960138"/>
                </a:lnTo>
                <a:lnTo>
                  <a:pt x="6073400" y="3016314"/>
                </a:lnTo>
                <a:lnTo>
                  <a:pt x="6099222" y="3073299"/>
                </a:lnTo>
                <a:lnTo>
                  <a:pt x="6125091" y="3130854"/>
                </a:lnTo>
                <a:lnTo>
                  <a:pt x="6150934" y="3188741"/>
                </a:lnTo>
                <a:lnTo>
                  <a:pt x="6176675" y="3246722"/>
                </a:lnTo>
                <a:lnTo>
                  <a:pt x="6202243" y="3304558"/>
                </a:lnTo>
                <a:lnTo>
                  <a:pt x="6227561" y="3362011"/>
                </a:lnTo>
                <a:lnTo>
                  <a:pt x="6252558" y="3418843"/>
                </a:lnTo>
                <a:lnTo>
                  <a:pt x="6277158" y="3474815"/>
                </a:lnTo>
                <a:lnTo>
                  <a:pt x="6301289" y="3529689"/>
                </a:lnTo>
                <a:lnTo>
                  <a:pt x="6324876" y="3583227"/>
                </a:lnTo>
                <a:lnTo>
                  <a:pt x="6347845" y="3635190"/>
                </a:lnTo>
                <a:lnTo>
                  <a:pt x="6370123" y="3685340"/>
                </a:lnTo>
                <a:lnTo>
                  <a:pt x="6391635" y="3733439"/>
                </a:lnTo>
                <a:lnTo>
                  <a:pt x="6412309" y="3779249"/>
                </a:lnTo>
                <a:lnTo>
                  <a:pt x="6432069" y="3822530"/>
                </a:lnTo>
                <a:lnTo>
                  <a:pt x="6450842" y="3863045"/>
                </a:lnTo>
                <a:lnTo>
                  <a:pt x="6468555" y="3900556"/>
                </a:lnTo>
                <a:lnTo>
                  <a:pt x="6500504" y="3965610"/>
                </a:lnTo>
                <a:lnTo>
                  <a:pt x="6561347" y="4077532"/>
                </a:lnTo>
                <a:lnTo>
                  <a:pt x="6598135" y="4138646"/>
                </a:lnTo>
                <a:lnTo>
                  <a:pt x="6626201" y="4178986"/>
                </a:lnTo>
                <a:lnTo>
                  <a:pt x="6661152" y="4209217"/>
                </a:lnTo>
                <a:lnTo>
                  <a:pt x="6670529" y="4205044"/>
                </a:lnTo>
                <a:lnTo>
                  <a:pt x="6676168" y="4191968"/>
                </a:lnTo>
                <a:lnTo>
                  <a:pt x="6679315" y="4172958"/>
                </a:lnTo>
                <a:lnTo>
                  <a:pt x="6681216" y="4150982"/>
                </a:lnTo>
              </a:path>
            </a:pathLst>
          </a:custGeom>
          <a:ln w="64008">
            <a:solidFill>
              <a:srgbClr val="7E5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661147" y="4809374"/>
            <a:ext cx="1483360" cy="1875155"/>
          </a:xfrm>
          <a:custGeom>
            <a:avLst/>
            <a:gdLst/>
            <a:ahLst/>
            <a:cxnLst/>
            <a:rect l="l" t="t" r="r" b="b"/>
            <a:pathLst>
              <a:path w="1483359" h="1875154">
                <a:moveTo>
                  <a:pt x="1482852" y="1014506"/>
                </a:moveTo>
                <a:lnTo>
                  <a:pt x="1463041" y="977358"/>
                </a:lnTo>
                <a:lnTo>
                  <a:pt x="1444647" y="937039"/>
                </a:lnTo>
                <a:lnTo>
                  <a:pt x="1427874" y="894883"/>
                </a:lnTo>
                <a:lnTo>
                  <a:pt x="1412475" y="851374"/>
                </a:lnTo>
                <a:lnTo>
                  <a:pt x="1398200" y="806994"/>
                </a:lnTo>
                <a:lnTo>
                  <a:pt x="1384801" y="762229"/>
                </a:lnTo>
                <a:lnTo>
                  <a:pt x="1372030" y="717560"/>
                </a:lnTo>
                <a:lnTo>
                  <a:pt x="1359638" y="673473"/>
                </a:lnTo>
                <a:lnTo>
                  <a:pt x="1347377" y="630451"/>
                </a:lnTo>
                <a:lnTo>
                  <a:pt x="1334997" y="588976"/>
                </a:lnTo>
                <a:lnTo>
                  <a:pt x="1322251" y="549534"/>
                </a:lnTo>
                <a:lnTo>
                  <a:pt x="1308891" y="512607"/>
                </a:lnTo>
                <a:lnTo>
                  <a:pt x="1279330" y="448234"/>
                </a:lnTo>
                <a:lnTo>
                  <a:pt x="1240268" y="386954"/>
                </a:lnTo>
                <a:lnTo>
                  <a:pt x="1220170" y="349036"/>
                </a:lnTo>
                <a:lnTo>
                  <a:pt x="1201969" y="308959"/>
                </a:lnTo>
                <a:lnTo>
                  <a:pt x="1185295" y="267684"/>
                </a:lnTo>
                <a:lnTo>
                  <a:pt x="1169779" y="226169"/>
                </a:lnTo>
                <a:lnTo>
                  <a:pt x="1155051" y="185373"/>
                </a:lnTo>
                <a:lnTo>
                  <a:pt x="1140740" y="146256"/>
                </a:lnTo>
                <a:lnTo>
                  <a:pt x="1126479" y="109776"/>
                </a:lnTo>
                <a:lnTo>
                  <a:pt x="1096622" y="48566"/>
                </a:lnTo>
                <a:lnTo>
                  <a:pt x="1062521" y="9416"/>
                </a:lnTo>
                <a:lnTo>
                  <a:pt x="1021219" y="0"/>
                </a:lnTo>
                <a:lnTo>
                  <a:pt x="996942" y="8839"/>
                </a:lnTo>
                <a:lnTo>
                  <a:pt x="939292" y="58408"/>
                </a:lnTo>
                <a:lnTo>
                  <a:pt x="905626" y="102170"/>
                </a:lnTo>
                <a:lnTo>
                  <a:pt x="867636" y="161559"/>
                </a:lnTo>
                <a:lnTo>
                  <a:pt x="847205" y="196518"/>
                </a:lnTo>
                <a:lnTo>
                  <a:pt x="825914" y="234669"/>
                </a:lnTo>
                <a:lnTo>
                  <a:pt x="803838" y="275773"/>
                </a:lnTo>
                <a:lnTo>
                  <a:pt x="781051" y="319592"/>
                </a:lnTo>
                <a:lnTo>
                  <a:pt x="757625" y="365888"/>
                </a:lnTo>
                <a:lnTo>
                  <a:pt x="733636" y="414423"/>
                </a:lnTo>
                <a:lnTo>
                  <a:pt x="709156" y="464958"/>
                </a:lnTo>
                <a:lnTo>
                  <a:pt x="684261" y="517256"/>
                </a:lnTo>
                <a:lnTo>
                  <a:pt x="659023" y="571077"/>
                </a:lnTo>
                <a:lnTo>
                  <a:pt x="633516" y="626183"/>
                </a:lnTo>
                <a:lnTo>
                  <a:pt x="607815" y="682337"/>
                </a:lnTo>
                <a:lnTo>
                  <a:pt x="581993" y="739300"/>
                </a:lnTo>
                <a:lnTo>
                  <a:pt x="556124" y="796833"/>
                </a:lnTo>
                <a:lnTo>
                  <a:pt x="530281" y="854699"/>
                </a:lnTo>
                <a:lnTo>
                  <a:pt x="504540" y="912658"/>
                </a:lnTo>
                <a:lnTo>
                  <a:pt x="478972" y="970474"/>
                </a:lnTo>
                <a:lnTo>
                  <a:pt x="453654" y="1027906"/>
                </a:lnTo>
                <a:lnTo>
                  <a:pt x="428657" y="1084718"/>
                </a:lnTo>
                <a:lnTo>
                  <a:pt x="404057" y="1140671"/>
                </a:lnTo>
                <a:lnTo>
                  <a:pt x="379926" y="1195527"/>
                </a:lnTo>
                <a:lnTo>
                  <a:pt x="356339" y="1249046"/>
                </a:lnTo>
                <a:lnTo>
                  <a:pt x="333370" y="1300992"/>
                </a:lnTo>
                <a:lnTo>
                  <a:pt x="311092" y="1351125"/>
                </a:lnTo>
                <a:lnTo>
                  <a:pt x="289580" y="1399208"/>
                </a:lnTo>
                <a:lnTo>
                  <a:pt x="268906" y="1445002"/>
                </a:lnTo>
                <a:lnTo>
                  <a:pt x="249146" y="1488269"/>
                </a:lnTo>
                <a:lnTo>
                  <a:pt x="230373" y="1528770"/>
                </a:lnTo>
                <a:lnTo>
                  <a:pt x="212660" y="1566267"/>
                </a:lnTo>
                <a:lnTo>
                  <a:pt x="180711" y="1631298"/>
                </a:lnTo>
                <a:lnTo>
                  <a:pt x="119868" y="1743180"/>
                </a:lnTo>
                <a:lnTo>
                  <a:pt x="83080" y="1804273"/>
                </a:lnTo>
                <a:lnTo>
                  <a:pt x="55014" y="1844599"/>
                </a:lnTo>
                <a:lnTo>
                  <a:pt x="20063" y="1874819"/>
                </a:lnTo>
                <a:lnTo>
                  <a:pt x="10686" y="1870647"/>
                </a:lnTo>
                <a:lnTo>
                  <a:pt x="5047" y="1857574"/>
                </a:lnTo>
                <a:lnTo>
                  <a:pt x="1900" y="1838568"/>
                </a:lnTo>
                <a:lnTo>
                  <a:pt x="0" y="1816596"/>
                </a:lnTo>
              </a:path>
            </a:pathLst>
          </a:custGeom>
          <a:ln w="64007">
            <a:solidFill>
              <a:srgbClr val="7E5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94332" y="5955791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5" h="192404">
                <a:moveTo>
                  <a:pt x="96012" y="0"/>
                </a:moveTo>
                <a:lnTo>
                  <a:pt x="58614" y="7545"/>
                </a:lnTo>
                <a:lnTo>
                  <a:pt x="28098" y="28122"/>
                </a:lnTo>
                <a:lnTo>
                  <a:pt x="7536" y="58641"/>
                </a:lnTo>
                <a:lnTo>
                  <a:pt x="0" y="96012"/>
                </a:lnTo>
                <a:lnTo>
                  <a:pt x="7536" y="133382"/>
                </a:lnTo>
                <a:lnTo>
                  <a:pt x="28098" y="163901"/>
                </a:lnTo>
                <a:lnTo>
                  <a:pt x="58614" y="184478"/>
                </a:lnTo>
                <a:lnTo>
                  <a:pt x="96012" y="192024"/>
                </a:lnTo>
                <a:lnTo>
                  <a:pt x="133409" y="184478"/>
                </a:lnTo>
                <a:lnTo>
                  <a:pt x="163925" y="163901"/>
                </a:lnTo>
                <a:lnTo>
                  <a:pt x="184487" y="133382"/>
                </a:lnTo>
                <a:lnTo>
                  <a:pt x="192024" y="96012"/>
                </a:lnTo>
                <a:lnTo>
                  <a:pt x="184487" y="58641"/>
                </a:lnTo>
                <a:lnTo>
                  <a:pt x="163925" y="28122"/>
                </a:lnTo>
                <a:lnTo>
                  <a:pt x="133409" y="7545"/>
                </a:lnTo>
                <a:lnTo>
                  <a:pt x="96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72055" y="4570476"/>
            <a:ext cx="0" cy="1471930"/>
          </a:xfrm>
          <a:custGeom>
            <a:avLst/>
            <a:gdLst/>
            <a:ahLst/>
            <a:cxnLst/>
            <a:rect l="l" t="t" r="r" b="b"/>
            <a:pathLst>
              <a:path h="1471929">
                <a:moveTo>
                  <a:pt x="0" y="0"/>
                </a:moveTo>
                <a:lnTo>
                  <a:pt x="0" y="1471879"/>
                </a:lnTo>
              </a:path>
            </a:pathLst>
          </a:custGeom>
          <a:ln w="57912">
            <a:solidFill>
              <a:srgbClr val="76707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72539" y="3941064"/>
            <a:ext cx="1591310" cy="1508125"/>
          </a:xfrm>
          <a:custGeom>
            <a:avLst/>
            <a:gdLst/>
            <a:ahLst/>
            <a:cxnLst/>
            <a:rect l="l" t="t" r="r" b="b"/>
            <a:pathLst>
              <a:path w="1591310" h="1508125">
                <a:moveTo>
                  <a:pt x="0" y="0"/>
                </a:moveTo>
                <a:lnTo>
                  <a:pt x="1591310" y="1507998"/>
                </a:lnTo>
              </a:path>
            </a:pathLst>
          </a:custGeom>
          <a:ln w="57912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535679" y="6007608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96012" y="0"/>
                </a:moveTo>
                <a:lnTo>
                  <a:pt x="58614" y="7545"/>
                </a:lnTo>
                <a:lnTo>
                  <a:pt x="28098" y="28122"/>
                </a:lnTo>
                <a:lnTo>
                  <a:pt x="7536" y="58641"/>
                </a:lnTo>
                <a:lnTo>
                  <a:pt x="0" y="96011"/>
                </a:lnTo>
                <a:lnTo>
                  <a:pt x="7536" y="133382"/>
                </a:lnTo>
                <a:lnTo>
                  <a:pt x="28098" y="163901"/>
                </a:lnTo>
                <a:lnTo>
                  <a:pt x="58614" y="184478"/>
                </a:lnTo>
                <a:lnTo>
                  <a:pt x="96012" y="192023"/>
                </a:lnTo>
                <a:lnTo>
                  <a:pt x="133409" y="184478"/>
                </a:lnTo>
                <a:lnTo>
                  <a:pt x="163925" y="163901"/>
                </a:lnTo>
                <a:lnTo>
                  <a:pt x="184487" y="133382"/>
                </a:lnTo>
                <a:lnTo>
                  <a:pt x="192024" y="96011"/>
                </a:lnTo>
                <a:lnTo>
                  <a:pt x="184487" y="58641"/>
                </a:lnTo>
                <a:lnTo>
                  <a:pt x="163925" y="28122"/>
                </a:lnTo>
                <a:lnTo>
                  <a:pt x="133409" y="7545"/>
                </a:lnTo>
                <a:lnTo>
                  <a:pt x="96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972817" y="5705094"/>
            <a:ext cx="1663064" cy="312420"/>
          </a:xfrm>
          <a:custGeom>
            <a:avLst/>
            <a:gdLst/>
            <a:ahLst/>
            <a:cxnLst/>
            <a:rect l="l" t="t" r="r" b="b"/>
            <a:pathLst>
              <a:path w="1663064" h="312420">
                <a:moveTo>
                  <a:pt x="0" y="312419"/>
                </a:moveTo>
                <a:lnTo>
                  <a:pt x="21118" y="257913"/>
                </a:lnTo>
                <a:lnTo>
                  <a:pt x="79390" y="211776"/>
                </a:lnTo>
                <a:lnTo>
                  <a:pt x="120075" y="192949"/>
                </a:lnTo>
                <a:lnTo>
                  <a:pt x="167188" y="177537"/>
                </a:lnTo>
                <a:lnTo>
                  <a:pt x="219776" y="165983"/>
                </a:lnTo>
                <a:lnTo>
                  <a:pt x="276887" y="158726"/>
                </a:lnTo>
                <a:lnTo>
                  <a:pt x="337565" y="156209"/>
                </a:lnTo>
                <a:lnTo>
                  <a:pt x="493775" y="156209"/>
                </a:lnTo>
                <a:lnTo>
                  <a:pt x="554454" y="153693"/>
                </a:lnTo>
                <a:lnTo>
                  <a:pt x="611565" y="146436"/>
                </a:lnTo>
                <a:lnTo>
                  <a:pt x="664153" y="134882"/>
                </a:lnTo>
                <a:lnTo>
                  <a:pt x="711266" y="119470"/>
                </a:lnTo>
                <a:lnTo>
                  <a:pt x="751951" y="100643"/>
                </a:lnTo>
                <a:lnTo>
                  <a:pt x="785255" y="78841"/>
                </a:lnTo>
                <a:lnTo>
                  <a:pt x="825903" y="28078"/>
                </a:lnTo>
                <a:lnTo>
                  <a:pt x="831342" y="0"/>
                </a:lnTo>
                <a:lnTo>
                  <a:pt x="836780" y="28078"/>
                </a:lnTo>
                <a:lnTo>
                  <a:pt x="877428" y="78841"/>
                </a:lnTo>
                <a:lnTo>
                  <a:pt x="910732" y="100643"/>
                </a:lnTo>
                <a:lnTo>
                  <a:pt x="951417" y="119470"/>
                </a:lnTo>
                <a:lnTo>
                  <a:pt x="998530" y="134882"/>
                </a:lnTo>
                <a:lnTo>
                  <a:pt x="1051118" y="146436"/>
                </a:lnTo>
                <a:lnTo>
                  <a:pt x="1108229" y="153693"/>
                </a:lnTo>
                <a:lnTo>
                  <a:pt x="1168908" y="156209"/>
                </a:lnTo>
                <a:lnTo>
                  <a:pt x="1325118" y="156209"/>
                </a:lnTo>
                <a:lnTo>
                  <a:pt x="1385796" y="158726"/>
                </a:lnTo>
                <a:lnTo>
                  <a:pt x="1442907" y="165983"/>
                </a:lnTo>
                <a:lnTo>
                  <a:pt x="1495495" y="177537"/>
                </a:lnTo>
                <a:lnTo>
                  <a:pt x="1542608" y="192949"/>
                </a:lnTo>
                <a:lnTo>
                  <a:pt x="1583293" y="211776"/>
                </a:lnTo>
                <a:lnTo>
                  <a:pt x="1616597" y="233578"/>
                </a:lnTo>
                <a:lnTo>
                  <a:pt x="1657245" y="284341"/>
                </a:lnTo>
                <a:lnTo>
                  <a:pt x="1662683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634740" y="5108447"/>
            <a:ext cx="0" cy="977265"/>
          </a:xfrm>
          <a:custGeom>
            <a:avLst/>
            <a:gdLst/>
            <a:ahLst/>
            <a:cxnLst/>
            <a:rect l="l" t="t" r="r" b="b"/>
            <a:pathLst>
              <a:path h="977264">
                <a:moveTo>
                  <a:pt x="0" y="0"/>
                </a:moveTo>
                <a:lnTo>
                  <a:pt x="0" y="976668"/>
                </a:lnTo>
              </a:path>
            </a:pathLst>
          </a:custGeom>
          <a:ln w="57912">
            <a:solidFill>
              <a:srgbClr val="76707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810255" y="3040379"/>
            <a:ext cx="4151629" cy="957580"/>
          </a:xfrm>
          <a:prstGeom prst="rect">
            <a:avLst/>
          </a:prstGeom>
          <a:ln w="57912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2230" defTabSz="-635">
              <a:lnSpc>
                <a:spcPts val="2870"/>
              </a:lnSpc>
              <a:tabLst>
                <a:tab pos="519430" algn="l"/>
              </a:tabLst>
            </a:pPr>
            <a:r>
              <a:rPr sz="2400" spc="-5" dirty="0">
                <a:latin typeface="Wingdings" panose="05000000000000000000"/>
                <a:cs typeface="Wingdings" panose="05000000000000000000"/>
              </a:rPr>
              <a:t>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𝑤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588135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400" spc="-6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←</a:t>
            </a:r>
            <a:r>
              <a:rPr sz="2400" spc="13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400" spc="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𝜂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𝜕𝑤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39795" y="5103876"/>
            <a:ext cx="1298575" cy="203200"/>
          </a:xfrm>
          <a:custGeom>
            <a:avLst/>
            <a:gdLst/>
            <a:ahLst/>
            <a:cxnLst/>
            <a:rect l="l" t="t" r="r" b="b"/>
            <a:pathLst>
              <a:path w="1298575" h="203200">
                <a:moveTo>
                  <a:pt x="0" y="0"/>
                </a:moveTo>
                <a:lnTo>
                  <a:pt x="1298194" y="202819"/>
                </a:lnTo>
              </a:path>
            </a:pathLst>
          </a:custGeom>
          <a:ln w="57912">
            <a:solidFill>
              <a:srgbClr val="0000FF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49496" y="5989320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96012" y="0"/>
                </a:moveTo>
                <a:lnTo>
                  <a:pt x="58614" y="7545"/>
                </a:lnTo>
                <a:lnTo>
                  <a:pt x="28098" y="28122"/>
                </a:lnTo>
                <a:lnTo>
                  <a:pt x="7536" y="58641"/>
                </a:lnTo>
                <a:lnTo>
                  <a:pt x="0" y="96011"/>
                </a:lnTo>
                <a:lnTo>
                  <a:pt x="7536" y="133382"/>
                </a:lnTo>
                <a:lnTo>
                  <a:pt x="28098" y="163901"/>
                </a:lnTo>
                <a:lnTo>
                  <a:pt x="58614" y="184478"/>
                </a:lnTo>
                <a:lnTo>
                  <a:pt x="96012" y="192023"/>
                </a:lnTo>
                <a:lnTo>
                  <a:pt x="133409" y="184478"/>
                </a:lnTo>
                <a:lnTo>
                  <a:pt x="163925" y="163901"/>
                </a:lnTo>
                <a:lnTo>
                  <a:pt x="184487" y="133382"/>
                </a:lnTo>
                <a:lnTo>
                  <a:pt x="192024" y="96011"/>
                </a:lnTo>
                <a:lnTo>
                  <a:pt x="184487" y="58641"/>
                </a:lnTo>
                <a:lnTo>
                  <a:pt x="163925" y="28122"/>
                </a:lnTo>
                <a:lnTo>
                  <a:pt x="133409" y="7545"/>
                </a:lnTo>
                <a:lnTo>
                  <a:pt x="96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448555" y="5164835"/>
            <a:ext cx="0" cy="977265"/>
          </a:xfrm>
          <a:custGeom>
            <a:avLst/>
            <a:gdLst/>
            <a:ahLst/>
            <a:cxnLst/>
            <a:rect l="l" t="t" r="r" b="b"/>
            <a:pathLst>
              <a:path h="977264">
                <a:moveTo>
                  <a:pt x="0" y="0"/>
                </a:moveTo>
                <a:lnTo>
                  <a:pt x="0" y="976668"/>
                </a:lnTo>
              </a:path>
            </a:pathLst>
          </a:custGeom>
          <a:ln w="57912">
            <a:solidFill>
              <a:srgbClr val="76707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629405" y="5718809"/>
            <a:ext cx="820419" cy="312420"/>
          </a:xfrm>
          <a:custGeom>
            <a:avLst/>
            <a:gdLst/>
            <a:ahLst/>
            <a:cxnLst/>
            <a:rect l="l" t="t" r="r" b="b"/>
            <a:pathLst>
              <a:path w="820420" h="312420">
                <a:moveTo>
                  <a:pt x="0" y="312419"/>
                </a:moveTo>
                <a:lnTo>
                  <a:pt x="7325" y="270893"/>
                </a:lnTo>
                <a:lnTo>
                  <a:pt x="27996" y="233578"/>
                </a:lnTo>
                <a:lnTo>
                  <a:pt x="60055" y="201963"/>
                </a:lnTo>
                <a:lnTo>
                  <a:pt x="101543" y="177537"/>
                </a:lnTo>
                <a:lnTo>
                  <a:pt x="150503" y="161790"/>
                </a:lnTo>
                <a:lnTo>
                  <a:pt x="204978" y="156209"/>
                </a:lnTo>
                <a:lnTo>
                  <a:pt x="259452" y="150629"/>
                </a:lnTo>
                <a:lnTo>
                  <a:pt x="308412" y="134882"/>
                </a:lnTo>
                <a:lnTo>
                  <a:pt x="349900" y="110456"/>
                </a:lnTo>
                <a:lnTo>
                  <a:pt x="381959" y="78841"/>
                </a:lnTo>
                <a:lnTo>
                  <a:pt x="402630" y="41526"/>
                </a:lnTo>
                <a:lnTo>
                  <a:pt x="409956" y="0"/>
                </a:lnTo>
                <a:lnTo>
                  <a:pt x="417281" y="41526"/>
                </a:lnTo>
                <a:lnTo>
                  <a:pt x="437952" y="78841"/>
                </a:lnTo>
                <a:lnTo>
                  <a:pt x="470011" y="110456"/>
                </a:lnTo>
                <a:lnTo>
                  <a:pt x="511499" y="134882"/>
                </a:lnTo>
                <a:lnTo>
                  <a:pt x="560459" y="150629"/>
                </a:lnTo>
                <a:lnTo>
                  <a:pt x="614934" y="156209"/>
                </a:lnTo>
                <a:lnTo>
                  <a:pt x="669408" y="161790"/>
                </a:lnTo>
                <a:lnTo>
                  <a:pt x="718368" y="177537"/>
                </a:lnTo>
                <a:lnTo>
                  <a:pt x="759856" y="201963"/>
                </a:lnTo>
                <a:lnTo>
                  <a:pt x="791915" y="233578"/>
                </a:lnTo>
                <a:lnTo>
                  <a:pt x="812586" y="270893"/>
                </a:lnTo>
                <a:lnTo>
                  <a:pt x="819912" y="312419"/>
                </a:lnTo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410203" y="4064761"/>
            <a:ext cx="5555615" cy="747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ts val="2830"/>
              </a:lnSpc>
              <a:tabLst>
                <a:tab pos="1092835" algn="l"/>
              </a:tabLst>
            </a:pPr>
            <a:r>
              <a:rPr sz="2400" spc="-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ep</a:t>
            </a:r>
            <a:r>
              <a:rPr sz="2400" spc="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	</a:t>
            </a:r>
            <a:r>
              <a:rPr sz="2400" dirty="0">
                <a:latin typeface="Calibri" panose="020F0502020204030204"/>
                <a:cs typeface="Calibri" panose="020F0502020204030204"/>
              </a:rPr>
              <a:t>U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til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400" spc="7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app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xim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ely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small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836545">
              <a:lnSpc>
                <a:spcPts val="283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(when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update </a:t>
            </a:r>
            <a:r>
              <a:rPr sz="2400" dirty="0">
                <a:latin typeface="Calibri" panose="020F0502020204030204"/>
                <a:cs typeface="Calibri" panose="020F0502020204030204"/>
              </a:rPr>
              <a:t>is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little)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3943" y="1892807"/>
            <a:ext cx="8471916" cy="6416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2023" y="1833372"/>
            <a:ext cx="8377428" cy="865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3379" y="1932432"/>
            <a:ext cx="8353044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63904" y="2400173"/>
            <a:ext cx="3464560" cy="0"/>
          </a:xfrm>
          <a:custGeom>
            <a:avLst/>
            <a:gdLst/>
            <a:ahLst/>
            <a:cxnLst/>
            <a:rect l="l" t="t" r="r" b="b"/>
            <a:pathLst>
              <a:path w="3464560">
                <a:moveTo>
                  <a:pt x="0" y="0"/>
                </a:moveTo>
                <a:lnTo>
                  <a:pt x="3464102" y="0"/>
                </a:lnTo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451815" y="1957578"/>
            <a:ext cx="7857490" cy="102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Find</a:t>
            </a:r>
            <a:r>
              <a:rPr sz="2800" spc="-3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r>
              <a:rPr sz="2800" b="1" i="1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r>
              <a:rPr sz="2800" b="1" i="1" spc="-2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𝜽</a:t>
            </a:r>
            <a:r>
              <a:rPr sz="3000" spc="-7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∗</a:t>
            </a:r>
            <a:r>
              <a:rPr sz="3000" spc="-104" baseline="28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that</a:t>
            </a:r>
            <a:r>
              <a:rPr sz="2800" spc="-3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minimize</a:t>
            </a:r>
            <a:r>
              <a:rPr sz="2800" spc="-3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2800" spc="-3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  L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917190" indent="-457200" defTabSz="-635">
              <a:lnSpc>
                <a:spcPct val="100000"/>
              </a:lnSpc>
              <a:spcBef>
                <a:spcPts val="1605"/>
              </a:spcBef>
              <a:buFont typeface="Wingdings" panose="05000000000000000000"/>
              <a:buChar char=""/>
              <a:tabLst>
                <a:tab pos="2917190" algn="l"/>
                <a:tab pos="2917825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Pick an initial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value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1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19955" y="2336292"/>
            <a:ext cx="752855" cy="4617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19955" y="2336292"/>
            <a:ext cx="75311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0.15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2"/>
                </a:lnTo>
                <a:lnTo>
                  <a:pt x="2720340" y="166116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6"/>
                </a:lnTo>
                <a:lnTo>
                  <a:pt x="2554224" y="332232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44523" y="1997075"/>
            <a:ext cx="2259965" cy="2303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30" dirty="0">
                <a:latin typeface="Cambria Math" panose="02040503050406030204"/>
                <a:cs typeface="Cambria Math" panose="02040503050406030204"/>
              </a:rPr>
              <a:t>𝜕𝑤</a:t>
            </a:r>
            <a:r>
              <a:rPr sz="2625" spc="-44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R="53340" algn="ctr">
              <a:lnSpc>
                <a:spcPct val="100000"/>
              </a:lnSpc>
              <a:spcBef>
                <a:spcPts val="2325"/>
              </a:spcBef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𝜇</a:t>
            </a:r>
            <a:r>
              <a:rPr sz="24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14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𝜕𝑤</a:t>
            </a:r>
            <a:r>
              <a:rPr sz="2625" spc="-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R="54610" algn="ctr">
              <a:lnSpc>
                <a:spcPct val="100000"/>
              </a:lnSpc>
              <a:spcBef>
                <a:spcPts val="2325"/>
              </a:spcBef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𝜇</a:t>
            </a:r>
            <a:r>
              <a:rPr sz="24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19955" y="3549396"/>
            <a:ext cx="752855" cy="461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19955" y="3549396"/>
            <a:ext cx="753110" cy="46228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0.05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021" y="2205989"/>
            <a:ext cx="528955" cy="43053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735"/>
              </a:spcBef>
            </a:pPr>
            <a:r>
              <a:rPr sz="2400" spc="-14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3825">
              <a:lnSpc>
                <a:spcPct val="100000"/>
              </a:lnSpc>
            </a:pP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1920">
              <a:lnSpc>
                <a:spcPct val="100000"/>
              </a:lnSpc>
            </a:pPr>
            <a:r>
              <a:rPr sz="2400" spc="-13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7"/>
                </a:lnTo>
                <a:lnTo>
                  <a:pt x="0" y="83057"/>
                </a:lnTo>
                <a:lnTo>
                  <a:pt x="0" y="249173"/>
                </a:lnTo>
                <a:lnTo>
                  <a:pt x="2554224" y="249173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7"/>
                </a:moveTo>
                <a:lnTo>
                  <a:pt x="2554224" y="83057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3"/>
                </a:lnTo>
                <a:lnTo>
                  <a:pt x="0" y="249173"/>
                </a:lnTo>
                <a:lnTo>
                  <a:pt x="0" y="8305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678051" y="4765294"/>
            <a:ext cx="2192655" cy="1090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0" dirty="0">
                <a:latin typeface="Cambria Math" panose="02040503050406030204"/>
                <a:cs typeface="Cambria Math" panose="02040503050406030204"/>
              </a:rPr>
              <a:t>𝜕𝑏</a:t>
            </a:r>
            <a:r>
              <a:rPr sz="2625" spc="-30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R="54610" algn="ctr">
              <a:lnSpc>
                <a:spcPct val="100000"/>
              </a:lnSpc>
              <a:spcBef>
                <a:spcPts val="2325"/>
              </a:spcBef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𝜇</a:t>
            </a:r>
            <a:r>
              <a:rPr sz="24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19955" y="5103876"/>
            <a:ext cx="752855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219955" y="5103876"/>
            <a:ext cx="753110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19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6466" y="4157217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6466" y="5795264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0580" y="2298192"/>
            <a:ext cx="752856" cy="4617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30580" y="2298192"/>
            <a:ext cx="75311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8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0.2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0580" y="3511296"/>
            <a:ext cx="752856" cy="461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30580" y="3511296"/>
            <a:ext cx="753110" cy="46228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8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-0.1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0580" y="5065776"/>
            <a:ext cx="752856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30580" y="5065776"/>
            <a:ext cx="753110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1665" y="1722501"/>
            <a:ext cx="22606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𝜃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187183" y="553021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205408" y="2265679"/>
            <a:ext cx="0" cy="3256279"/>
          </a:xfrm>
          <a:custGeom>
            <a:avLst/>
            <a:gdLst/>
            <a:ahLst/>
            <a:cxnLst/>
            <a:rect l="l" t="t" r="r" b="b"/>
            <a:pathLst>
              <a:path h="3256279">
                <a:moveTo>
                  <a:pt x="0" y="0"/>
                </a:moveTo>
                <a:lnTo>
                  <a:pt x="0" y="3256280"/>
                </a:lnTo>
              </a:path>
            </a:pathLst>
          </a:custGeom>
          <a:ln w="3644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187183" y="225742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928356" y="553021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014589" y="2265679"/>
            <a:ext cx="0" cy="3256279"/>
          </a:xfrm>
          <a:custGeom>
            <a:avLst/>
            <a:gdLst/>
            <a:ahLst/>
            <a:cxnLst/>
            <a:rect l="l" t="t" r="r" b="b"/>
            <a:pathLst>
              <a:path h="3256279">
                <a:moveTo>
                  <a:pt x="0" y="0"/>
                </a:moveTo>
                <a:lnTo>
                  <a:pt x="0" y="3256280"/>
                </a:lnTo>
              </a:path>
            </a:pathLst>
          </a:custGeom>
          <a:ln w="363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928356" y="2257425"/>
            <a:ext cx="104775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394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03261" y="2611247"/>
            <a:ext cx="615950" cy="0"/>
          </a:xfrm>
          <a:custGeom>
            <a:avLst/>
            <a:gdLst/>
            <a:ahLst/>
            <a:cxnLst/>
            <a:rect l="l" t="t" r="r" b="b"/>
            <a:pathLst>
              <a:path w="615950">
                <a:moveTo>
                  <a:pt x="0" y="0"/>
                </a:moveTo>
                <a:lnTo>
                  <a:pt x="615696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401559" y="2089530"/>
            <a:ext cx="41275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𝐿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98690" y="3554603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0" y="0"/>
                </a:moveTo>
                <a:lnTo>
                  <a:pt x="623315" y="0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291831" y="2595498"/>
            <a:ext cx="625475" cy="885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7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800" spc="-16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spc="67" baseline="-17000" dirty="0">
                <a:latin typeface="Cambria Math" panose="02040503050406030204"/>
                <a:cs typeface="Cambria Math" panose="02040503050406030204"/>
              </a:rPr>
              <a:t>1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  <a:p>
            <a:pPr marL="6985" algn="ctr">
              <a:lnSpc>
                <a:spcPct val="100000"/>
              </a:lnSpc>
              <a:spcBef>
                <a:spcPts val="8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𝜕𝐿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38314" y="4839334"/>
            <a:ext cx="546100" cy="0"/>
          </a:xfrm>
          <a:custGeom>
            <a:avLst/>
            <a:gdLst/>
            <a:ahLst/>
            <a:cxnLst/>
            <a:rect l="l" t="t" r="r" b="b"/>
            <a:pathLst>
              <a:path w="546100">
                <a:moveTo>
                  <a:pt x="0" y="0"/>
                </a:moveTo>
                <a:lnTo>
                  <a:pt x="545591" y="0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287259" y="3539108"/>
            <a:ext cx="633095" cy="1226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05"/>
              </a:lnSpc>
            </a:pPr>
            <a:r>
              <a:rPr sz="2800" spc="7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800" spc="-10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spc="104" baseline="-17000" dirty="0">
                <a:latin typeface="Cambria Math" panose="02040503050406030204"/>
                <a:cs typeface="Cambria Math" panose="02040503050406030204"/>
              </a:rPr>
              <a:t>2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  <a:p>
            <a:pPr marL="15240" algn="ctr">
              <a:lnSpc>
                <a:spcPts val="3065"/>
              </a:lnSpc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⋮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L="8255" algn="ctr">
              <a:lnSpc>
                <a:spcPts val="312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𝜕𝐿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26883" y="4824221"/>
            <a:ext cx="556895" cy="860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305"/>
              </a:lnSpc>
            </a:pPr>
            <a:r>
              <a:rPr sz="2800" spc="7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800" spc="-14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3000" spc="67" baseline="-17000" dirty="0">
                <a:latin typeface="Cambria Math" panose="02040503050406030204"/>
                <a:cs typeface="Cambria Math" panose="02040503050406030204"/>
              </a:rPr>
              <a:t>1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  <a:p>
            <a:pPr marL="12065" algn="ctr">
              <a:lnSpc>
                <a:spcPts val="3305"/>
              </a:lnSpc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⋮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16192" y="3647313"/>
            <a:ext cx="80327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𝛻𝐿 </a:t>
            </a:r>
            <a:r>
              <a:rPr sz="2800" spc="2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=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18529" y="5757773"/>
            <a:ext cx="122491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g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adie</a:t>
            </a:r>
            <a:r>
              <a:rPr sz="2800" spc="-40" dirty="0">
                <a:latin typeface="Calibri" panose="020F0502020204030204"/>
                <a:cs typeface="Calibri" panose="020F0502020204030204"/>
              </a:rPr>
              <a:t>n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  <a:endParaRPr spc="-10" dirty="0"/>
          </a:p>
        </p:txBody>
      </p:sp>
      <p:sp>
        <p:nvSpPr>
          <p:cNvPr id="3" name="object 3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82852" y="2383535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19955" y="2336292"/>
            <a:ext cx="752855" cy="4617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19955" y="2336292"/>
            <a:ext cx="75311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0.15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13959" y="2327148"/>
            <a:ext cx="2719070" cy="330835"/>
          </a:xfrm>
          <a:custGeom>
            <a:avLst/>
            <a:gdLst/>
            <a:ahLst/>
            <a:cxnLst/>
            <a:rect l="l" t="t" r="r" b="b"/>
            <a:pathLst>
              <a:path w="2719070" h="330835">
                <a:moveTo>
                  <a:pt x="2553462" y="0"/>
                </a:moveTo>
                <a:lnTo>
                  <a:pt x="2553462" y="82676"/>
                </a:lnTo>
                <a:lnTo>
                  <a:pt x="0" y="82676"/>
                </a:lnTo>
                <a:lnTo>
                  <a:pt x="0" y="248030"/>
                </a:lnTo>
                <a:lnTo>
                  <a:pt x="2553462" y="248030"/>
                </a:lnTo>
                <a:lnTo>
                  <a:pt x="2553462" y="330707"/>
                </a:lnTo>
                <a:lnTo>
                  <a:pt x="2718816" y="165353"/>
                </a:lnTo>
                <a:lnTo>
                  <a:pt x="255346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13959" y="2327148"/>
            <a:ext cx="2719070" cy="330835"/>
          </a:xfrm>
          <a:custGeom>
            <a:avLst/>
            <a:gdLst/>
            <a:ahLst/>
            <a:cxnLst/>
            <a:rect l="l" t="t" r="r" b="b"/>
            <a:pathLst>
              <a:path w="2719070" h="330835">
                <a:moveTo>
                  <a:pt x="0" y="82676"/>
                </a:moveTo>
                <a:lnTo>
                  <a:pt x="2553462" y="82676"/>
                </a:lnTo>
                <a:lnTo>
                  <a:pt x="2553462" y="0"/>
                </a:lnTo>
                <a:lnTo>
                  <a:pt x="2718816" y="165353"/>
                </a:lnTo>
                <a:lnTo>
                  <a:pt x="2553462" y="330707"/>
                </a:lnTo>
                <a:lnTo>
                  <a:pt x="2553462" y="248030"/>
                </a:lnTo>
                <a:lnTo>
                  <a:pt x="0" y="248030"/>
                </a:lnTo>
                <a:lnTo>
                  <a:pt x="0" y="826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73923" y="2340864"/>
            <a:ext cx="751331" cy="46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773923" y="2340864"/>
            <a:ext cx="751840" cy="462280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0.09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4224" y="249174"/>
                </a:lnTo>
                <a:lnTo>
                  <a:pt x="2554224" y="332232"/>
                </a:lnTo>
                <a:lnTo>
                  <a:pt x="2720340" y="166116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82852" y="359664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8"/>
                </a:moveTo>
                <a:lnTo>
                  <a:pt x="2554224" y="83058"/>
                </a:lnTo>
                <a:lnTo>
                  <a:pt x="2554224" y="0"/>
                </a:lnTo>
                <a:lnTo>
                  <a:pt x="2720340" y="166116"/>
                </a:lnTo>
                <a:lnTo>
                  <a:pt x="2554224" y="332232"/>
                </a:lnTo>
                <a:lnTo>
                  <a:pt x="2554224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44523" y="1997075"/>
            <a:ext cx="2259965" cy="2303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30" dirty="0">
                <a:latin typeface="Cambria Math" panose="02040503050406030204"/>
                <a:cs typeface="Cambria Math" panose="02040503050406030204"/>
              </a:rPr>
              <a:t>𝜕𝑤</a:t>
            </a:r>
            <a:r>
              <a:rPr sz="2625" spc="-44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R="53340" algn="ctr">
              <a:lnSpc>
                <a:spcPct val="100000"/>
              </a:lnSpc>
              <a:spcBef>
                <a:spcPts val="2325"/>
              </a:spcBef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𝜇</a:t>
            </a:r>
            <a:r>
              <a:rPr sz="24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14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46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𝜕𝑤</a:t>
            </a:r>
            <a:r>
              <a:rPr sz="2625" spc="-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R="54610" algn="ctr">
              <a:lnSpc>
                <a:spcPct val="100000"/>
              </a:lnSpc>
              <a:spcBef>
                <a:spcPts val="2325"/>
              </a:spcBef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𝜇</a:t>
            </a:r>
            <a:r>
              <a:rPr sz="24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219955" y="3549396"/>
            <a:ext cx="752855" cy="461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219955" y="3549396"/>
            <a:ext cx="753110" cy="46228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0.05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013959" y="3538728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2552699" y="0"/>
                </a:moveTo>
                <a:lnTo>
                  <a:pt x="2552699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2699" y="249174"/>
                </a:lnTo>
                <a:lnTo>
                  <a:pt x="2552699" y="332232"/>
                </a:lnTo>
                <a:lnTo>
                  <a:pt x="2718816" y="166116"/>
                </a:lnTo>
                <a:lnTo>
                  <a:pt x="255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13959" y="3538728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0" y="83058"/>
                </a:moveTo>
                <a:lnTo>
                  <a:pt x="2552699" y="83058"/>
                </a:lnTo>
                <a:lnTo>
                  <a:pt x="2552699" y="0"/>
                </a:lnTo>
                <a:lnTo>
                  <a:pt x="2718816" y="166116"/>
                </a:lnTo>
                <a:lnTo>
                  <a:pt x="2552699" y="332232"/>
                </a:lnTo>
                <a:lnTo>
                  <a:pt x="2552699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153025" y="1986660"/>
            <a:ext cx="2259330" cy="2256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𝜕𝑤</a:t>
            </a:r>
            <a:r>
              <a:rPr sz="2625" spc="-3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R="8890" algn="ctr">
              <a:lnSpc>
                <a:spcPct val="100000"/>
              </a:lnSpc>
              <a:spcBef>
                <a:spcPts val="1955"/>
              </a:spcBef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𝜇</a:t>
            </a:r>
            <a:r>
              <a:rPr sz="24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14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algn="ctr">
              <a:lnSpc>
                <a:spcPct val="100000"/>
              </a:lnSpc>
              <a:spcBef>
                <a:spcPts val="183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𝜕𝑤</a:t>
            </a:r>
            <a:r>
              <a:rPr sz="2625" spc="-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R="10160" algn="ctr">
              <a:lnSpc>
                <a:spcPct val="100000"/>
              </a:lnSpc>
              <a:spcBef>
                <a:spcPts val="1950"/>
              </a:spcBef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𝜇</a:t>
            </a:r>
            <a:r>
              <a:rPr sz="24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73923" y="3553967"/>
            <a:ext cx="751331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773923" y="3553967"/>
            <a:ext cx="751840" cy="46228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0.15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6021" y="2205989"/>
            <a:ext cx="528955" cy="430530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735"/>
              </a:spcBef>
            </a:pPr>
            <a:r>
              <a:rPr sz="2400" spc="-14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3825">
              <a:lnSpc>
                <a:spcPct val="100000"/>
              </a:lnSpc>
            </a:pP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 panose="02020603050405020304"/>
              <a:cs typeface="Times New Roman" panose="02020603050405020304"/>
            </a:endParaRPr>
          </a:p>
          <a:p>
            <a:pPr marL="121920">
              <a:lnSpc>
                <a:spcPct val="100000"/>
              </a:lnSpc>
            </a:pPr>
            <a:r>
              <a:rPr sz="2400" spc="-13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2554224" y="0"/>
                </a:moveTo>
                <a:lnTo>
                  <a:pt x="2554224" y="83057"/>
                </a:lnTo>
                <a:lnTo>
                  <a:pt x="0" y="83057"/>
                </a:lnTo>
                <a:lnTo>
                  <a:pt x="0" y="249173"/>
                </a:lnTo>
                <a:lnTo>
                  <a:pt x="2554224" y="249173"/>
                </a:lnTo>
                <a:lnTo>
                  <a:pt x="2554224" y="332231"/>
                </a:lnTo>
                <a:lnTo>
                  <a:pt x="2720340" y="166115"/>
                </a:lnTo>
                <a:lnTo>
                  <a:pt x="2554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482852" y="5151120"/>
            <a:ext cx="2720340" cy="332740"/>
          </a:xfrm>
          <a:custGeom>
            <a:avLst/>
            <a:gdLst/>
            <a:ahLst/>
            <a:cxnLst/>
            <a:rect l="l" t="t" r="r" b="b"/>
            <a:pathLst>
              <a:path w="2720340" h="332739">
                <a:moveTo>
                  <a:pt x="0" y="83057"/>
                </a:moveTo>
                <a:lnTo>
                  <a:pt x="2554224" y="83057"/>
                </a:lnTo>
                <a:lnTo>
                  <a:pt x="2554224" y="0"/>
                </a:lnTo>
                <a:lnTo>
                  <a:pt x="2720340" y="166115"/>
                </a:lnTo>
                <a:lnTo>
                  <a:pt x="2554224" y="332231"/>
                </a:lnTo>
                <a:lnTo>
                  <a:pt x="2554224" y="249173"/>
                </a:lnTo>
                <a:lnTo>
                  <a:pt x="0" y="249173"/>
                </a:lnTo>
                <a:lnTo>
                  <a:pt x="0" y="8305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678051" y="4765294"/>
            <a:ext cx="2192655" cy="1090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0" dirty="0">
                <a:latin typeface="Cambria Math" panose="02040503050406030204"/>
                <a:cs typeface="Cambria Math" panose="02040503050406030204"/>
              </a:rPr>
              <a:t>𝜕𝑏</a:t>
            </a:r>
            <a:r>
              <a:rPr sz="2625" spc="-30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R="54610" algn="ctr">
              <a:lnSpc>
                <a:spcPct val="100000"/>
              </a:lnSpc>
              <a:spcBef>
                <a:spcPts val="2325"/>
              </a:spcBef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𝜇</a:t>
            </a:r>
            <a:r>
              <a:rPr sz="24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19955" y="5103876"/>
            <a:ext cx="752855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4219955" y="5103876"/>
            <a:ext cx="753110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19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13959" y="5094732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2552699" y="0"/>
                </a:moveTo>
                <a:lnTo>
                  <a:pt x="2552699" y="83058"/>
                </a:lnTo>
                <a:lnTo>
                  <a:pt x="0" y="83058"/>
                </a:lnTo>
                <a:lnTo>
                  <a:pt x="0" y="249174"/>
                </a:lnTo>
                <a:lnTo>
                  <a:pt x="2552699" y="249174"/>
                </a:lnTo>
                <a:lnTo>
                  <a:pt x="2552699" y="332232"/>
                </a:lnTo>
                <a:lnTo>
                  <a:pt x="2718816" y="166116"/>
                </a:lnTo>
                <a:lnTo>
                  <a:pt x="25526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13959" y="5094732"/>
            <a:ext cx="2719070" cy="332740"/>
          </a:xfrm>
          <a:custGeom>
            <a:avLst/>
            <a:gdLst/>
            <a:ahLst/>
            <a:cxnLst/>
            <a:rect l="l" t="t" r="r" b="b"/>
            <a:pathLst>
              <a:path w="2719070" h="332739">
                <a:moveTo>
                  <a:pt x="0" y="83058"/>
                </a:moveTo>
                <a:lnTo>
                  <a:pt x="2552699" y="83058"/>
                </a:lnTo>
                <a:lnTo>
                  <a:pt x="2552699" y="0"/>
                </a:lnTo>
                <a:lnTo>
                  <a:pt x="2718816" y="166116"/>
                </a:lnTo>
                <a:lnTo>
                  <a:pt x="2552699" y="332232"/>
                </a:lnTo>
                <a:lnTo>
                  <a:pt x="2552699" y="249174"/>
                </a:lnTo>
                <a:lnTo>
                  <a:pt x="0" y="249174"/>
                </a:lnTo>
                <a:lnTo>
                  <a:pt x="0" y="8305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186553" y="4755133"/>
            <a:ext cx="2192655" cy="1043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25" dirty="0">
                <a:latin typeface="Cambria Math" panose="02040503050406030204"/>
                <a:cs typeface="Cambria Math" panose="02040503050406030204"/>
              </a:rPr>
              <a:t>𝜕𝑏</a:t>
            </a:r>
            <a:r>
              <a:rPr sz="2625" spc="-3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 marR="10160" algn="ctr">
              <a:lnSpc>
                <a:spcPct val="100000"/>
              </a:lnSpc>
              <a:spcBef>
                <a:spcPts val="1955"/>
              </a:spcBef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𝜇</a:t>
            </a:r>
            <a:r>
              <a:rPr sz="2400" spc="-7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135" dirty="0">
                <a:latin typeface="Cambria Math" panose="02040503050406030204"/>
                <a:cs typeface="Cambria Math" panose="02040503050406030204"/>
              </a:rPr>
              <a:t>𝑏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73923" y="5109971"/>
            <a:ext cx="751331" cy="4602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773923" y="5109971"/>
            <a:ext cx="751840" cy="46037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8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0.10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6466" y="4157217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6466" y="5795264"/>
            <a:ext cx="381000" cy="532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b="1" spc="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0580" y="2298192"/>
            <a:ext cx="752856" cy="4617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830580" y="2298192"/>
            <a:ext cx="753110" cy="462280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8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0.2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0580" y="3511296"/>
            <a:ext cx="752856" cy="461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30580" y="3511296"/>
            <a:ext cx="753110" cy="46228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18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-0.1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30580" y="5065776"/>
            <a:ext cx="752856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830580" y="5065776"/>
            <a:ext cx="753110" cy="4622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0.3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29370" y="2654300"/>
            <a:ext cx="53213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417179" y="3988689"/>
            <a:ext cx="531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417179" y="5497169"/>
            <a:ext cx="531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1665" y="1722501"/>
            <a:ext cx="22606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mbria Math" panose="02040503050406030204"/>
                <a:cs typeface="Cambria Math" panose="02040503050406030204"/>
              </a:rPr>
              <a:t>𝜃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5088" y="1293875"/>
            <a:ext cx="7092696" cy="53202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01241" y="3722496"/>
            <a:ext cx="36957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2537460" y="5219700"/>
            <a:ext cx="216535" cy="215265"/>
          </a:xfrm>
          <a:custGeom>
            <a:avLst/>
            <a:gdLst/>
            <a:ahLst/>
            <a:cxnLst/>
            <a:rect l="l" t="t" r="r" b="b"/>
            <a:pathLst>
              <a:path w="216535" h="215264">
                <a:moveTo>
                  <a:pt x="108203" y="0"/>
                </a:moveTo>
                <a:lnTo>
                  <a:pt x="66061" y="8447"/>
                </a:lnTo>
                <a:lnTo>
                  <a:pt x="31670" y="31480"/>
                </a:lnTo>
                <a:lnTo>
                  <a:pt x="8495" y="65633"/>
                </a:lnTo>
                <a:lnTo>
                  <a:pt x="0" y="107441"/>
                </a:lnTo>
                <a:lnTo>
                  <a:pt x="8495" y="149250"/>
                </a:lnTo>
                <a:lnTo>
                  <a:pt x="31670" y="183403"/>
                </a:lnTo>
                <a:lnTo>
                  <a:pt x="66061" y="206436"/>
                </a:lnTo>
                <a:lnTo>
                  <a:pt x="108203" y="214884"/>
                </a:lnTo>
                <a:lnTo>
                  <a:pt x="150346" y="206436"/>
                </a:lnTo>
                <a:lnTo>
                  <a:pt x="184737" y="183403"/>
                </a:lnTo>
                <a:lnTo>
                  <a:pt x="207912" y="149250"/>
                </a:lnTo>
                <a:lnTo>
                  <a:pt x="216407" y="107441"/>
                </a:lnTo>
                <a:lnTo>
                  <a:pt x="207912" y="65633"/>
                </a:lnTo>
                <a:lnTo>
                  <a:pt x="184737" y="31480"/>
                </a:lnTo>
                <a:lnTo>
                  <a:pt x="150346" y="8447"/>
                </a:lnTo>
                <a:lnTo>
                  <a:pt x="1082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09004" y="3297935"/>
            <a:ext cx="2185416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51091" y="3250692"/>
            <a:ext cx="2368295" cy="1124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68440" y="3337559"/>
            <a:ext cx="2066544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81978" y="3364103"/>
            <a:ext cx="183959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Color: 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5" algn="ctr">
              <a:lnSpc>
                <a:spcPct val="100000"/>
              </a:lnSpc>
            </a:pP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Total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43094" y="3076194"/>
            <a:ext cx="696595" cy="384175"/>
          </a:xfrm>
          <a:custGeom>
            <a:avLst/>
            <a:gdLst/>
            <a:ahLst/>
            <a:cxnLst/>
            <a:rect l="l" t="t" r="r" b="b"/>
            <a:pathLst>
              <a:path w="696595" h="384175">
                <a:moveTo>
                  <a:pt x="0" y="192023"/>
                </a:moveTo>
                <a:lnTo>
                  <a:pt x="21791" y="125023"/>
                </a:lnTo>
                <a:lnTo>
                  <a:pt x="47554" y="95108"/>
                </a:lnTo>
                <a:lnTo>
                  <a:pt x="81915" y="68308"/>
                </a:lnTo>
                <a:lnTo>
                  <a:pt x="123890" y="45163"/>
                </a:lnTo>
                <a:lnTo>
                  <a:pt x="172494" y="26218"/>
                </a:lnTo>
                <a:lnTo>
                  <a:pt x="226742" y="12014"/>
                </a:lnTo>
                <a:lnTo>
                  <a:pt x="285650" y="3093"/>
                </a:lnTo>
                <a:lnTo>
                  <a:pt x="348233" y="0"/>
                </a:lnTo>
                <a:lnTo>
                  <a:pt x="410817" y="3093"/>
                </a:lnTo>
                <a:lnTo>
                  <a:pt x="469725" y="12014"/>
                </a:lnTo>
                <a:lnTo>
                  <a:pt x="523973" y="26218"/>
                </a:lnTo>
                <a:lnTo>
                  <a:pt x="572577" y="45163"/>
                </a:lnTo>
                <a:lnTo>
                  <a:pt x="614552" y="68308"/>
                </a:lnTo>
                <a:lnTo>
                  <a:pt x="648913" y="95108"/>
                </a:lnTo>
                <a:lnTo>
                  <a:pt x="674676" y="125023"/>
                </a:lnTo>
                <a:lnTo>
                  <a:pt x="696467" y="192023"/>
                </a:lnTo>
                <a:lnTo>
                  <a:pt x="690855" y="226538"/>
                </a:lnTo>
                <a:lnTo>
                  <a:pt x="648913" y="288939"/>
                </a:lnTo>
                <a:lnTo>
                  <a:pt x="614552" y="315739"/>
                </a:lnTo>
                <a:lnTo>
                  <a:pt x="572577" y="338884"/>
                </a:lnTo>
                <a:lnTo>
                  <a:pt x="523973" y="357829"/>
                </a:lnTo>
                <a:lnTo>
                  <a:pt x="469725" y="372033"/>
                </a:lnTo>
                <a:lnTo>
                  <a:pt x="410817" y="380954"/>
                </a:lnTo>
                <a:lnTo>
                  <a:pt x="348233" y="384047"/>
                </a:lnTo>
                <a:lnTo>
                  <a:pt x="285650" y="380954"/>
                </a:lnTo>
                <a:lnTo>
                  <a:pt x="226742" y="372033"/>
                </a:lnTo>
                <a:lnTo>
                  <a:pt x="172494" y="357829"/>
                </a:lnTo>
                <a:lnTo>
                  <a:pt x="123890" y="338884"/>
                </a:lnTo>
                <a:lnTo>
                  <a:pt x="81915" y="315739"/>
                </a:lnTo>
                <a:lnTo>
                  <a:pt x="47554" y="288939"/>
                </a:lnTo>
                <a:lnTo>
                  <a:pt x="21791" y="259024"/>
                </a:lnTo>
                <a:lnTo>
                  <a:pt x="0" y="19202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81833" y="2399538"/>
            <a:ext cx="696595" cy="384175"/>
          </a:xfrm>
          <a:custGeom>
            <a:avLst/>
            <a:gdLst/>
            <a:ahLst/>
            <a:cxnLst/>
            <a:rect l="l" t="t" r="r" b="b"/>
            <a:pathLst>
              <a:path w="696594" h="384175">
                <a:moveTo>
                  <a:pt x="0" y="192024"/>
                </a:moveTo>
                <a:lnTo>
                  <a:pt x="21791" y="125023"/>
                </a:lnTo>
                <a:lnTo>
                  <a:pt x="47554" y="95108"/>
                </a:lnTo>
                <a:lnTo>
                  <a:pt x="81915" y="68308"/>
                </a:lnTo>
                <a:lnTo>
                  <a:pt x="123890" y="45163"/>
                </a:lnTo>
                <a:lnTo>
                  <a:pt x="172494" y="26218"/>
                </a:lnTo>
                <a:lnTo>
                  <a:pt x="226742" y="12014"/>
                </a:lnTo>
                <a:lnTo>
                  <a:pt x="285650" y="3093"/>
                </a:lnTo>
                <a:lnTo>
                  <a:pt x="348234" y="0"/>
                </a:lnTo>
                <a:lnTo>
                  <a:pt x="410817" y="3093"/>
                </a:lnTo>
                <a:lnTo>
                  <a:pt x="469725" y="12014"/>
                </a:lnTo>
                <a:lnTo>
                  <a:pt x="523973" y="26218"/>
                </a:lnTo>
                <a:lnTo>
                  <a:pt x="572577" y="45163"/>
                </a:lnTo>
                <a:lnTo>
                  <a:pt x="614552" y="68308"/>
                </a:lnTo>
                <a:lnTo>
                  <a:pt x="648913" y="95108"/>
                </a:lnTo>
                <a:lnTo>
                  <a:pt x="674676" y="125023"/>
                </a:lnTo>
                <a:lnTo>
                  <a:pt x="696468" y="192024"/>
                </a:lnTo>
                <a:lnTo>
                  <a:pt x="690855" y="226538"/>
                </a:lnTo>
                <a:lnTo>
                  <a:pt x="648913" y="288939"/>
                </a:lnTo>
                <a:lnTo>
                  <a:pt x="614552" y="315739"/>
                </a:lnTo>
                <a:lnTo>
                  <a:pt x="572577" y="338884"/>
                </a:lnTo>
                <a:lnTo>
                  <a:pt x="523973" y="357829"/>
                </a:lnTo>
                <a:lnTo>
                  <a:pt x="469725" y="372033"/>
                </a:lnTo>
                <a:lnTo>
                  <a:pt x="410817" y="380954"/>
                </a:lnTo>
                <a:lnTo>
                  <a:pt x="348234" y="384048"/>
                </a:lnTo>
                <a:lnTo>
                  <a:pt x="285650" y="380954"/>
                </a:lnTo>
                <a:lnTo>
                  <a:pt x="226742" y="372033"/>
                </a:lnTo>
                <a:lnTo>
                  <a:pt x="172494" y="357829"/>
                </a:lnTo>
                <a:lnTo>
                  <a:pt x="123890" y="338884"/>
                </a:lnTo>
                <a:lnTo>
                  <a:pt x="81915" y="315739"/>
                </a:lnTo>
                <a:lnTo>
                  <a:pt x="47554" y="288939"/>
                </a:lnTo>
                <a:lnTo>
                  <a:pt x="21791" y="259024"/>
                </a:lnTo>
                <a:lnTo>
                  <a:pt x="0" y="1920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292090" y="3460241"/>
            <a:ext cx="0" cy="2674620"/>
          </a:xfrm>
          <a:custGeom>
            <a:avLst/>
            <a:gdLst/>
            <a:ahLst/>
            <a:cxnLst/>
            <a:rect l="l" t="t" r="r" b="b"/>
            <a:pathLst>
              <a:path h="2674620">
                <a:moveTo>
                  <a:pt x="0" y="0"/>
                </a:moveTo>
                <a:lnTo>
                  <a:pt x="0" y="2674581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30829" y="2756154"/>
            <a:ext cx="0" cy="3290570"/>
          </a:xfrm>
          <a:custGeom>
            <a:avLst/>
            <a:gdLst/>
            <a:ahLst/>
            <a:cxnLst/>
            <a:rect l="l" t="t" r="r" b="b"/>
            <a:pathLst>
              <a:path h="3290570">
                <a:moveTo>
                  <a:pt x="0" y="0"/>
                </a:moveTo>
                <a:lnTo>
                  <a:pt x="0" y="3290519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586227" y="5298947"/>
            <a:ext cx="4123944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494788" y="5251703"/>
            <a:ext cx="4233671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45664" y="5338571"/>
            <a:ext cx="4005072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724657" y="5365089"/>
            <a:ext cx="3775075" cy="1278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Randomly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starting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point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311785" algn="ctr">
              <a:lnSpc>
                <a:spcPct val="100000"/>
              </a:lnSpc>
              <a:spcBef>
                <a:spcPts val="5"/>
              </a:spcBef>
            </a:pP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-12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80438" y="3256026"/>
            <a:ext cx="2964180" cy="0"/>
          </a:xfrm>
          <a:custGeom>
            <a:avLst/>
            <a:gdLst/>
            <a:ahLst/>
            <a:cxnLst/>
            <a:rect l="l" t="t" r="r" b="b"/>
            <a:pathLst>
              <a:path w="2964179">
                <a:moveTo>
                  <a:pt x="2964179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80438" y="2586989"/>
            <a:ext cx="502920" cy="0"/>
          </a:xfrm>
          <a:custGeom>
            <a:avLst/>
            <a:gdLst/>
            <a:ahLst/>
            <a:cxnLst/>
            <a:rect l="l" t="t" r="r" b="b"/>
            <a:pathLst>
              <a:path w="502919">
                <a:moveTo>
                  <a:pt x="502666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4026" y="1900047"/>
            <a:ext cx="4156075" cy="2258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ts val="5830"/>
              </a:lnSpc>
            </a:pPr>
            <a:r>
              <a:rPr sz="5400" spc="-15" dirty="0"/>
              <a:t>Lecture </a:t>
            </a:r>
            <a:r>
              <a:rPr sz="5400" spc="-5" dirty="0"/>
              <a:t>I:  </a:t>
            </a:r>
            <a:r>
              <a:rPr sz="5400" spc="-20" dirty="0">
                <a:solidFill>
                  <a:srgbClr val="0000FF"/>
                </a:solidFill>
              </a:rPr>
              <a:t>Introduction</a:t>
            </a:r>
            <a:r>
              <a:rPr sz="5400" spc="-80" dirty="0">
                <a:solidFill>
                  <a:srgbClr val="0000FF"/>
                </a:solidFill>
              </a:rPr>
              <a:t> </a:t>
            </a:r>
            <a:r>
              <a:rPr sz="5400" spc="-10" dirty="0">
                <a:solidFill>
                  <a:srgbClr val="0000FF"/>
                </a:solidFill>
              </a:rPr>
              <a:t>of  </a:t>
            </a:r>
            <a:r>
              <a:rPr sz="5400" dirty="0">
                <a:solidFill>
                  <a:srgbClr val="0000FF"/>
                </a:solidFill>
              </a:rPr>
              <a:t>Deep</a:t>
            </a:r>
            <a:r>
              <a:rPr sz="5400" spc="-114" dirty="0">
                <a:solidFill>
                  <a:srgbClr val="0000FF"/>
                </a:solidFill>
              </a:rPr>
              <a:t> </a:t>
            </a:r>
            <a:r>
              <a:rPr sz="5400" dirty="0">
                <a:solidFill>
                  <a:srgbClr val="0000FF"/>
                </a:solidFill>
              </a:rPr>
              <a:t>Learning</a:t>
            </a:r>
            <a:endParaRPr sz="5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5088" y="1293875"/>
            <a:ext cx="7092696" cy="53202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01241" y="3722496"/>
            <a:ext cx="36957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2537460" y="5219700"/>
            <a:ext cx="216535" cy="215265"/>
          </a:xfrm>
          <a:custGeom>
            <a:avLst/>
            <a:gdLst/>
            <a:ahLst/>
            <a:cxnLst/>
            <a:rect l="l" t="t" r="r" b="b"/>
            <a:pathLst>
              <a:path w="216535" h="215264">
                <a:moveTo>
                  <a:pt x="108203" y="0"/>
                </a:moveTo>
                <a:lnTo>
                  <a:pt x="66061" y="8447"/>
                </a:lnTo>
                <a:lnTo>
                  <a:pt x="31670" y="31480"/>
                </a:lnTo>
                <a:lnTo>
                  <a:pt x="8495" y="65633"/>
                </a:lnTo>
                <a:lnTo>
                  <a:pt x="0" y="107441"/>
                </a:lnTo>
                <a:lnTo>
                  <a:pt x="8495" y="149250"/>
                </a:lnTo>
                <a:lnTo>
                  <a:pt x="31670" y="183403"/>
                </a:lnTo>
                <a:lnTo>
                  <a:pt x="66061" y="206436"/>
                </a:lnTo>
                <a:lnTo>
                  <a:pt x="108203" y="214884"/>
                </a:lnTo>
                <a:lnTo>
                  <a:pt x="150346" y="206436"/>
                </a:lnTo>
                <a:lnTo>
                  <a:pt x="184737" y="183403"/>
                </a:lnTo>
                <a:lnTo>
                  <a:pt x="207912" y="149250"/>
                </a:lnTo>
                <a:lnTo>
                  <a:pt x="216407" y="107441"/>
                </a:lnTo>
                <a:lnTo>
                  <a:pt x="207912" y="65633"/>
                </a:lnTo>
                <a:lnTo>
                  <a:pt x="184737" y="31480"/>
                </a:lnTo>
                <a:lnTo>
                  <a:pt x="150346" y="8447"/>
                </a:lnTo>
                <a:lnTo>
                  <a:pt x="1082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63317" y="4309109"/>
            <a:ext cx="323850" cy="924560"/>
          </a:xfrm>
          <a:custGeom>
            <a:avLst/>
            <a:gdLst/>
            <a:ahLst/>
            <a:cxnLst/>
            <a:rect l="l" t="t" r="r" b="b"/>
            <a:pathLst>
              <a:path w="323850" h="924560">
                <a:moveTo>
                  <a:pt x="250512" y="103584"/>
                </a:moveTo>
                <a:lnTo>
                  <a:pt x="0" y="912876"/>
                </a:lnTo>
                <a:lnTo>
                  <a:pt x="36321" y="924051"/>
                </a:lnTo>
                <a:lnTo>
                  <a:pt x="286853" y="114824"/>
                </a:lnTo>
                <a:lnTo>
                  <a:pt x="250512" y="103584"/>
                </a:lnTo>
                <a:close/>
              </a:path>
              <a:path w="323850" h="924560">
                <a:moveTo>
                  <a:pt x="316609" y="85343"/>
                </a:moveTo>
                <a:lnTo>
                  <a:pt x="256158" y="85343"/>
                </a:lnTo>
                <a:lnTo>
                  <a:pt x="292481" y="96646"/>
                </a:lnTo>
                <a:lnTo>
                  <a:pt x="286853" y="114824"/>
                </a:lnTo>
                <a:lnTo>
                  <a:pt x="323341" y="126110"/>
                </a:lnTo>
                <a:lnTo>
                  <a:pt x="316609" y="85343"/>
                </a:lnTo>
                <a:close/>
              </a:path>
              <a:path w="323850" h="924560">
                <a:moveTo>
                  <a:pt x="256158" y="85343"/>
                </a:moveTo>
                <a:lnTo>
                  <a:pt x="250512" y="103584"/>
                </a:lnTo>
                <a:lnTo>
                  <a:pt x="286853" y="114824"/>
                </a:lnTo>
                <a:lnTo>
                  <a:pt x="292481" y="96646"/>
                </a:lnTo>
                <a:lnTo>
                  <a:pt x="256158" y="85343"/>
                </a:lnTo>
                <a:close/>
              </a:path>
              <a:path w="323850" h="924560">
                <a:moveTo>
                  <a:pt x="302513" y="0"/>
                </a:moveTo>
                <a:lnTo>
                  <a:pt x="214121" y="92328"/>
                </a:lnTo>
                <a:lnTo>
                  <a:pt x="250512" y="103584"/>
                </a:lnTo>
                <a:lnTo>
                  <a:pt x="256158" y="85343"/>
                </a:lnTo>
                <a:lnTo>
                  <a:pt x="316609" y="85343"/>
                </a:lnTo>
                <a:lnTo>
                  <a:pt x="30251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913888" y="4102608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108204" y="0"/>
                </a:move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4"/>
                </a:lnTo>
                <a:lnTo>
                  <a:pt x="8495" y="150346"/>
                </a:lnTo>
                <a:lnTo>
                  <a:pt x="31670" y="184737"/>
                </a:lnTo>
                <a:lnTo>
                  <a:pt x="66061" y="207912"/>
                </a:lnTo>
                <a:lnTo>
                  <a:pt x="108204" y="216408"/>
                </a:lnTo>
                <a:lnTo>
                  <a:pt x="150346" y="207912"/>
                </a:lnTo>
                <a:lnTo>
                  <a:pt x="184737" y="184737"/>
                </a:lnTo>
                <a:lnTo>
                  <a:pt x="207912" y="150346"/>
                </a:lnTo>
                <a:lnTo>
                  <a:pt x="216407" y="108204"/>
                </a:lnTo>
                <a:lnTo>
                  <a:pt x="207912" y="66061"/>
                </a:lnTo>
                <a:lnTo>
                  <a:pt x="184737" y="31670"/>
                </a:lnTo>
                <a:lnTo>
                  <a:pt x="150346" y="8495"/>
                </a:lnTo>
                <a:lnTo>
                  <a:pt x="1082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070098" y="3792473"/>
            <a:ext cx="401955" cy="338455"/>
          </a:xfrm>
          <a:custGeom>
            <a:avLst/>
            <a:gdLst/>
            <a:ahLst/>
            <a:cxnLst/>
            <a:rect l="l" t="t" r="r" b="b"/>
            <a:pathLst>
              <a:path w="401954" h="338454">
                <a:moveTo>
                  <a:pt x="301691" y="58270"/>
                </a:moveTo>
                <a:lnTo>
                  <a:pt x="0" y="308609"/>
                </a:lnTo>
                <a:lnTo>
                  <a:pt x="24383" y="337946"/>
                </a:lnTo>
                <a:lnTo>
                  <a:pt x="326050" y="87628"/>
                </a:lnTo>
                <a:lnTo>
                  <a:pt x="301691" y="58270"/>
                </a:lnTo>
                <a:close/>
              </a:path>
              <a:path w="401954" h="338454">
                <a:moveTo>
                  <a:pt x="381555" y="46100"/>
                </a:moveTo>
                <a:lnTo>
                  <a:pt x="316356" y="46100"/>
                </a:lnTo>
                <a:lnTo>
                  <a:pt x="340740" y="75437"/>
                </a:lnTo>
                <a:lnTo>
                  <a:pt x="326050" y="87628"/>
                </a:lnTo>
                <a:lnTo>
                  <a:pt x="350392" y="116967"/>
                </a:lnTo>
                <a:lnTo>
                  <a:pt x="381555" y="46100"/>
                </a:lnTo>
                <a:close/>
              </a:path>
              <a:path w="401954" h="338454">
                <a:moveTo>
                  <a:pt x="316356" y="46100"/>
                </a:moveTo>
                <a:lnTo>
                  <a:pt x="301691" y="58270"/>
                </a:lnTo>
                <a:lnTo>
                  <a:pt x="326050" y="87628"/>
                </a:lnTo>
                <a:lnTo>
                  <a:pt x="340740" y="75437"/>
                </a:lnTo>
                <a:lnTo>
                  <a:pt x="316356" y="46100"/>
                </a:lnTo>
                <a:close/>
              </a:path>
              <a:path w="401954" h="338454">
                <a:moveTo>
                  <a:pt x="401827" y="0"/>
                </a:moveTo>
                <a:lnTo>
                  <a:pt x="277367" y="28956"/>
                </a:lnTo>
                <a:lnTo>
                  <a:pt x="301691" y="58270"/>
                </a:lnTo>
                <a:lnTo>
                  <a:pt x="316356" y="46100"/>
                </a:lnTo>
                <a:lnTo>
                  <a:pt x="381555" y="46100"/>
                </a:lnTo>
                <a:lnTo>
                  <a:pt x="40182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09188" y="3659123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108203" y="0"/>
                </a:move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8495" y="150346"/>
                </a:lnTo>
                <a:lnTo>
                  <a:pt x="31670" y="184737"/>
                </a:lnTo>
                <a:lnTo>
                  <a:pt x="66061" y="207912"/>
                </a:lnTo>
                <a:lnTo>
                  <a:pt x="108203" y="216407"/>
                </a:lnTo>
                <a:lnTo>
                  <a:pt x="150346" y="207912"/>
                </a:lnTo>
                <a:lnTo>
                  <a:pt x="184737" y="184737"/>
                </a:lnTo>
                <a:lnTo>
                  <a:pt x="207912" y="150346"/>
                </a:lnTo>
                <a:lnTo>
                  <a:pt x="216408" y="108203"/>
                </a:lnTo>
                <a:lnTo>
                  <a:pt x="207912" y="66061"/>
                </a:lnTo>
                <a:lnTo>
                  <a:pt x="184737" y="31670"/>
                </a:lnTo>
                <a:lnTo>
                  <a:pt x="150346" y="8495"/>
                </a:lnTo>
                <a:lnTo>
                  <a:pt x="1082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24198" y="3636136"/>
            <a:ext cx="528320" cy="123825"/>
          </a:xfrm>
          <a:custGeom>
            <a:avLst/>
            <a:gdLst/>
            <a:ahLst/>
            <a:cxnLst/>
            <a:rect l="l" t="t" r="r" b="b"/>
            <a:pathLst>
              <a:path w="528320" h="123825">
                <a:moveTo>
                  <a:pt x="412459" y="37897"/>
                </a:moveTo>
                <a:lnTo>
                  <a:pt x="0" y="85979"/>
                </a:lnTo>
                <a:lnTo>
                  <a:pt x="4317" y="123825"/>
                </a:lnTo>
                <a:lnTo>
                  <a:pt x="416862" y="75747"/>
                </a:lnTo>
                <a:lnTo>
                  <a:pt x="412459" y="37897"/>
                </a:lnTo>
                <a:close/>
              </a:path>
              <a:path w="528320" h="123825">
                <a:moveTo>
                  <a:pt x="506476" y="35687"/>
                </a:moveTo>
                <a:lnTo>
                  <a:pt x="431418" y="35687"/>
                </a:lnTo>
                <a:lnTo>
                  <a:pt x="435863" y="73532"/>
                </a:lnTo>
                <a:lnTo>
                  <a:pt x="416862" y="75747"/>
                </a:lnTo>
                <a:lnTo>
                  <a:pt x="421259" y="113537"/>
                </a:lnTo>
                <a:lnTo>
                  <a:pt x="528192" y="43561"/>
                </a:lnTo>
                <a:lnTo>
                  <a:pt x="506476" y="35687"/>
                </a:lnTo>
                <a:close/>
              </a:path>
              <a:path w="528320" h="123825">
                <a:moveTo>
                  <a:pt x="431418" y="35687"/>
                </a:moveTo>
                <a:lnTo>
                  <a:pt x="412459" y="37897"/>
                </a:lnTo>
                <a:lnTo>
                  <a:pt x="416862" y="75747"/>
                </a:lnTo>
                <a:lnTo>
                  <a:pt x="435863" y="73532"/>
                </a:lnTo>
                <a:lnTo>
                  <a:pt x="431418" y="35687"/>
                </a:lnTo>
                <a:close/>
              </a:path>
              <a:path w="528320" h="123825">
                <a:moveTo>
                  <a:pt x="408050" y="0"/>
                </a:moveTo>
                <a:lnTo>
                  <a:pt x="412459" y="37897"/>
                </a:lnTo>
                <a:lnTo>
                  <a:pt x="431418" y="35687"/>
                </a:lnTo>
                <a:lnTo>
                  <a:pt x="506476" y="35687"/>
                </a:lnTo>
                <a:lnTo>
                  <a:pt x="4080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018532" y="684276"/>
            <a:ext cx="3877310" cy="944880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Hopfully,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 would</a:t>
            </a:r>
            <a:r>
              <a:rPr sz="280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reach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minima</a:t>
            </a:r>
            <a:r>
              <a:rPr sz="2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…..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21279" y="5288279"/>
            <a:ext cx="4027932" cy="57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80716" y="4700014"/>
            <a:ext cx="4149852" cy="2060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80716" y="5327903"/>
            <a:ext cx="3909059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82111" y="4648200"/>
            <a:ext cx="3834384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15639" y="4059935"/>
            <a:ext cx="3924300" cy="2060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241548" y="4687823"/>
            <a:ext cx="3715511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910967" y="4716526"/>
            <a:ext cx="3885565" cy="1927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482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(</a:t>
            </a: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𝜂</a:t>
            </a:r>
            <a:r>
              <a:rPr sz="2400" spc="-5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14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217" baseline="-16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−𝜂 </a:t>
            </a:r>
            <a:r>
              <a:rPr sz="2400" spc="-6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8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217" baseline="-16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2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)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14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217" baseline="-16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𝐿 </a:t>
            </a:r>
            <a:r>
              <a:rPr sz="3600" spc="1200" baseline="2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𝜕𝑤</a:t>
            </a:r>
            <a:r>
              <a:rPr sz="2625" spc="-7" baseline="-16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350">
              <a:latin typeface="Times New Roman" panose="02020603050405020304"/>
              <a:cs typeface="Times New Roman" panose="02020603050405020304"/>
            </a:endParaRPr>
          </a:p>
          <a:p>
            <a:pPr marR="162560" algn="ctr">
              <a:lnSpc>
                <a:spcPct val="100000"/>
              </a:lnSpc>
            </a:pPr>
            <a:r>
              <a:rPr sz="2400" spc="-8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-12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22448" y="4687823"/>
            <a:ext cx="433070" cy="256540"/>
          </a:xfrm>
          <a:custGeom>
            <a:avLst/>
            <a:gdLst/>
            <a:ahLst/>
            <a:cxnLst/>
            <a:rect l="l" t="t" r="r" b="b"/>
            <a:pathLst>
              <a:path w="433070" h="256539">
                <a:moveTo>
                  <a:pt x="166152" y="58396"/>
                </a:moveTo>
                <a:lnTo>
                  <a:pt x="138180" y="109168"/>
                </a:lnTo>
                <a:lnTo>
                  <a:pt x="405129" y="256158"/>
                </a:lnTo>
                <a:lnTo>
                  <a:pt x="433069" y="205486"/>
                </a:lnTo>
                <a:lnTo>
                  <a:pt x="166152" y="58396"/>
                </a:lnTo>
                <a:close/>
              </a:path>
              <a:path w="433070" h="256539">
                <a:moveTo>
                  <a:pt x="0" y="0"/>
                </a:moveTo>
                <a:lnTo>
                  <a:pt x="110235" y="159893"/>
                </a:lnTo>
                <a:lnTo>
                  <a:pt x="138180" y="109168"/>
                </a:lnTo>
                <a:lnTo>
                  <a:pt x="112902" y="95250"/>
                </a:lnTo>
                <a:lnTo>
                  <a:pt x="140843" y="44450"/>
                </a:lnTo>
                <a:lnTo>
                  <a:pt x="173835" y="44450"/>
                </a:lnTo>
                <a:lnTo>
                  <a:pt x="194056" y="7746"/>
                </a:lnTo>
                <a:lnTo>
                  <a:pt x="0" y="0"/>
                </a:lnTo>
                <a:close/>
              </a:path>
              <a:path w="433070" h="256539">
                <a:moveTo>
                  <a:pt x="140843" y="44450"/>
                </a:moveTo>
                <a:lnTo>
                  <a:pt x="112902" y="95250"/>
                </a:lnTo>
                <a:lnTo>
                  <a:pt x="138180" y="109168"/>
                </a:lnTo>
                <a:lnTo>
                  <a:pt x="166152" y="58396"/>
                </a:lnTo>
                <a:lnTo>
                  <a:pt x="140843" y="44450"/>
                </a:lnTo>
                <a:close/>
              </a:path>
              <a:path w="433070" h="256539">
                <a:moveTo>
                  <a:pt x="173835" y="44450"/>
                </a:moveTo>
                <a:lnTo>
                  <a:pt x="140843" y="44450"/>
                </a:lnTo>
                <a:lnTo>
                  <a:pt x="166152" y="58396"/>
                </a:lnTo>
                <a:lnTo>
                  <a:pt x="173835" y="444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09004" y="3297935"/>
            <a:ext cx="2185416" cy="9479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451091" y="3250692"/>
            <a:ext cx="2368295" cy="11247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568440" y="3337559"/>
            <a:ext cx="2066544" cy="8305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681978" y="3364103"/>
            <a:ext cx="183959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Color: 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Value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5" algn="ctr">
              <a:lnSpc>
                <a:spcPct val="100000"/>
              </a:lnSpc>
            </a:pP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Total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379" y="2250946"/>
            <a:ext cx="5515356" cy="45064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Gradient </a:t>
            </a:r>
            <a:r>
              <a:rPr spc="-10" dirty="0"/>
              <a:t>Descent </a:t>
            </a:r>
            <a:r>
              <a:rPr dirty="0"/>
              <a:t>-</a:t>
            </a:r>
            <a:r>
              <a:rPr spc="15" dirty="0"/>
              <a:t> </a:t>
            </a:r>
            <a:r>
              <a:rPr spc="-5" dirty="0"/>
              <a:t>Difficulty</a:t>
            </a:r>
            <a:endParaRPr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142747" y="4052442"/>
            <a:ext cx="214629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𝐿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1188" y="6015634"/>
            <a:ext cx="417830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6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spc="104" baseline="-17000" dirty="0">
                <a:latin typeface="Cambria Math" panose="02040503050406030204"/>
                <a:cs typeface="Cambria Math" panose="02040503050406030204"/>
              </a:rPr>
              <a:t>1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2035" y="6156756"/>
            <a:ext cx="425450" cy="499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3000" spc="67" baseline="-17000" dirty="0">
                <a:latin typeface="Cambria Math" panose="02040503050406030204"/>
                <a:cs typeface="Cambria Math" panose="02040503050406030204"/>
              </a:rPr>
              <a:t>2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80432" y="2467355"/>
            <a:ext cx="3680460" cy="640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58511" y="2404872"/>
            <a:ext cx="3541776" cy="8656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039867" y="2506979"/>
            <a:ext cx="3561588" cy="522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07542" y="1805685"/>
            <a:ext cx="7432675" cy="118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Gradient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descent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never guarantee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global</a:t>
            </a:r>
            <a:r>
              <a:rPr sz="2800" spc="4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minima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4423410">
              <a:lnSpc>
                <a:spcPct val="100000"/>
              </a:lnSpc>
              <a:spcBef>
                <a:spcPts val="2340"/>
              </a:spcBef>
            </a:pP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initial</a:t>
            </a:r>
            <a:r>
              <a:rPr sz="2800" spc="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point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80432" y="3726179"/>
            <a:ext cx="3680460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58511" y="3665220"/>
            <a:ext cx="4082795" cy="12923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39867" y="3765803"/>
            <a:ext cx="3561588" cy="954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118861" y="3789426"/>
            <a:ext cx="3481704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Reach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minima,  so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different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99859" y="3102864"/>
            <a:ext cx="641985" cy="643255"/>
          </a:xfrm>
          <a:custGeom>
            <a:avLst/>
            <a:gdLst/>
            <a:ahLst/>
            <a:cxnLst/>
            <a:rect l="l" t="t" r="r" b="b"/>
            <a:pathLst>
              <a:path w="641984" h="643254">
                <a:moveTo>
                  <a:pt x="641604" y="322325"/>
                </a:moveTo>
                <a:lnTo>
                  <a:pt x="0" y="322325"/>
                </a:lnTo>
                <a:lnTo>
                  <a:pt x="320801" y="643128"/>
                </a:lnTo>
                <a:lnTo>
                  <a:pt x="641604" y="322325"/>
                </a:lnTo>
                <a:close/>
              </a:path>
              <a:path w="641984" h="643254">
                <a:moveTo>
                  <a:pt x="481203" y="0"/>
                </a:moveTo>
                <a:lnTo>
                  <a:pt x="160400" y="0"/>
                </a:lnTo>
                <a:lnTo>
                  <a:pt x="160400" y="322325"/>
                </a:lnTo>
                <a:lnTo>
                  <a:pt x="481203" y="322325"/>
                </a:lnTo>
                <a:lnTo>
                  <a:pt x="4812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499859" y="3102864"/>
            <a:ext cx="641985" cy="643255"/>
          </a:xfrm>
          <a:custGeom>
            <a:avLst/>
            <a:gdLst/>
            <a:ahLst/>
            <a:cxnLst/>
            <a:rect l="l" t="t" r="r" b="b"/>
            <a:pathLst>
              <a:path w="641984" h="643254">
                <a:moveTo>
                  <a:pt x="0" y="322325"/>
                </a:moveTo>
                <a:lnTo>
                  <a:pt x="160400" y="322325"/>
                </a:lnTo>
                <a:lnTo>
                  <a:pt x="160400" y="0"/>
                </a:lnTo>
                <a:lnTo>
                  <a:pt x="481203" y="0"/>
                </a:lnTo>
                <a:lnTo>
                  <a:pt x="481203" y="322325"/>
                </a:lnTo>
                <a:lnTo>
                  <a:pt x="641604" y="322325"/>
                </a:lnTo>
                <a:lnTo>
                  <a:pt x="320801" y="643128"/>
                </a:lnTo>
                <a:lnTo>
                  <a:pt x="0" y="32232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65248" y="3390900"/>
            <a:ext cx="172720" cy="170815"/>
          </a:xfrm>
          <a:custGeom>
            <a:avLst/>
            <a:gdLst/>
            <a:ahLst/>
            <a:cxnLst/>
            <a:rect l="l" t="t" r="r" b="b"/>
            <a:pathLst>
              <a:path w="172719" h="170814">
                <a:moveTo>
                  <a:pt x="86106" y="0"/>
                </a:moveTo>
                <a:lnTo>
                  <a:pt x="52613" y="6709"/>
                </a:lnTo>
                <a:lnTo>
                  <a:pt x="25241" y="25003"/>
                </a:lnTo>
                <a:lnTo>
                  <a:pt x="6774" y="52131"/>
                </a:lnTo>
                <a:lnTo>
                  <a:pt x="0" y="85344"/>
                </a:lnTo>
                <a:lnTo>
                  <a:pt x="6774" y="118556"/>
                </a:lnTo>
                <a:lnTo>
                  <a:pt x="25241" y="145684"/>
                </a:lnTo>
                <a:lnTo>
                  <a:pt x="52613" y="163978"/>
                </a:lnTo>
                <a:lnTo>
                  <a:pt x="86106" y="170687"/>
                </a:lnTo>
                <a:lnTo>
                  <a:pt x="119598" y="163978"/>
                </a:lnTo>
                <a:lnTo>
                  <a:pt x="146970" y="145684"/>
                </a:lnTo>
                <a:lnTo>
                  <a:pt x="165437" y="118556"/>
                </a:lnTo>
                <a:lnTo>
                  <a:pt x="172212" y="85344"/>
                </a:lnTo>
                <a:lnTo>
                  <a:pt x="165437" y="52131"/>
                </a:lnTo>
                <a:lnTo>
                  <a:pt x="146970" y="25003"/>
                </a:lnTo>
                <a:lnTo>
                  <a:pt x="119598" y="6709"/>
                </a:lnTo>
                <a:lnTo>
                  <a:pt x="8610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60444" y="4326509"/>
            <a:ext cx="152400" cy="318135"/>
          </a:xfrm>
          <a:custGeom>
            <a:avLst/>
            <a:gdLst/>
            <a:ahLst/>
            <a:cxnLst/>
            <a:rect l="l" t="t" r="r" b="b"/>
            <a:pathLst>
              <a:path w="152400" h="318135">
                <a:moveTo>
                  <a:pt x="0" y="190500"/>
                </a:moveTo>
                <a:lnTo>
                  <a:pt x="10921" y="317881"/>
                </a:lnTo>
                <a:lnTo>
                  <a:pt x="102191" y="236347"/>
                </a:lnTo>
                <a:lnTo>
                  <a:pt x="63753" y="236347"/>
                </a:lnTo>
                <a:lnTo>
                  <a:pt x="28320" y="222377"/>
                </a:lnTo>
                <a:lnTo>
                  <a:pt x="35388" y="204596"/>
                </a:lnTo>
                <a:lnTo>
                  <a:pt x="0" y="190500"/>
                </a:lnTo>
                <a:close/>
              </a:path>
              <a:path w="152400" h="318135">
                <a:moveTo>
                  <a:pt x="35388" y="204596"/>
                </a:moveTo>
                <a:lnTo>
                  <a:pt x="28320" y="222377"/>
                </a:lnTo>
                <a:lnTo>
                  <a:pt x="63753" y="236347"/>
                </a:lnTo>
                <a:lnTo>
                  <a:pt x="70772" y="218690"/>
                </a:lnTo>
                <a:lnTo>
                  <a:pt x="35388" y="204596"/>
                </a:lnTo>
                <a:close/>
              </a:path>
              <a:path w="152400" h="318135">
                <a:moveTo>
                  <a:pt x="70772" y="218690"/>
                </a:moveTo>
                <a:lnTo>
                  <a:pt x="63753" y="236347"/>
                </a:lnTo>
                <a:lnTo>
                  <a:pt x="102191" y="236347"/>
                </a:lnTo>
                <a:lnTo>
                  <a:pt x="106171" y="232791"/>
                </a:lnTo>
                <a:lnTo>
                  <a:pt x="70772" y="218690"/>
                </a:lnTo>
                <a:close/>
              </a:path>
              <a:path w="152400" h="318135">
                <a:moveTo>
                  <a:pt x="116712" y="0"/>
                </a:moveTo>
                <a:lnTo>
                  <a:pt x="35388" y="204596"/>
                </a:lnTo>
                <a:lnTo>
                  <a:pt x="70772" y="218690"/>
                </a:lnTo>
                <a:lnTo>
                  <a:pt x="152145" y="13970"/>
                </a:lnTo>
                <a:lnTo>
                  <a:pt x="1167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425064" y="4000119"/>
            <a:ext cx="113664" cy="290195"/>
          </a:xfrm>
          <a:custGeom>
            <a:avLst/>
            <a:gdLst/>
            <a:ahLst/>
            <a:cxnLst/>
            <a:rect l="l" t="t" r="r" b="b"/>
            <a:pathLst>
              <a:path w="113664" h="290195">
                <a:moveTo>
                  <a:pt x="37756" y="179409"/>
                </a:moveTo>
                <a:lnTo>
                  <a:pt x="0" y="184657"/>
                </a:lnTo>
                <a:lnTo>
                  <a:pt x="72390" y="289940"/>
                </a:lnTo>
                <a:lnTo>
                  <a:pt x="103371" y="198246"/>
                </a:lnTo>
                <a:lnTo>
                  <a:pt x="40386" y="198246"/>
                </a:lnTo>
                <a:lnTo>
                  <a:pt x="37756" y="179409"/>
                </a:lnTo>
                <a:close/>
              </a:path>
              <a:path w="113664" h="290195">
                <a:moveTo>
                  <a:pt x="75484" y="174164"/>
                </a:moveTo>
                <a:lnTo>
                  <a:pt x="37756" y="179409"/>
                </a:lnTo>
                <a:lnTo>
                  <a:pt x="40386" y="198246"/>
                </a:lnTo>
                <a:lnTo>
                  <a:pt x="78105" y="193039"/>
                </a:lnTo>
                <a:lnTo>
                  <a:pt x="75484" y="174164"/>
                </a:lnTo>
                <a:close/>
              </a:path>
              <a:path w="113664" h="290195">
                <a:moveTo>
                  <a:pt x="113284" y="168909"/>
                </a:moveTo>
                <a:lnTo>
                  <a:pt x="75484" y="174164"/>
                </a:lnTo>
                <a:lnTo>
                  <a:pt x="78105" y="193039"/>
                </a:lnTo>
                <a:lnTo>
                  <a:pt x="40386" y="198246"/>
                </a:lnTo>
                <a:lnTo>
                  <a:pt x="103371" y="198246"/>
                </a:lnTo>
                <a:lnTo>
                  <a:pt x="113284" y="168909"/>
                </a:lnTo>
                <a:close/>
              </a:path>
              <a:path w="113664" h="290195">
                <a:moveTo>
                  <a:pt x="51308" y="0"/>
                </a:moveTo>
                <a:lnTo>
                  <a:pt x="13462" y="5333"/>
                </a:lnTo>
                <a:lnTo>
                  <a:pt x="37756" y="179409"/>
                </a:lnTo>
                <a:lnTo>
                  <a:pt x="75484" y="174164"/>
                </a:lnTo>
                <a:lnTo>
                  <a:pt x="51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42972" y="4291076"/>
            <a:ext cx="113030" cy="257175"/>
          </a:xfrm>
          <a:custGeom>
            <a:avLst/>
            <a:gdLst/>
            <a:ahLst/>
            <a:cxnLst/>
            <a:rect l="l" t="t" r="r" b="b"/>
            <a:pathLst>
              <a:path w="113030" h="257175">
                <a:moveTo>
                  <a:pt x="37647" y="146858"/>
                </a:moveTo>
                <a:lnTo>
                  <a:pt x="0" y="152400"/>
                </a:lnTo>
                <a:lnTo>
                  <a:pt x="73025" y="257175"/>
                </a:lnTo>
                <a:lnTo>
                  <a:pt x="103196" y="165607"/>
                </a:lnTo>
                <a:lnTo>
                  <a:pt x="40385" y="165607"/>
                </a:lnTo>
                <a:lnTo>
                  <a:pt x="37647" y="146858"/>
                </a:lnTo>
                <a:close/>
              </a:path>
              <a:path w="113030" h="257175">
                <a:moveTo>
                  <a:pt x="75341" y="141310"/>
                </a:moveTo>
                <a:lnTo>
                  <a:pt x="37647" y="146858"/>
                </a:lnTo>
                <a:lnTo>
                  <a:pt x="40385" y="165607"/>
                </a:lnTo>
                <a:lnTo>
                  <a:pt x="78104" y="160147"/>
                </a:lnTo>
                <a:lnTo>
                  <a:pt x="75341" y="141310"/>
                </a:lnTo>
                <a:close/>
              </a:path>
              <a:path w="113030" h="257175">
                <a:moveTo>
                  <a:pt x="113029" y="135762"/>
                </a:moveTo>
                <a:lnTo>
                  <a:pt x="75341" y="141310"/>
                </a:lnTo>
                <a:lnTo>
                  <a:pt x="78104" y="160147"/>
                </a:lnTo>
                <a:lnTo>
                  <a:pt x="40385" y="165607"/>
                </a:lnTo>
                <a:lnTo>
                  <a:pt x="103196" y="165607"/>
                </a:lnTo>
                <a:lnTo>
                  <a:pt x="113029" y="135762"/>
                </a:lnTo>
                <a:close/>
              </a:path>
              <a:path w="113030" h="257175">
                <a:moveTo>
                  <a:pt x="54609" y="0"/>
                </a:moveTo>
                <a:lnTo>
                  <a:pt x="17017" y="5587"/>
                </a:lnTo>
                <a:lnTo>
                  <a:pt x="37647" y="146858"/>
                </a:lnTo>
                <a:lnTo>
                  <a:pt x="75341" y="141310"/>
                </a:lnTo>
                <a:lnTo>
                  <a:pt x="5460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496947" y="4543678"/>
            <a:ext cx="114935" cy="276860"/>
          </a:xfrm>
          <a:custGeom>
            <a:avLst/>
            <a:gdLst/>
            <a:ahLst/>
            <a:cxnLst/>
            <a:rect l="l" t="t" r="r" b="b"/>
            <a:pathLst>
              <a:path w="114935" h="276860">
                <a:moveTo>
                  <a:pt x="40668" y="170363"/>
                </a:moveTo>
                <a:lnTo>
                  <a:pt x="3809" y="179705"/>
                </a:lnTo>
                <a:lnTo>
                  <a:pt x="87248" y="276479"/>
                </a:lnTo>
                <a:lnTo>
                  <a:pt x="106415" y="188849"/>
                </a:lnTo>
                <a:lnTo>
                  <a:pt x="45338" y="188849"/>
                </a:lnTo>
                <a:lnTo>
                  <a:pt x="40668" y="170363"/>
                </a:lnTo>
                <a:close/>
              </a:path>
              <a:path w="114935" h="276860">
                <a:moveTo>
                  <a:pt x="77620" y="160998"/>
                </a:moveTo>
                <a:lnTo>
                  <a:pt x="40668" y="170363"/>
                </a:lnTo>
                <a:lnTo>
                  <a:pt x="45338" y="188849"/>
                </a:lnTo>
                <a:lnTo>
                  <a:pt x="82295" y="179451"/>
                </a:lnTo>
                <a:lnTo>
                  <a:pt x="77620" y="160998"/>
                </a:lnTo>
                <a:close/>
              </a:path>
              <a:path w="114935" h="276860">
                <a:moveTo>
                  <a:pt x="114553" y="151638"/>
                </a:moveTo>
                <a:lnTo>
                  <a:pt x="77620" y="160998"/>
                </a:lnTo>
                <a:lnTo>
                  <a:pt x="82295" y="179451"/>
                </a:lnTo>
                <a:lnTo>
                  <a:pt x="45338" y="188849"/>
                </a:lnTo>
                <a:lnTo>
                  <a:pt x="106415" y="188849"/>
                </a:lnTo>
                <a:lnTo>
                  <a:pt x="114553" y="151638"/>
                </a:lnTo>
                <a:close/>
              </a:path>
              <a:path w="114935" h="276860">
                <a:moveTo>
                  <a:pt x="36829" y="0"/>
                </a:moveTo>
                <a:lnTo>
                  <a:pt x="0" y="9398"/>
                </a:lnTo>
                <a:lnTo>
                  <a:pt x="40668" y="170363"/>
                </a:lnTo>
                <a:lnTo>
                  <a:pt x="77620" y="160998"/>
                </a:lnTo>
                <a:lnTo>
                  <a:pt x="3682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108703" y="4203191"/>
            <a:ext cx="170815" cy="170815"/>
          </a:xfrm>
          <a:custGeom>
            <a:avLst/>
            <a:gdLst/>
            <a:ahLst/>
            <a:cxnLst/>
            <a:rect l="l" t="t" r="r" b="b"/>
            <a:pathLst>
              <a:path w="170814" h="170814">
                <a:moveTo>
                  <a:pt x="85344" y="0"/>
                </a:moveTo>
                <a:lnTo>
                  <a:pt x="52131" y="6709"/>
                </a:lnTo>
                <a:lnTo>
                  <a:pt x="25003" y="25003"/>
                </a:lnTo>
                <a:lnTo>
                  <a:pt x="6709" y="52131"/>
                </a:lnTo>
                <a:lnTo>
                  <a:pt x="0" y="85343"/>
                </a:lnTo>
                <a:lnTo>
                  <a:pt x="6709" y="118556"/>
                </a:lnTo>
                <a:lnTo>
                  <a:pt x="25003" y="145684"/>
                </a:lnTo>
                <a:lnTo>
                  <a:pt x="52131" y="163978"/>
                </a:lnTo>
                <a:lnTo>
                  <a:pt x="85344" y="170687"/>
                </a:lnTo>
                <a:lnTo>
                  <a:pt x="118556" y="163978"/>
                </a:lnTo>
                <a:lnTo>
                  <a:pt x="145684" y="145684"/>
                </a:lnTo>
                <a:lnTo>
                  <a:pt x="163978" y="118556"/>
                </a:lnTo>
                <a:lnTo>
                  <a:pt x="170687" y="85343"/>
                </a:lnTo>
                <a:lnTo>
                  <a:pt x="163978" y="52131"/>
                </a:lnTo>
                <a:lnTo>
                  <a:pt x="145684" y="25003"/>
                </a:lnTo>
                <a:lnTo>
                  <a:pt x="118556" y="6709"/>
                </a:lnTo>
                <a:lnTo>
                  <a:pt x="853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80488" y="3515105"/>
            <a:ext cx="114300" cy="487680"/>
          </a:xfrm>
          <a:custGeom>
            <a:avLst/>
            <a:gdLst/>
            <a:ahLst/>
            <a:cxnLst/>
            <a:rect l="l" t="t" r="r" b="b"/>
            <a:pathLst>
              <a:path w="114300" h="487679">
                <a:moveTo>
                  <a:pt x="38100" y="372872"/>
                </a:moveTo>
                <a:lnTo>
                  <a:pt x="0" y="372872"/>
                </a:lnTo>
                <a:lnTo>
                  <a:pt x="57150" y="487172"/>
                </a:lnTo>
                <a:lnTo>
                  <a:pt x="104775" y="391922"/>
                </a:lnTo>
                <a:lnTo>
                  <a:pt x="38100" y="391922"/>
                </a:lnTo>
                <a:lnTo>
                  <a:pt x="38100" y="372872"/>
                </a:lnTo>
                <a:close/>
              </a:path>
              <a:path w="114300" h="487679">
                <a:moveTo>
                  <a:pt x="76200" y="0"/>
                </a:moveTo>
                <a:lnTo>
                  <a:pt x="38100" y="0"/>
                </a:lnTo>
                <a:lnTo>
                  <a:pt x="38100" y="391922"/>
                </a:lnTo>
                <a:lnTo>
                  <a:pt x="76200" y="391922"/>
                </a:lnTo>
                <a:lnTo>
                  <a:pt x="76200" y="0"/>
                </a:lnTo>
                <a:close/>
              </a:path>
              <a:path w="114300" h="487679">
                <a:moveTo>
                  <a:pt x="114300" y="372872"/>
                </a:moveTo>
                <a:lnTo>
                  <a:pt x="76200" y="372872"/>
                </a:lnTo>
                <a:lnTo>
                  <a:pt x="76200" y="391922"/>
                </a:lnTo>
                <a:lnTo>
                  <a:pt x="104775" y="391922"/>
                </a:lnTo>
                <a:lnTo>
                  <a:pt x="114300" y="3728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67734" y="4648453"/>
            <a:ext cx="119380" cy="184785"/>
          </a:xfrm>
          <a:custGeom>
            <a:avLst/>
            <a:gdLst/>
            <a:ahLst/>
            <a:cxnLst/>
            <a:rect l="l" t="t" r="r" b="b"/>
            <a:pathLst>
              <a:path w="119379" h="184785">
                <a:moveTo>
                  <a:pt x="8762" y="56769"/>
                </a:moveTo>
                <a:lnTo>
                  <a:pt x="0" y="184277"/>
                </a:lnTo>
                <a:lnTo>
                  <a:pt x="107187" y="114808"/>
                </a:lnTo>
                <a:lnTo>
                  <a:pt x="102234" y="111887"/>
                </a:lnTo>
                <a:lnTo>
                  <a:pt x="64769" y="111887"/>
                </a:lnTo>
                <a:lnTo>
                  <a:pt x="31876" y="92456"/>
                </a:lnTo>
                <a:lnTo>
                  <a:pt x="41523" y="76086"/>
                </a:lnTo>
                <a:lnTo>
                  <a:pt x="8762" y="56769"/>
                </a:lnTo>
                <a:close/>
              </a:path>
              <a:path w="119379" h="184785">
                <a:moveTo>
                  <a:pt x="41523" y="76086"/>
                </a:moveTo>
                <a:lnTo>
                  <a:pt x="31876" y="92456"/>
                </a:lnTo>
                <a:lnTo>
                  <a:pt x="64769" y="111887"/>
                </a:lnTo>
                <a:lnTo>
                  <a:pt x="74421" y="95486"/>
                </a:lnTo>
                <a:lnTo>
                  <a:pt x="41523" y="76086"/>
                </a:lnTo>
                <a:close/>
              </a:path>
              <a:path w="119379" h="184785">
                <a:moveTo>
                  <a:pt x="74421" y="95486"/>
                </a:moveTo>
                <a:lnTo>
                  <a:pt x="64769" y="111887"/>
                </a:lnTo>
                <a:lnTo>
                  <a:pt x="102234" y="111887"/>
                </a:lnTo>
                <a:lnTo>
                  <a:pt x="74421" y="95486"/>
                </a:lnTo>
                <a:close/>
              </a:path>
              <a:path w="119379" h="184785">
                <a:moveTo>
                  <a:pt x="86360" y="0"/>
                </a:moveTo>
                <a:lnTo>
                  <a:pt x="41523" y="76086"/>
                </a:lnTo>
                <a:lnTo>
                  <a:pt x="74421" y="95486"/>
                </a:lnTo>
                <a:lnTo>
                  <a:pt x="119252" y="19304"/>
                </a:lnTo>
                <a:lnTo>
                  <a:pt x="863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882390" y="4806950"/>
            <a:ext cx="119380" cy="184785"/>
          </a:xfrm>
          <a:custGeom>
            <a:avLst/>
            <a:gdLst/>
            <a:ahLst/>
            <a:cxnLst/>
            <a:rect l="l" t="t" r="r" b="b"/>
            <a:pathLst>
              <a:path w="119379" h="184785">
                <a:moveTo>
                  <a:pt x="8762" y="56768"/>
                </a:moveTo>
                <a:lnTo>
                  <a:pt x="0" y="184276"/>
                </a:lnTo>
                <a:lnTo>
                  <a:pt x="107187" y="114807"/>
                </a:lnTo>
                <a:lnTo>
                  <a:pt x="102234" y="111887"/>
                </a:lnTo>
                <a:lnTo>
                  <a:pt x="64770" y="111887"/>
                </a:lnTo>
                <a:lnTo>
                  <a:pt x="31876" y="92456"/>
                </a:lnTo>
                <a:lnTo>
                  <a:pt x="41523" y="76086"/>
                </a:lnTo>
                <a:lnTo>
                  <a:pt x="8762" y="56768"/>
                </a:lnTo>
                <a:close/>
              </a:path>
              <a:path w="119379" h="184785">
                <a:moveTo>
                  <a:pt x="41523" y="76086"/>
                </a:moveTo>
                <a:lnTo>
                  <a:pt x="31876" y="92456"/>
                </a:lnTo>
                <a:lnTo>
                  <a:pt x="64770" y="111887"/>
                </a:lnTo>
                <a:lnTo>
                  <a:pt x="74421" y="95486"/>
                </a:lnTo>
                <a:lnTo>
                  <a:pt x="41523" y="76086"/>
                </a:lnTo>
                <a:close/>
              </a:path>
              <a:path w="119379" h="184785">
                <a:moveTo>
                  <a:pt x="74421" y="95486"/>
                </a:moveTo>
                <a:lnTo>
                  <a:pt x="64770" y="111887"/>
                </a:lnTo>
                <a:lnTo>
                  <a:pt x="102234" y="111887"/>
                </a:lnTo>
                <a:lnTo>
                  <a:pt x="74421" y="95486"/>
                </a:lnTo>
                <a:close/>
              </a:path>
              <a:path w="119379" h="184785">
                <a:moveTo>
                  <a:pt x="86360" y="0"/>
                </a:moveTo>
                <a:lnTo>
                  <a:pt x="41523" y="76086"/>
                </a:lnTo>
                <a:lnTo>
                  <a:pt x="74421" y="95486"/>
                </a:lnTo>
                <a:lnTo>
                  <a:pt x="119252" y="19304"/>
                </a:lnTo>
                <a:lnTo>
                  <a:pt x="863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980432" y="5073396"/>
            <a:ext cx="3913632" cy="1502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858511" y="5012435"/>
            <a:ext cx="3863340" cy="17190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39867" y="5113020"/>
            <a:ext cx="3794760" cy="13853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118861" y="5136896"/>
            <a:ext cx="3291204" cy="131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There are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some tips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help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 avoid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local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minima, no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guarantee.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250">
              <a:latin typeface="Times New Roman" panose="02020603050405020304"/>
              <a:cs typeface="Times New Roman" panose="02020603050405020304"/>
            </a:endParaRPr>
          </a:p>
          <a:p>
            <a:pPr marL="720090">
              <a:lnSpc>
                <a:spcPct val="100000"/>
              </a:lnSpc>
            </a:pPr>
            <a:r>
              <a:rPr sz="4400" b="0" spc="-20" dirty="0">
                <a:latin typeface="Calibri Light" panose="020F0302020204030204"/>
                <a:cs typeface="Calibri Light" panose="020F0302020204030204"/>
              </a:rPr>
              <a:t>Gradient</a:t>
            </a:r>
            <a:r>
              <a:rPr sz="4400" b="0" spc="-5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spc="-10" dirty="0">
                <a:latin typeface="Calibri Light" panose="020F0302020204030204"/>
                <a:cs typeface="Calibri Light" panose="020F0302020204030204"/>
              </a:rPr>
              <a:t>Descent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3999" cy="68579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37944" y="2740151"/>
            <a:ext cx="216535" cy="216535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108204" y="0"/>
                </a:moveTo>
                <a:lnTo>
                  <a:pt x="66061" y="8495"/>
                </a:lnTo>
                <a:lnTo>
                  <a:pt x="31670" y="31670"/>
                </a:lnTo>
                <a:lnTo>
                  <a:pt x="8495" y="66061"/>
                </a:lnTo>
                <a:lnTo>
                  <a:pt x="0" y="108203"/>
                </a:lnTo>
                <a:lnTo>
                  <a:pt x="8495" y="150346"/>
                </a:lnTo>
                <a:lnTo>
                  <a:pt x="31670" y="184737"/>
                </a:lnTo>
                <a:lnTo>
                  <a:pt x="66061" y="207912"/>
                </a:lnTo>
                <a:lnTo>
                  <a:pt x="108204" y="216408"/>
                </a:lnTo>
                <a:lnTo>
                  <a:pt x="150346" y="207912"/>
                </a:lnTo>
                <a:lnTo>
                  <a:pt x="184737" y="184737"/>
                </a:lnTo>
                <a:lnTo>
                  <a:pt x="207912" y="150346"/>
                </a:lnTo>
                <a:lnTo>
                  <a:pt x="216407" y="108203"/>
                </a:lnTo>
                <a:lnTo>
                  <a:pt x="207912" y="66061"/>
                </a:lnTo>
                <a:lnTo>
                  <a:pt x="184737" y="31670"/>
                </a:lnTo>
                <a:lnTo>
                  <a:pt x="150346" y="8495"/>
                </a:lnTo>
                <a:lnTo>
                  <a:pt x="10820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21204" y="1757933"/>
            <a:ext cx="1504950" cy="1076325"/>
          </a:xfrm>
          <a:custGeom>
            <a:avLst/>
            <a:gdLst/>
            <a:ahLst/>
            <a:cxnLst/>
            <a:rect l="l" t="t" r="r" b="b"/>
            <a:pathLst>
              <a:path w="1504950" h="1076325">
                <a:moveTo>
                  <a:pt x="1400272" y="50648"/>
                </a:moveTo>
                <a:lnTo>
                  <a:pt x="0" y="1045082"/>
                </a:lnTo>
                <a:lnTo>
                  <a:pt x="22097" y="1076198"/>
                </a:lnTo>
                <a:lnTo>
                  <a:pt x="1422362" y="81769"/>
                </a:lnTo>
                <a:lnTo>
                  <a:pt x="1400272" y="50648"/>
                </a:lnTo>
                <a:close/>
              </a:path>
              <a:path w="1504950" h="1076325">
                <a:moveTo>
                  <a:pt x="1483418" y="39624"/>
                </a:moveTo>
                <a:lnTo>
                  <a:pt x="1415795" y="39624"/>
                </a:lnTo>
                <a:lnTo>
                  <a:pt x="1437894" y="70738"/>
                </a:lnTo>
                <a:lnTo>
                  <a:pt x="1422362" y="81769"/>
                </a:lnTo>
                <a:lnTo>
                  <a:pt x="1444370" y="112775"/>
                </a:lnTo>
                <a:lnTo>
                  <a:pt x="1483418" y="39624"/>
                </a:lnTo>
                <a:close/>
              </a:path>
              <a:path w="1504950" h="1076325">
                <a:moveTo>
                  <a:pt x="1415795" y="39624"/>
                </a:moveTo>
                <a:lnTo>
                  <a:pt x="1400272" y="50648"/>
                </a:lnTo>
                <a:lnTo>
                  <a:pt x="1422362" y="81769"/>
                </a:lnTo>
                <a:lnTo>
                  <a:pt x="1437894" y="70738"/>
                </a:lnTo>
                <a:lnTo>
                  <a:pt x="1415795" y="39624"/>
                </a:lnTo>
                <a:close/>
              </a:path>
              <a:path w="1504950" h="1076325">
                <a:moveTo>
                  <a:pt x="1504569" y="0"/>
                </a:moveTo>
                <a:lnTo>
                  <a:pt x="1378204" y="19557"/>
                </a:lnTo>
                <a:lnTo>
                  <a:pt x="1400272" y="50648"/>
                </a:lnTo>
                <a:lnTo>
                  <a:pt x="1415795" y="39624"/>
                </a:lnTo>
                <a:lnTo>
                  <a:pt x="1483418" y="39624"/>
                </a:lnTo>
                <a:lnTo>
                  <a:pt x="150456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373495" y="3928109"/>
            <a:ext cx="1170305" cy="711200"/>
          </a:xfrm>
          <a:custGeom>
            <a:avLst/>
            <a:gdLst/>
            <a:ahLst/>
            <a:cxnLst/>
            <a:rect l="l" t="t" r="r" b="b"/>
            <a:pathLst>
              <a:path w="1170304" h="711200">
                <a:moveTo>
                  <a:pt x="1062181" y="42397"/>
                </a:moveTo>
                <a:lnTo>
                  <a:pt x="0" y="678179"/>
                </a:lnTo>
                <a:lnTo>
                  <a:pt x="19557" y="710945"/>
                </a:lnTo>
                <a:lnTo>
                  <a:pt x="1081752" y="75029"/>
                </a:lnTo>
                <a:lnTo>
                  <a:pt x="1062181" y="42397"/>
                </a:lnTo>
                <a:close/>
              </a:path>
              <a:path w="1170304" h="711200">
                <a:moveTo>
                  <a:pt x="1149228" y="32638"/>
                </a:moveTo>
                <a:lnTo>
                  <a:pt x="1078483" y="32638"/>
                </a:lnTo>
                <a:lnTo>
                  <a:pt x="1098041" y="65277"/>
                </a:lnTo>
                <a:lnTo>
                  <a:pt x="1081752" y="75029"/>
                </a:lnTo>
                <a:lnTo>
                  <a:pt x="1101344" y="107695"/>
                </a:lnTo>
                <a:lnTo>
                  <a:pt x="1149228" y="32638"/>
                </a:lnTo>
                <a:close/>
              </a:path>
              <a:path w="1170304" h="711200">
                <a:moveTo>
                  <a:pt x="1078483" y="32638"/>
                </a:moveTo>
                <a:lnTo>
                  <a:pt x="1062181" y="42397"/>
                </a:lnTo>
                <a:lnTo>
                  <a:pt x="1081752" y="75029"/>
                </a:lnTo>
                <a:lnTo>
                  <a:pt x="1098041" y="65277"/>
                </a:lnTo>
                <a:lnTo>
                  <a:pt x="1078483" y="32638"/>
                </a:lnTo>
                <a:close/>
              </a:path>
              <a:path w="1170304" h="711200">
                <a:moveTo>
                  <a:pt x="1170051" y="0"/>
                </a:moveTo>
                <a:lnTo>
                  <a:pt x="1042543" y="9651"/>
                </a:lnTo>
                <a:lnTo>
                  <a:pt x="1062181" y="42397"/>
                </a:lnTo>
                <a:lnTo>
                  <a:pt x="1078483" y="32638"/>
                </a:lnTo>
                <a:lnTo>
                  <a:pt x="1149228" y="32638"/>
                </a:lnTo>
                <a:lnTo>
                  <a:pt x="117005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62550" y="3931158"/>
            <a:ext cx="1229360" cy="706120"/>
          </a:xfrm>
          <a:custGeom>
            <a:avLst/>
            <a:gdLst/>
            <a:ahLst/>
            <a:cxnLst/>
            <a:rect l="l" t="t" r="r" b="b"/>
            <a:pathLst>
              <a:path w="1229360" h="706120">
                <a:moveTo>
                  <a:pt x="108918" y="39601"/>
                </a:moveTo>
                <a:lnTo>
                  <a:pt x="90118" y="72871"/>
                </a:lnTo>
                <a:lnTo>
                  <a:pt x="1210183" y="705739"/>
                </a:lnTo>
                <a:lnTo>
                  <a:pt x="1228978" y="672592"/>
                </a:lnTo>
                <a:lnTo>
                  <a:pt x="108918" y="39601"/>
                </a:lnTo>
                <a:close/>
              </a:path>
              <a:path w="1229360" h="706120">
                <a:moveTo>
                  <a:pt x="0" y="0"/>
                </a:moveTo>
                <a:lnTo>
                  <a:pt x="71374" y="106045"/>
                </a:lnTo>
                <a:lnTo>
                  <a:pt x="90118" y="72871"/>
                </a:lnTo>
                <a:lnTo>
                  <a:pt x="73533" y="63500"/>
                </a:lnTo>
                <a:lnTo>
                  <a:pt x="92328" y="30226"/>
                </a:lnTo>
                <a:lnTo>
                  <a:pt x="114215" y="30226"/>
                </a:lnTo>
                <a:lnTo>
                  <a:pt x="127635" y="6477"/>
                </a:lnTo>
                <a:lnTo>
                  <a:pt x="0" y="0"/>
                </a:lnTo>
                <a:close/>
              </a:path>
              <a:path w="1229360" h="706120">
                <a:moveTo>
                  <a:pt x="92328" y="30226"/>
                </a:moveTo>
                <a:lnTo>
                  <a:pt x="73533" y="63500"/>
                </a:lnTo>
                <a:lnTo>
                  <a:pt x="90118" y="72871"/>
                </a:lnTo>
                <a:lnTo>
                  <a:pt x="108918" y="39601"/>
                </a:lnTo>
                <a:lnTo>
                  <a:pt x="92328" y="30226"/>
                </a:lnTo>
                <a:close/>
              </a:path>
              <a:path w="1229360" h="706120">
                <a:moveTo>
                  <a:pt x="114215" y="30226"/>
                </a:moveTo>
                <a:lnTo>
                  <a:pt x="92328" y="30226"/>
                </a:lnTo>
                <a:lnTo>
                  <a:pt x="108918" y="39601"/>
                </a:lnTo>
                <a:lnTo>
                  <a:pt x="114215" y="3022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985507" y="4257167"/>
            <a:ext cx="36195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4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67909" y="4232402"/>
            <a:ext cx="36957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8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72055" y="3006851"/>
            <a:ext cx="4027932" cy="57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31492" y="2418588"/>
            <a:ext cx="4149852" cy="2060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31492" y="3046476"/>
            <a:ext cx="3909059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44595" y="1967483"/>
            <a:ext cx="3834383" cy="579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278123" y="1380744"/>
            <a:ext cx="3924300" cy="2060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04032" y="2007107"/>
            <a:ext cx="3715512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261107" y="2035809"/>
            <a:ext cx="4598035" cy="1468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793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(</a:t>
            </a: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𝜂</a:t>
            </a:r>
            <a:r>
              <a:rPr sz="2400" spc="-5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14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217" baseline="-16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𝜂 </a:t>
            </a:r>
            <a:r>
              <a:rPr sz="2400" spc="-6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8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217" baseline="-16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2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)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207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Compu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14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217" baseline="-16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,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85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𝑤</a:t>
            </a:r>
            <a:r>
              <a:rPr sz="2625" spc="67" baseline="-160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35355" y="570103"/>
            <a:ext cx="7209155" cy="913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 </a:t>
            </a:r>
            <a:r>
              <a:rPr sz="28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are playing </a:t>
            </a:r>
            <a:r>
              <a:rPr sz="28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Age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</a:t>
            </a:r>
            <a:r>
              <a:rPr sz="28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Empires</a:t>
            </a:r>
            <a:r>
              <a:rPr sz="2800" b="0" spc="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674620">
              <a:lnSpc>
                <a:spcPct val="100000"/>
              </a:lnSpc>
              <a:spcBef>
                <a:spcPts val="230"/>
              </a:spcBef>
            </a:pPr>
            <a:r>
              <a:rPr sz="2800" b="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 </a:t>
            </a:r>
            <a:r>
              <a:rPr sz="28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cannot see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whole</a:t>
            </a:r>
            <a:r>
              <a:rPr sz="2800" b="0" spc="1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map.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Gradient</a:t>
            </a:r>
            <a:r>
              <a:rPr spc="-55" dirty="0"/>
              <a:t> </a:t>
            </a:r>
            <a:r>
              <a:rPr spc="-10" dirty="0"/>
              <a:t>Descent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033678" y="1663446"/>
            <a:ext cx="7582534" cy="1383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60195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This is the </a:t>
            </a:r>
            <a:r>
              <a:rPr sz="2800" spc="5" dirty="0">
                <a:latin typeface="Calibri" panose="020F0502020204030204"/>
                <a:cs typeface="Calibri" panose="020F0502020204030204"/>
              </a:rPr>
              <a:t>“learning”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of machines in deep  learning</a:t>
            </a:r>
            <a:r>
              <a:rPr sz="2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599055">
              <a:lnSpc>
                <a:spcPct val="100000"/>
              </a:lnSpc>
              <a:spcBef>
                <a:spcPts val="810"/>
              </a:spcBef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Even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alpha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go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using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this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approach.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1611" y="6097625"/>
            <a:ext cx="556323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I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hope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you are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not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too disappointed</a:t>
            </a:r>
            <a:r>
              <a:rPr sz="2800" spc="17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:p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4244" y="2679192"/>
            <a:ext cx="768350" cy="358140"/>
          </a:xfrm>
          <a:custGeom>
            <a:avLst/>
            <a:gdLst/>
            <a:ahLst/>
            <a:cxnLst/>
            <a:rect l="l" t="t" r="r" b="b"/>
            <a:pathLst>
              <a:path w="768350" h="358139">
                <a:moveTo>
                  <a:pt x="589026" y="0"/>
                </a:moveTo>
                <a:lnTo>
                  <a:pt x="589026" y="89535"/>
                </a:lnTo>
                <a:lnTo>
                  <a:pt x="0" y="89535"/>
                </a:lnTo>
                <a:lnTo>
                  <a:pt x="0" y="268605"/>
                </a:lnTo>
                <a:lnTo>
                  <a:pt x="589026" y="268605"/>
                </a:lnTo>
                <a:lnTo>
                  <a:pt x="589026" y="358140"/>
                </a:lnTo>
                <a:lnTo>
                  <a:pt x="768095" y="179070"/>
                </a:lnTo>
                <a:lnTo>
                  <a:pt x="589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14244" y="2679192"/>
            <a:ext cx="768350" cy="358140"/>
          </a:xfrm>
          <a:custGeom>
            <a:avLst/>
            <a:gdLst/>
            <a:ahLst/>
            <a:cxnLst/>
            <a:rect l="l" t="t" r="r" b="b"/>
            <a:pathLst>
              <a:path w="768350" h="358139">
                <a:moveTo>
                  <a:pt x="0" y="89535"/>
                </a:moveTo>
                <a:lnTo>
                  <a:pt x="589026" y="89535"/>
                </a:lnTo>
                <a:lnTo>
                  <a:pt x="589026" y="0"/>
                </a:lnTo>
                <a:lnTo>
                  <a:pt x="768095" y="179070"/>
                </a:lnTo>
                <a:lnTo>
                  <a:pt x="589026" y="358140"/>
                </a:lnTo>
                <a:lnTo>
                  <a:pt x="589026" y="268605"/>
                </a:lnTo>
                <a:lnTo>
                  <a:pt x="0" y="268605"/>
                </a:lnTo>
                <a:lnTo>
                  <a:pt x="0" y="8953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3919" y="3826764"/>
            <a:ext cx="3418331" cy="20634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50308" y="3842003"/>
            <a:ext cx="3625595" cy="20482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22121" y="3328670"/>
            <a:ext cx="218059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People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image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6342" y="3343655"/>
            <a:ext cx="144907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Actually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…..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Backpropagation</a:t>
            </a:r>
            <a:endParaRPr spc="-1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16861"/>
            <a:ext cx="7730490" cy="148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Backp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</a:t>
            </a: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latin typeface="Calibri" panose="020F0502020204030204"/>
                <a:cs typeface="Calibri" panose="020F0502020204030204"/>
              </a:rPr>
              <a:t>ti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: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ef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ficie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latin typeface="Calibri" panose="020F0502020204030204"/>
                <a:cs typeface="Calibri" panose="020F0502020204030204"/>
              </a:rPr>
              <a:t>t 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omp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0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𝜕𝑤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697865" lvl="1" indent="-227965" defTabSz="-635">
              <a:lnSpc>
                <a:spcPts val="2735"/>
              </a:lnSpc>
              <a:spcBef>
                <a:spcPts val="71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Ref: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97865" marR="5080">
              <a:lnSpc>
                <a:spcPts val="2590"/>
              </a:lnSpc>
              <a:spcBef>
                <a:spcPts val="18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  <a:hlinkClick r:id="rId1"/>
              </a:rPr>
              <a:t>http://speech.ee.ntu.edu.tw/~tlkagk/courses/MLDS_201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5_2/Lecture/DNN%20backprop.ecm.mp4/index.html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3367" y="6171285"/>
            <a:ext cx="655955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Don’t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dirty="0">
                <a:latin typeface="Calibri" panose="020F0502020204030204"/>
                <a:cs typeface="Calibri" panose="020F0502020204030204"/>
              </a:rPr>
              <a:t>or</a:t>
            </a:r>
            <a:r>
              <a:rPr sz="2400" spc="1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about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75" dirty="0">
                <a:latin typeface="Cambria Math" panose="02040503050406030204"/>
                <a:cs typeface="Cambria Math" panose="02040503050406030204"/>
              </a:rPr>
              <a:t>𝑤</a:t>
            </a:r>
            <a:r>
              <a:rPr sz="2400" dirty="0">
                <a:latin typeface="Calibri" panose="020F0502020204030204"/>
                <a:cs typeface="Calibri" panose="020F0502020204030204"/>
              </a:rPr>
              <a:t>, the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o</a:t>
            </a:r>
            <a:r>
              <a:rPr sz="2400" dirty="0">
                <a:latin typeface="Calibri" panose="020F0502020204030204"/>
                <a:cs typeface="Calibri" panose="020F0502020204030204"/>
              </a:rPr>
              <a:t>lkits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will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handle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it.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723" y="3430523"/>
            <a:ext cx="1618488" cy="1319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75632" y="3851147"/>
            <a:ext cx="2086356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79192" y="3595115"/>
            <a:ext cx="1638300" cy="1051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6636" y="5021579"/>
            <a:ext cx="1560576" cy="10530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647188" y="4907279"/>
            <a:ext cx="1670304" cy="1127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247508" y="3602431"/>
            <a:ext cx="1559687" cy="602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280275" y="4153789"/>
            <a:ext cx="1168400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</a:pPr>
            <a:r>
              <a:rPr sz="1800" dirty="0">
                <a:latin typeface="PMingLiU"/>
                <a:cs typeface="PMingLiU"/>
              </a:rPr>
              <a:t>台大周伯威  同學開發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32020" y="5262371"/>
            <a:ext cx="1973579" cy="571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144511" y="5254752"/>
            <a:ext cx="1540763" cy="579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08" y="2014727"/>
            <a:ext cx="2071116" cy="14752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820318" y="2150872"/>
            <a:ext cx="170370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indent="-635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 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888" y="2494788"/>
            <a:ext cx="440436" cy="515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35679" y="2014727"/>
            <a:ext cx="2072640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687571" y="2150872"/>
            <a:ext cx="1771650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270" algn="ctr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84" y="2494788"/>
            <a:ext cx="438912" cy="5151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37376" y="2014727"/>
            <a:ext cx="2071116" cy="1475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31305" y="2150872"/>
            <a:ext cx="1683385" cy="1193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9395" marR="5080" indent="-227330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Concluding</a:t>
            </a:r>
            <a:r>
              <a:rPr spc="-65" dirty="0"/>
              <a:t> </a:t>
            </a:r>
            <a:r>
              <a:rPr spc="-20" dirty="0"/>
              <a:t>Remarks</a:t>
            </a:r>
            <a:endParaRPr spc="-20" dirty="0"/>
          </a:p>
        </p:txBody>
      </p:sp>
      <p:sp>
        <p:nvSpPr>
          <p:cNvPr id="11" name="object 11"/>
          <p:cNvSpPr/>
          <p:nvPr/>
        </p:nvSpPr>
        <p:spPr>
          <a:xfrm>
            <a:off x="1938527" y="4273296"/>
            <a:ext cx="6344412" cy="22463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63955" y="3779266"/>
            <a:ext cx="3789679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Deep Learning is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 </a:t>
            </a:r>
            <a:r>
              <a:rPr sz="2400" dirty="0">
                <a:latin typeface="Calibri" panose="020F0502020204030204"/>
                <a:cs typeface="Calibri" panose="020F0502020204030204"/>
              </a:rPr>
              <a:t>simple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Outline </a:t>
            </a:r>
            <a:r>
              <a:rPr dirty="0"/>
              <a:t>of </a:t>
            </a:r>
            <a:r>
              <a:rPr spc="-10" dirty="0"/>
              <a:t>Lecture</a:t>
            </a:r>
            <a:r>
              <a:rPr spc="-55" dirty="0"/>
              <a:t> </a:t>
            </a:r>
            <a:r>
              <a:rPr dirty="0"/>
              <a:t>I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7458" y="2305050"/>
            <a:ext cx="4984115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Introduction </a:t>
            </a:r>
            <a:r>
              <a:rPr sz="3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Deep</a:t>
            </a:r>
            <a:r>
              <a:rPr sz="32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89431" y="3572255"/>
            <a:ext cx="7565390" cy="858519"/>
          </a:xfrm>
          <a:prstGeom prst="rect">
            <a:avLst/>
          </a:prstGeom>
          <a:solidFill>
            <a:srgbClr val="22E047"/>
          </a:solidFill>
          <a:ln w="57911">
            <a:solidFill>
              <a:srgbClr val="FF0000"/>
            </a:solidFill>
          </a:ln>
        </p:spPr>
        <p:txBody>
          <a:bodyPr vert="horz" wrap="square" lIns="0" tIns="1079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50"/>
              </a:spcBef>
            </a:pPr>
            <a:r>
              <a:rPr sz="3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Why</a:t>
            </a:r>
            <a:r>
              <a:rPr sz="32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Deep?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97458" y="5113782"/>
            <a:ext cx="5358130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“Hello </a:t>
            </a:r>
            <a:r>
              <a:rPr sz="32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World” </a:t>
            </a:r>
            <a:r>
              <a:rPr sz="32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3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</a:t>
            </a:r>
            <a:r>
              <a:rPr sz="3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696" y="1901888"/>
            <a:ext cx="7289292" cy="40233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72000" y="1277111"/>
            <a:ext cx="3942715" cy="4711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00">
              <a:latin typeface="Times New Roman" panose="02020603050405020304"/>
              <a:cs typeface="Times New Roman" panose="02020603050405020304"/>
            </a:endParaRPr>
          </a:p>
          <a:p>
            <a:pPr marL="175895" defTabSz="-635">
              <a:lnSpc>
                <a:spcPts val="2160"/>
              </a:lnSpc>
              <a:spcBef>
                <a:spcPts val="2200"/>
              </a:spcBef>
              <a:tabLst>
                <a:tab pos="2033270" algn="l"/>
              </a:tabLst>
            </a:pPr>
            <a:r>
              <a:rPr sz="24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</a:t>
            </a:r>
            <a:r>
              <a:rPr sz="24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sz="24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Size	</a:t>
            </a:r>
            <a:r>
              <a:rPr sz="3600" b="1" spc="-44" baseline="3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Word</a:t>
            </a:r>
            <a:r>
              <a:rPr sz="3600" b="1" spc="-165" baseline="3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b="1" spc="-7" baseline="3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Error</a:t>
            </a:r>
            <a:endParaRPr sz="3600" baseline="34000">
              <a:latin typeface="Calibri" panose="020F0502020204030204"/>
              <a:cs typeface="Calibri" panose="020F0502020204030204"/>
            </a:endParaRPr>
          </a:p>
          <a:p>
            <a:pPr marL="2205990">
              <a:lnSpc>
                <a:spcPts val="2160"/>
              </a:lnSpc>
            </a:pPr>
            <a:r>
              <a:rPr sz="2400" b="1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</a:t>
            </a:r>
            <a:r>
              <a:rPr sz="2400" b="1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(%)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550">
              <a:latin typeface="Times New Roman" panose="02020603050405020304"/>
              <a:cs typeface="Times New Roman" panose="02020603050405020304"/>
            </a:endParaRPr>
          </a:p>
          <a:p>
            <a:pPr marL="379095" defTabSz="-635">
              <a:lnSpc>
                <a:spcPct val="100000"/>
              </a:lnSpc>
              <a:tabLst>
                <a:tab pos="3003550" algn="r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3772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22.5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79095" defTabSz="-635">
              <a:lnSpc>
                <a:spcPct val="100000"/>
              </a:lnSpc>
              <a:spcBef>
                <a:spcPts val="720"/>
              </a:spcBef>
              <a:tabLst>
                <a:tab pos="3003550" algn="r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4634	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22.6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62915" defTabSz="-635">
              <a:lnSpc>
                <a:spcPct val="100000"/>
              </a:lnSpc>
              <a:spcBef>
                <a:spcPts val="720"/>
              </a:spcBef>
              <a:tabLst>
                <a:tab pos="3003550" algn="r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X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16k	22.1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Deeper is</a:t>
            </a:r>
            <a:r>
              <a:rPr spc="-65" dirty="0"/>
              <a:t> </a:t>
            </a:r>
            <a:r>
              <a:rPr spc="-25" dirty="0"/>
              <a:t>Better?</a:t>
            </a:r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908405" y="6106566"/>
            <a:ext cx="763270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10"/>
              </a:lnSpc>
            </a:pPr>
            <a:r>
              <a:rPr sz="1800" spc="-5" dirty="0">
                <a:latin typeface="Arial" panose="020B0604020202020204"/>
                <a:cs typeface="Arial" panose="020B0604020202020204"/>
              </a:rPr>
              <a:t>Seide, </a:t>
            </a:r>
            <a:r>
              <a:rPr sz="1800" dirty="0">
                <a:latin typeface="Arial" panose="020B0604020202020204"/>
                <a:cs typeface="Arial" panose="020B0604020202020204"/>
              </a:rPr>
              <a:t>Frank,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Gang Li, and Dong 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Yu.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"Conversational Speech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Transcription 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Using Context-Dependent Deep Neural Networks." </a:t>
            </a:r>
            <a:r>
              <a:rPr sz="1800" i="1" spc="-5" dirty="0">
                <a:latin typeface="Arial" panose="020B0604020202020204"/>
                <a:cs typeface="Arial" panose="020B0604020202020204"/>
              </a:rPr>
              <a:t>Interspeech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.</a:t>
            </a:r>
            <a:r>
              <a:rPr sz="1800" spc="1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2011.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0" y="1277111"/>
            <a:ext cx="3942715" cy="4711065"/>
          </a:xfrm>
          <a:custGeom>
            <a:avLst/>
            <a:gdLst/>
            <a:ahLst/>
            <a:cxnLst/>
            <a:rect l="l" t="t" r="r" b="b"/>
            <a:pathLst>
              <a:path w="3942715" h="4711065">
                <a:moveTo>
                  <a:pt x="0" y="4710684"/>
                </a:moveTo>
                <a:lnTo>
                  <a:pt x="3942588" y="4710684"/>
                </a:lnTo>
                <a:lnTo>
                  <a:pt x="3942588" y="0"/>
                </a:lnTo>
                <a:lnTo>
                  <a:pt x="0" y="0"/>
                </a:lnTo>
                <a:lnTo>
                  <a:pt x="0" y="4710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72000" y="1277111"/>
            <a:ext cx="3942715" cy="4711065"/>
          </a:xfrm>
          <a:custGeom>
            <a:avLst/>
            <a:gdLst/>
            <a:ahLst/>
            <a:cxnLst/>
            <a:rect l="l" t="t" r="r" b="b"/>
            <a:pathLst>
              <a:path w="3942715" h="4711065">
                <a:moveTo>
                  <a:pt x="0" y="4710684"/>
                </a:moveTo>
                <a:lnTo>
                  <a:pt x="3942588" y="4710684"/>
                </a:lnTo>
                <a:lnTo>
                  <a:pt x="3942588" y="0"/>
                </a:lnTo>
                <a:lnTo>
                  <a:pt x="0" y="0"/>
                </a:lnTo>
                <a:lnTo>
                  <a:pt x="0" y="4710684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826634" y="3244341"/>
            <a:ext cx="2925445" cy="1310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surprised, </a:t>
            </a:r>
            <a:r>
              <a:rPr sz="2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more  </a:t>
            </a:r>
            <a:r>
              <a:rPr sz="2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parameters, better  </a:t>
            </a:r>
            <a:r>
              <a:rPr sz="2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performance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99160" y="1872995"/>
          <a:ext cx="3731260" cy="40817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1688"/>
                <a:gridCol w="1822196"/>
              </a:tblGrid>
              <a:tr h="822960">
                <a:tc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X</a:t>
                      </a:r>
                      <a:r>
                        <a:rPr sz="2400" b="1" spc="-10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76555" marR="175260" indent="-172720">
                        <a:lnSpc>
                          <a:spcPts val="2880"/>
                        </a:lnSpc>
                        <a:spcBef>
                          <a:spcPts val="75"/>
                        </a:spcBef>
                      </a:pP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Word</a:t>
                      </a:r>
                      <a:r>
                        <a:rPr sz="2400" b="1" spc="-10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Rate</a:t>
                      </a:r>
                      <a:r>
                        <a:rPr sz="2400" b="1" spc="-9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(%)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57912">
                      <a:solidFill>
                        <a:srgbClr val="FF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 X</a:t>
                      </a:r>
                      <a:r>
                        <a:rPr sz="2400" spc="-1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24.2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2 X</a:t>
                      </a:r>
                      <a:r>
                        <a:rPr sz="2400" spc="-114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20.4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3 X</a:t>
                      </a:r>
                      <a:r>
                        <a:rPr sz="2400" spc="-114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18.4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46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4 X</a:t>
                      </a:r>
                      <a:r>
                        <a:rPr sz="2400" spc="-1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17.8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5 X</a:t>
                      </a:r>
                      <a:r>
                        <a:rPr sz="2400" spc="-114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17.2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7 X</a:t>
                      </a:r>
                      <a:r>
                        <a:rPr sz="2400" spc="-114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49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17.1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57912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57912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57912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48300" y="1690116"/>
            <a:ext cx="2808732" cy="26898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Universality</a:t>
            </a:r>
            <a:r>
              <a:rPr spc="-20" dirty="0"/>
              <a:t> </a:t>
            </a:r>
            <a:r>
              <a:rPr spc="-15" dirty="0"/>
              <a:t>Theorem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5405754" y="4436109"/>
            <a:ext cx="2689225" cy="847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Reference </a:t>
            </a:r>
            <a:r>
              <a:rPr sz="1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reason:  </a:t>
            </a:r>
            <a:r>
              <a:rPr sz="1800" u="sng" spc="-10" dirty="0">
                <a:latin typeface="Calibri" panose="020F0502020204030204"/>
                <a:cs typeface="Calibri" panose="020F0502020204030204"/>
                <a:hlinkClick r:id="rId2"/>
              </a:rPr>
              <a:t>http://neuralnetworksandde </a:t>
            </a:r>
            <a:r>
              <a:rPr sz="1800" u="sng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u="sng" spc="-5" dirty="0">
                <a:latin typeface="Calibri" panose="020F0502020204030204"/>
                <a:cs typeface="Calibri" panose="020F0502020204030204"/>
              </a:rPr>
              <a:t>eplearning.com/chap4.html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676" y="1916048"/>
            <a:ext cx="4189095" cy="3422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2665" indent="-921385">
              <a:lnSpc>
                <a:spcPct val="100000"/>
              </a:lnSpc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Any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continuous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function</a:t>
            </a:r>
            <a:r>
              <a:rPr sz="2800" spc="9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f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62865" algn="ctr" defTabSz="-635">
              <a:lnSpc>
                <a:spcPct val="100000"/>
              </a:lnSpc>
              <a:spcBef>
                <a:spcPts val="2150"/>
              </a:spcBef>
              <a:tabLst>
                <a:tab pos="274955" algn="l"/>
                <a:tab pos="1090295" algn="l"/>
              </a:tabLst>
            </a:pPr>
            <a:r>
              <a:rPr sz="3300" i="1" dirty="0">
                <a:latin typeface="Times New Roman" panose="02020603050405020304"/>
                <a:cs typeface="Times New Roman" panose="02020603050405020304"/>
              </a:rPr>
              <a:t>f	</a:t>
            </a:r>
            <a:r>
              <a:rPr sz="3300" dirty="0">
                <a:latin typeface="Times New Roman" panose="02020603050405020304"/>
                <a:cs typeface="Times New Roman" panose="02020603050405020304"/>
              </a:rPr>
              <a:t>:</a:t>
            </a:r>
            <a:r>
              <a:rPr sz="3300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i="1" spc="165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i="1" spc="247" baseline="44000" dirty="0">
                <a:latin typeface="Times New Roman" panose="02020603050405020304"/>
                <a:cs typeface="Times New Roman" panose="02020603050405020304"/>
              </a:rPr>
              <a:t>N	</a:t>
            </a:r>
            <a:r>
              <a:rPr sz="3300" spc="5" dirty="0">
                <a:latin typeface="Symbol" panose="05050102010706020507"/>
                <a:cs typeface="Symbol" panose="05050102010706020507"/>
              </a:rPr>
              <a:t></a:t>
            </a:r>
            <a:r>
              <a:rPr sz="3300" spc="-10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00" i="1" spc="12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2850" spc="179" baseline="44000" dirty="0">
                <a:latin typeface="Times New Roman" panose="02020603050405020304"/>
                <a:cs typeface="Times New Roman" panose="02020603050405020304"/>
              </a:rPr>
              <a:t>M</a:t>
            </a:r>
            <a:endParaRPr sz="2850" baseline="44000">
              <a:latin typeface="Times New Roman" panose="02020603050405020304"/>
              <a:cs typeface="Times New Roman" panose="02020603050405020304"/>
            </a:endParaRPr>
          </a:p>
          <a:p>
            <a:pPr marL="21590">
              <a:lnSpc>
                <a:spcPct val="100000"/>
              </a:lnSpc>
              <a:spcBef>
                <a:spcPts val="2115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be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realized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by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network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indent="889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with one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hidden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layer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1016000">
              <a:lnSpc>
                <a:spcPct val="100000"/>
              </a:lnSpc>
              <a:spcBef>
                <a:spcPts val="168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(given </a:t>
            </a:r>
            <a:r>
              <a:rPr sz="2800" b="1" spc="-10" dirty="0">
                <a:latin typeface="Calibri" panose="020F0502020204030204"/>
                <a:cs typeface="Calibri" panose="020F0502020204030204"/>
              </a:rPr>
              <a:t>enough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hidden 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neurons)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1413" y="5866587"/>
            <a:ext cx="79565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Why </a:t>
            </a: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“Deep” </a:t>
            </a:r>
            <a:r>
              <a:rPr sz="2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neural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network </a:t>
            </a: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not “Fat” </a:t>
            </a:r>
            <a:r>
              <a:rPr sz="2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neural</a:t>
            </a:r>
            <a:r>
              <a:rPr sz="2800" spc="1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network?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5" dirty="0"/>
              <a:t>Fat </a:t>
            </a:r>
            <a:r>
              <a:rPr dirty="0"/>
              <a:t>+ Short </a:t>
            </a:r>
            <a:r>
              <a:rPr spc="-100" dirty="0"/>
              <a:t>v.s. </a:t>
            </a:r>
            <a:r>
              <a:rPr spc="-5" dirty="0"/>
              <a:t>Thin </a:t>
            </a:r>
            <a:r>
              <a:rPr dirty="0"/>
              <a:t>+</a:t>
            </a:r>
            <a:r>
              <a:rPr spc="110" dirty="0"/>
              <a:t> </a:t>
            </a:r>
            <a:r>
              <a:rPr spc="-90" dirty="0"/>
              <a:t>Tall</a:t>
            </a:r>
            <a:endParaRPr spc="-90" dirty="0"/>
          </a:p>
        </p:txBody>
      </p:sp>
      <p:sp>
        <p:nvSpPr>
          <p:cNvPr id="3" name="object 3"/>
          <p:cNvSpPr/>
          <p:nvPr/>
        </p:nvSpPr>
        <p:spPr>
          <a:xfrm>
            <a:off x="5245608" y="5388864"/>
            <a:ext cx="2524125" cy="715010"/>
          </a:xfrm>
          <a:custGeom>
            <a:avLst/>
            <a:gdLst/>
            <a:ahLst/>
            <a:cxnLst/>
            <a:rect l="l" t="t" r="r" b="b"/>
            <a:pathLst>
              <a:path w="2524125" h="715010">
                <a:moveTo>
                  <a:pt x="0" y="714756"/>
                </a:moveTo>
                <a:lnTo>
                  <a:pt x="2523743" y="714756"/>
                </a:lnTo>
                <a:lnTo>
                  <a:pt x="2523743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521452" y="4277867"/>
            <a:ext cx="1967864" cy="715010"/>
          </a:xfrm>
          <a:custGeom>
            <a:avLst/>
            <a:gdLst/>
            <a:ahLst/>
            <a:cxnLst/>
            <a:rect l="l" t="t" r="r" b="b"/>
            <a:pathLst>
              <a:path w="1967865" h="715010">
                <a:moveTo>
                  <a:pt x="0" y="714755"/>
                </a:moveTo>
                <a:lnTo>
                  <a:pt x="1967483" y="714755"/>
                </a:lnTo>
                <a:lnTo>
                  <a:pt x="1967483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21452" y="3176016"/>
            <a:ext cx="1984375" cy="715010"/>
          </a:xfrm>
          <a:custGeom>
            <a:avLst/>
            <a:gdLst/>
            <a:ahLst/>
            <a:cxnLst/>
            <a:rect l="l" t="t" r="r" b="b"/>
            <a:pathLst>
              <a:path w="1984375" h="715010">
                <a:moveTo>
                  <a:pt x="0" y="714755"/>
                </a:moveTo>
                <a:lnTo>
                  <a:pt x="1984248" y="714755"/>
                </a:lnTo>
                <a:lnTo>
                  <a:pt x="1984248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85459" y="1920239"/>
            <a:ext cx="1769745" cy="715010"/>
          </a:xfrm>
          <a:custGeom>
            <a:avLst/>
            <a:gdLst/>
            <a:ahLst/>
            <a:cxnLst/>
            <a:rect l="l" t="t" r="r" b="b"/>
            <a:pathLst>
              <a:path w="1769745" h="715010">
                <a:moveTo>
                  <a:pt x="0" y="714755"/>
                </a:moveTo>
                <a:lnTo>
                  <a:pt x="1769364" y="714755"/>
                </a:lnTo>
                <a:lnTo>
                  <a:pt x="1769364" y="0"/>
                </a:lnTo>
                <a:lnTo>
                  <a:pt x="0" y="0"/>
                </a:lnTo>
                <a:lnTo>
                  <a:pt x="0" y="71475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14771" y="5582411"/>
            <a:ext cx="289560" cy="2834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14771" y="5582411"/>
            <a:ext cx="289560" cy="283845"/>
          </a:xfrm>
          <a:custGeom>
            <a:avLst/>
            <a:gdLst/>
            <a:ahLst/>
            <a:cxnLst/>
            <a:rect l="l" t="t" r="r" b="b"/>
            <a:pathLst>
              <a:path w="289560" h="283845">
                <a:moveTo>
                  <a:pt x="0" y="283463"/>
                </a:moveTo>
                <a:lnTo>
                  <a:pt x="289560" y="283463"/>
                </a:lnTo>
                <a:lnTo>
                  <a:pt x="289560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15811" y="5571744"/>
            <a:ext cx="289560" cy="284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15811" y="5571744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7"/>
                </a:moveTo>
                <a:lnTo>
                  <a:pt x="289560" y="284987"/>
                </a:lnTo>
                <a:lnTo>
                  <a:pt x="289560" y="0"/>
                </a:lnTo>
                <a:lnTo>
                  <a:pt x="0" y="0"/>
                </a:lnTo>
                <a:lnTo>
                  <a:pt x="0" y="284987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467039" y="5506390"/>
            <a:ext cx="93916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722630" algn="l"/>
              </a:tabLst>
            </a:pPr>
            <a:r>
              <a:rPr sz="2100" i="1" spc="-10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00" spc="37" baseline="-25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1800" baseline="-25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100" i="1" spc="3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00" spc="37" baseline="-25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800" baseline="-25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61531" y="5366715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45680" y="5576315"/>
            <a:ext cx="289559" cy="2834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345680" y="5576315"/>
            <a:ext cx="289560" cy="283845"/>
          </a:xfrm>
          <a:custGeom>
            <a:avLst/>
            <a:gdLst/>
            <a:ahLst/>
            <a:cxnLst/>
            <a:rect l="l" t="t" r="r" b="b"/>
            <a:pathLst>
              <a:path w="289559" h="283845">
                <a:moveTo>
                  <a:pt x="0" y="283463"/>
                </a:moveTo>
                <a:lnTo>
                  <a:pt x="289559" y="283463"/>
                </a:lnTo>
                <a:lnTo>
                  <a:pt x="289559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396405" y="5497789"/>
            <a:ext cx="26924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i="1" spc="7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75" spc="7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endParaRPr sz="1875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3476" y="4419600"/>
            <a:ext cx="483108" cy="475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713476" y="4419600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8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29043" y="4386071"/>
            <a:ext cx="483107" cy="475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29043" y="4386071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4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941314" y="4923282"/>
            <a:ext cx="353060" cy="655955"/>
          </a:xfrm>
          <a:custGeom>
            <a:avLst/>
            <a:gdLst/>
            <a:ahLst/>
            <a:cxnLst/>
            <a:rect l="l" t="t" r="r" b="b"/>
            <a:pathLst>
              <a:path w="353060" h="655954">
                <a:moveTo>
                  <a:pt x="47576" y="62825"/>
                </a:moveTo>
                <a:lnTo>
                  <a:pt x="24688" y="74841"/>
                </a:lnTo>
                <a:lnTo>
                  <a:pt x="329564" y="655701"/>
                </a:lnTo>
                <a:lnTo>
                  <a:pt x="352551" y="643636"/>
                </a:lnTo>
                <a:lnTo>
                  <a:pt x="47576" y="62825"/>
                </a:lnTo>
                <a:close/>
              </a:path>
              <a:path w="353060" h="655954">
                <a:moveTo>
                  <a:pt x="0" y="0"/>
                </a:moveTo>
                <a:lnTo>
                  <a:pt x="1777" y="86868"/>
                </a:lnTo>
                <a:lnTo>
                  <a:pt x="24688" y="74841"/>
                </a:lnTo>
                <a:lnTo>
                  <a:pt x="18669" y="63373"/>
                </a:lnTo>
                <a:lnTo>
                  <a:pt x="41528" y="51308"/>
                </a:lnTo>
                <a:lnTo>
                  <a:pt x="69517" y="51308"/>
                </a:lnTo>
                <a:lnTo>
                  <a:pt x="70485" y="50800"/>
                </a:lnTo>
                <a:lnTo>
                  <a:pt x="0" y="0"/>
                </a:lnTo>
                <a:close/>
              </a:path>
              <a:path w="353060" h="655954">
                <a:moveTo>
                  <a:pt x="41528" y="51308"/>
                </a:moveTo>
                <a:lnTo>
                  <a:pt x="18669" y="63373"/>
                </a:lnTo>
                <a:lnTo>
                  <a:pt x="24688" y="74841"/>
                </a:lnTo>
                <a:lnTo>
                  <a:pt x="47576" y="62825"/>
                </a:lnTo>
                <a:lnTo>
                  <a:pt x="41528" y="51308"/>
                </a:lnTo>
                <a:close/>
              </a:path>
              <a:path w="353060" h="655954">
                <a:moveTo>
                  <a:pt x="69517" y="51308"/>
                </a:moveTo>
                <a:lnTo>
                  <a:pt x="41528" y="51308"/>
                </a:lnTo>
                <a:lnTo>
                  <a:pt x="47576" y="62825"/>
                </a:lnTo>
                <a:lnTo>
                  <a:pt x="69517" y="513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70597" y="4862321"/>
            <a:ext cx="448309" cy="732790"/>
          </a:xfrm>
          <a:custGeom>
            <a:avLst/>
            <a:gdLst/>
            <a:ahLst/>
            <a:cxnLst/>
            <a:rect l="l" t="t" r="r" b="b"/>
            <a:pathLst>
              <a:path w="448309" h="732789">
                <a:moveTo>
                  <a:pt x="51153" y="59901"/>
                </a:moveTo>
                <a:lnTo>
                  <a:pt x="28996" y="73263"/>
                </a:lnTo>
                <a:lnTo>
                  <a:pt x="425957" y="732434"/>
                </a:lnTo>
                <a:lnTo>
                  <a:pt x="448055" y="719073"/>
                </a:lnTo>
                <a:lnTo>
                  <a:pt x="51153" y="59901"/>
                </a:lnTo>
                <a:close/>
              </a:path>
              <a:path w="448309" h="732789">
                <a:moveTo>
                  <a:pt x="0" y="0"/>
                </a:moveTo>
                <a:lnTo>
                  <a:pt x="6857" y="86613"/>
                </a:lnTo>
                <a:lnTo>
                  <a:pt x="28996" y="73263"/>
                </a:lnTo>
                <a:lnTo>
                  <a:pt x="22351" y="62229"/>
                </a:lnTo>
                <a:lnTo>
                  <a:pt x="44450" y="48767"/>
                </a:lnTo>
                <a:lnTo>
                  <a:pt x="69615" y="48767"/>
                </a:lnTo>
                <a:lnTo>
                  <a:pt x="73405" y="46481"/>
                </a:lnTo>
                <a:lnTo>
                  <a:pt x="0" y="0"/>
                </a:lnTo>
                <a:close/>
              </a:path>
              <a:path w="448309" h="732789">
                <a:moveTo>
                  <a:pt x="44450" y="48767"/>
                </a:moveTo>
                <a:lnTo>
                  <a:pt x="22351" y="62229"/>
                </a:lnTo>
                <a:lnTo>
                  <a:pt x="28996" y="73263"/>
                </a:lnTo>
                <a:lnTo>
                  <a:pt x="51153" y="59901"/>
                </a:lnTo>
                <a:lnTo>
                  <a:pt x="44450" y="48767"/>
                </a:lnTo>
                <a:close/>
              </a:path>
              <a:path w="448309" h="732789">
                <a:moveTo>
                  <a:pt x="69615" y="48767"/>
                </a:moveTo>
                <a:lnTo>
                  <a:pt x="44450" y="48767"/>
                </a:lnTo>
                <a:lnTo>
                  <a:pt x="51153" y="59901"/>
                </a:lnTo>
                <a:lnTo>
                  <a:pt x="69615" y="48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56553" y="4894071"/>
            <a:ext cx="1576705" cy="758825"/>
          </a:xfrm>
          <a:custGeom>
            <a:avLst/>
            <a:gdLst/>
            <a:ahLst/>
            <a:cxnLst/>
            <a:rect l="l" t="t" r="r" b="b"/>
            <a:pathLst>
              <a:path w="1576704" h="758825">
                <a:moveTo>
                  <a:pt x="75795" y="23371"/>
                </a:moveTo>
                <a:lnTo>
                  <a:pt x="64678" y="46834"/>
                </a:lnTo>
                <a:lnTo>
                  <a:pt x="1565402" y="758697"/>
                </a:lnTo>
                <a:lnTo>
                  <a:pt x="1576577" y="735291"/>
                </a:lnTo>
                <a:lnTo>
                  <a:pt x="75795" y="23371"/>
                </a:lnTo>
                <a:close/>
              </a:path>
              <a:path w="1576704" h="758825">
                <a:moveTo>
                  <a:pt x="86868" y="0"/>
                </a:moveTo>
                <a:lnTo>
                  <a:pt x="0" y="1777"/>
                </a:lnTo>
                <a:lnTo>
                  <a:pt x="53594" y="70230"/>
                </a:lnTo>
                <a:lnTo>
                  <a:pt x="64678" y="46834"/>
                </a:lnTo>
                <a:lnTo>
                  <a:pt x="52959" y="41275"/>
                </a:lnTo>
                <a:lnTo>
                  <a:pt x="64008" y="17779"/>
                </a:lnTo>
                <a:lnTo>
                  <a:pt x="78444" y="17779"/>
                </a:lnTo>
                <a:lnTo>
                  <a:pt x="86868" y="0"/>
                </a:lnTo>
                <a:close/>
              </a:path>
              <a:path w="1576704" h="758825">
                <a:moveTo>
                  <a:pt x="64008" y="17779"/>
                </a:moveTo>
                <a:lnTo>
                  <a:pt x="52959" y="41275"/>
                </a:lnTo>
                <a:lnTo>
                  <a:pt x="64678" y="46834"/>
                </a:lnTo>
                <a:lnTo>
                  <a:pt x="75795" y="23371"/>
                </a:lnTo>
                <a:lnTo>
                  <a:pt x="64008" y="17779"/>
                </a:lnTo>
                <a:close/>
              </a:path>
              <a:path w="1576704" h="758825">
                <a:moveTo>
                  <a:pt x="78444" y="17779"/>
                </a:moveTo>
                <a:lnTo>
                  <a:pt x="64008" y="17779"/>
                </a:lnTo>
                <a:lnTo>
                  <a:pt x="75795" y="23371"/>
                </a:lnTo>
                <a:lnTo>
                  <a:pt x="78444" y="17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552440" y="4895850"/>
            <a:ext cx="403860" cy="615315"/>
          </a:xfrm>
          <a:custGeom>
            <a:avLst/>
            <a:gdLst/>
            <a:ahLst/>
            <a:cxnLst/>
            <a:rect l="l" t="t" r="r" b="b"/>
            <a:pathLst>
              <a:path w="403860" h="615314">
                <a:moveTo>
                  <a:pt x="350377" y="58213"/>
                </a:moveTo>
                <a:lnTo>
                  <a:pt x="0" y="600837"/>
                </a:lnTo>
                <a:lnTo>
                  <a:pt x="21844" y="614807"/>
                </a:lnTo>
                <a:lnTo>
                  <a:pt x="372214" y="72318"/>
                </a:lnTo>
                <a:lnTo>
                  <a:pt x="350377" y="58213"/>
                </a:lnTo>
                <a:close/>
              </a:path>
              <a:path w="403860" h="615314">
                <a:moveTo>
                  <a:pt x="398254" y="47370"/>
                </a:moveTo>
                <a:lnTo>
                  <a:pt x="357377" y="47370"/>
                </a:lnTo>
                <a:lnTo>
                  <a:pt x="379222" y="61468"/>
                </a:lnTo>
                <a:lnTo>
                  <a:pt x="372214" y="72318"/>
                </a:lnTo>
                <a:lnTo>
                  <a:pt x="393954" y="86360"/>
                </a:lnTo>
                <a:lnTo>
                  <a:pt x="398254" y="47370"/>
                </a:lnTo>
                <a:close/>
              </a:path>
              <a:path w="403860" h="615314">
                <a:moveTo>
                  <a:pt x="357377" y="47370"/>
                </a:moveTo>
                <a:lnTo>
                  <a:pt x="350377" y="58213"/>
                </a:lnTo>
                <a:lnTo>
                  <a:pt x="372214" y="72318"/>
                </a:lnTo>
                <a:lnTo>
                  <a:pt x="379222" y="61468"/>
                </a:lnTo>
                <a:lnTo>
                  <a:pt x="357377" y="47370"/>
                </a:lnTo>
                <a:close/>
              </a:path>
              <a:path w="403860" h="615314">
                <a:moveTo>
                  <a:pt x="403479" y="0"/>
                </a:moveTo>
                <a:lnTo>
                  <a:pt x="328675" y="44195"/>
                </a:lnTo>
                <a:lnTo>
                  <a:pt x="350377" y="58213"/>
                </a:lnTo>
                <a:lnTo>
                  <a:pt x="357377" y="47370"/>
                </a:lnTo>
                <a:lnTo>
                  <a:pt x="398254" y="47370"/>
                </a:lnTo>
                <a:lnTo>
                  <a:pt x="403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277609" y="4862321"/>
            <a:ext cx="794385" cy="650875"/>
          </a:xfrm>
          <a:custGeom>
            <a:avLst/>
            <a:gdLst/>
            <a:ahLst/>
            <a:cxnLst/>
            <a:rect l="l" t="t" r="r" b="b"/>
            <a:pathLst>
              <a:path w="794384" h="650875">
                <a:moveTo>
                  <a:pt x="725859" y="38993"/>
                </a:moveTo>
                <a:lnTo>
                  <a:pt x="0" y="630554"/>
                </a:lnTo>
                <a:lnTo>
                  <a:pt x="16255" y="650620"/>
                </a:lnTo>
                <a:lnTo>
                  <a:pt x="742195" y="59096"/>
                </a:lnTo>
                <a:lnTo>
                  <a:pt x="725859" y="38993"/>
                </a:lnTo>
                <a:close/>
              </a:path>
              <a:path w="794384" h="650875">
                <a:moveTo>
                  <a:pt x="780360" y="30860"/>
                </a:moveTo>
                <a:lnTo>
                  <a:pt x="735838" y="30860"/>
                </a:lnTo>
                <a:lnTo>
                  <a:pt x="752220" y="50926"/>
                </a:lnTo>
                <a:lnTo>
                  <a:pt x="742195" y="59096"/>
                </a:lnTo>
                <a:lnTo>
                  <a:pt x="758570" y="79247"/>
                </a:lnTo>
                <a:lnTo>
                  <a:pt x="780360" y="30860"/>
                </a:lnTo>
                <a:close/>
              </a:path>
              <a:path w="794384" h="650875">
                <a:moveTo>
                  <a:pt x="735838" y="30860"/>
                </a:moveTo>
                <a:lnTo>
                  <a:pt x="725859" y="38993"/>
                </a:lnTo>
                <a:lnTo>
                  <a:pt x="742195" y="59096"/>
                </a:lnTo>
                <a:lnTo>
                  <a:pt x="752220" y="50926"/>
                </a:lnTo>
                <a:lnTo>
                  <a:pt x="735838" y="30860"/>
                </a:lnTo>
                <a:close/>
              </a:path>
              <a:path w="794384" h="650875">
                <a:moveTo>
                  <a:pt x="794258" y="0"/>
                </a:moveTo>
                <a:lnTo>
                  <a:pt x="709548" y="18922"/>
                </a:lnTo>
                <a:lnTo>
                  <a:pt x="725859" y="38993"/>
                </a:lnTo>
                <a:lnTo>
                  <a:pt x="735838" y="30860"/>
                </a:lnTo>
                <a:lnTo>
                  <a:pt x="780360" y="30860"/>
                </a:lnTo>
                <a:lnTo>
                  <a:pt x="7942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692140" y="3258311"/>
            <a:ext cx="484632" cy="475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692140" y="3258311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3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2" y="237743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8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818376" y="3276600"/>
            <a:ext cx="483107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18376" y="3276600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4" h="475614">
                <a:moveTo>
                  <a:pt x="0" y="237744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4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695188" y="2005583"/>
            <a:ext cx="483108" cy="475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695188" y="2005583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3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8" y="237743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8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809231" y="1990344"/>
            <a:ext cx="483108" cy="477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809231" y="1990344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4" h="477519">
                <a:moveTo>
                  <a:pt x="0" y="238505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8" y="238505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1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5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98515" y="2481833"/>
            <a:ext cx="78105" cy="776605"/>
          </a:xfrm>
          <a:custGeom>
            <a:avLst/>
            <a:gdLst/>
            <a:ahLst/>
            <a:cxnLst/>
            <a:rect l="l" t="t" r="r" b="b"/>
            <a:pathLst>
              <a:path w="78104" h="776604">
                <a:moveTo>
                  <a:pt x="25868" y="77681"/>
                </a:moveTo>
                <a:lnTo>
                  <a:pt x="23749" y="776224"/>
                </a:lnTo>
                <a:lnTo>
                  <a:pt x="49657" y="776224"/>
                </a:lnTo>
                <a:lnTo>
                  <a:pt x="51776" y="77766"/>
                </a:lnTo>
                <a:lnTo>
                  <a:pt x="25868" y="77681"/>
                </a:lnTo>
                <a:close/>
              </a:path>
              <a:path w="78104" h="776604">
                <a:moveTo>
                  <a:pt x="71236" y="64769"/>
                </a:moveTo>
                <a:lnTo>
                  <a:pt x="51815" y="64769"/>
                </a:lnTo>
                <a:lnTo>
                  <a:pt x="51776" y="77766"/>
                </a:lnTo>
                <a:lnTo>
                  <a:pt x="77724" y="77850"/>
                </a:lnTo>
                <a:lnTo>
                  <a:pt x="71236" y="64769"/>
                </a:lnTo>
                <a:close/>
              </a:path>
              <a:path w="78104" h="776604">
                <a:moveTo>
                  <a:pt x="51815" y="64769"/>
                </a:moveTo>
                <a:lnTo>
                  <a:pt x="25908" y="64769"/>
                </a:lnTo>
                <a:lnTo>
                  <a:pt x="25868" y="77681"/>
                </a:lnTo>
                <a:lnTo>
                  <a:pt x="51776" y="77766"/>
                </a:lnTo>
                <a:lnTo>
                  <a:pt x="51815" y="64769"/>
                </a:lnTo>
                <a:close/>
              </a:path>
              <a:path w="78104" h="776604">
                <a:moveTo>
                  <a:pt x="39115" y="0"/>
                </a:moveTo>
                <a:lnTo>
                  <a:pt x="0" y="77596"/>
                </a:lnTo>
                <a:lnTo>
                  <a:pt x="25868" y="77681"/>
                </a:lnTo>
                <a:lnTo>
                  <a:pt x="25908" y="64769"/>
                </a:lnTo>
                <a:lnTo>
                  <a:pt x="71236" y="64769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938265" y="2481833"/>
            <a:ext cx="1130935" cy="805180"/>
          </a:xfrm>
          <a:custGeom>
            <a:avLst/>
            <a:gdLst/>
            <a:ahLst/>
            <a:cxnLst/>
            <a:rect l="l" t="t" r="r" b="b"/>
            <a:pathLst>
              <a:path w="1130934" h="805179">
                <a:moveTo>
                  <a:pt x="70930" y="34300"/>
                </a:moveTo>
                <a:lnTo>
                  <a:pt x="55933" y="55501"/>
                </a:lnTo>
                <a:lnTo>
                  <a:pt x="1115567" y="805179"/>
                </a:lnTo>
                <a:lnTo>
                  <a:pt x="1130554" y="783970"/>
                </a:lnTo>
                <a:lnTo>
                  <a:pt x="70930" y="34300"/>
                </a:lnTo>
                <a:close/>
              </a:path>
              <a:path w="1130934" h="805179">
                <a:moveTo>
                  <a:pt x="0" y="0"/>
                </a:moveTo>
                <a:lnTo>
                  <a:pt x="41021" y="76580"/>
                </a:lnTo>
                <a:lnTo>
                  <a:pt x="55933" y="55501"/>
                </a:lnTo>
                <a:lnTo>
                  <a:pt x="45338" y="48005"/>
                </a:lnTo>
                <a:lnTo>
                  <a:pt x="60325" y="26796"/>
                </a:lnTo>
                <a:lnTo>
                  <a:pt x="76238" y="26796"/>
                </a:lnTo>
                <a:lnTo>
                  <a:pt x="85851" y="13207"/>
                </a:lnTo>
                <a:lnTo>
                  <a:pt x="0" y="0"/>
                </a:lnTo>
                <a:close/>
              </a:path>
              <a:path w="1130934" h="805179">
                <a:moveTo>
                  <a:pt x="60325" y="26796"/>
                </a:moveTo>
                <a:lnTo>
                  <a:pt x="45338" y="48005"/>
                </a:lnTo>
                <a:lnTo>
                  <a:pt x="55933" y="55501"/>
                </a:lnTo>
                <a:lnTo>
                  <a:pt x="70930" y="34300"/>
                </a:lnTo>
                <a:lnTo>
                  <a:pt x="60325" y="26796"/>
                </a:lnTo>
                <a:close/>
              </a:path>
              <a:path w="1130934" h="805179">
                <a:moveTo>
                  <a:pt x="76238" y="26796"/>
                </a:moveTo>
                <a:lnTo>
                  <a:pt x="60325" y="26796"/>
                </a:lnTo>
                <a:lnTo>
                  <a:pt x="70930" y="34300"/>
                </a:lnTo>
                <a:lnTo>
                  <a:pt x="76238" y="26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14336" y="2468117"/>
            <a:ext cx="78105" cy="808990"/>
          </a:xfrm>
          <a:custGeom>
            <a:avLst/>
            <a:gdLst/>
            <a:ahLst/>
            <a:cxnLst/>
            <a:rect l="l" t="t" r="r" b="b"/>
            <a:pathLst>
              <a:path w="78104" h="808989">
                <a:moveTo>
                  <a:pt x="51833" y="77512"/>
                </a:moveTo>
                <a:lnTo>
                  <a:pt x="25926" y="77808"/>
                </a:lnTo>
                <a:lnTo>
                  <a:pt x="34163" y="808990"/>
                </a:lnTo>
                <a:lnTo>
                  <a:pt x="60071" y="808609"/>
                </a:lnTo>
                <a:lnTo>
                  <a:pt x="51833" y="77512"/>
                </a:lnTo>
                <a:close/>
              </a:path>
              <a:path w="78104" h="808989">
                <a:moveTo>
                  <a:pt x="37973" y="0"/>
                </a:moveTo>
                <a:lnTo>
                  <a:pt x="0" y="78105"/>
                </a:lnTo>
                <a:lnTo>
                  <a:pt x="25926" y="77808"/>
                </a:lnTo>
                <a:lnTo>
                  <a:pt x="25781" y="64897"/>
                </a:lnTo>
                <a:lnTo>
                  <a:pt x="71251" y="64643"/>
                </a:lnTo>
                <a:lnTo>
                  <a:pt x="37973" y="0"/>
                </a:lnTo>
                <a:close/>
              </a:path>
              <a:path w="78104" h="808989">
                <a:moveTo>
                  <a:pt x="51689" y="64643"/>
                </a:moveTo>
                <a:lnTo>
                  <a:pt x="25781" y="64897"/>
                </a:lnTo>
                <a:lnTo>
                  <a:pt x="25926" y="77808"/>
                </a:lnTo>
                <a:lnTo>
                  <a:pt x="51833" y="77512"/>
                </a:lnTo>
                <a:lnTo>
                  <a:pt x="51689" y="64643"/>
                </a:lnTo>
                <a:close/>
              </a:path>
              <a:path w="78104" h="808989">
                <a:moveTo>
                  <a:pt x="71251" y="64643"/>
                </a:moveTo>
                <a:lnTo>
                  <a:pt x="51689" y="64643"/>
                </a:lnTo>
                <a:lnTo>
                  <a:pt x="51833" y="77512"/>
                </a:lnTo>
                <a:lnTo>
                  <a:pt x="77724" y="77216"/>
                </a:lnTo>
                <a:lnTo>
                  <a:pt x="71251" y="646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927725" y="2468117"/>
            <a:ext cx="1123950" cy="801370"/>
          </a:xfrm>
          <a:custGeom>
            <a:avLst/>
            <a:gdLst/>
            <a:ahLst/>
            <a:cxnLst/>
            <a:rect l="l" t="t" r="r" b="b"/>
            <a:pathLst>
              <a:path w="1123950" h="801370">
                <a:moveTo>
                  <a:pt x="1052923" y="34285"/>
                </a:moveTo>
                <a:lnTo>
                  <a:pt x="0" y="779907"/>
                </a:lnTo>
                <a:lnTo>
                  <a:pt x="14986" y="800989"/>
                </a:lnTo>
                <a:lnTo>
                  <a:pt x="1067948" y="55465"/>
                </a:lnTo>
                <a:lnTo>
                  <a:pt x="1052923" y="34285"/>
                </a:lnTo>
                <a:close/>
              </a:path>
              <a:path w="1123950" h="801370">
                <a:moveTo>
                  <a:pt x="1109513" y="26797"/>
                </a:moveTo>
                <a:lnTo>
                  <a:pt x="1063498" y="26797"/>
                </a:lnTo>
                <a:lnTo>
                  <a:pt x="1078483" y="48006"/>
                </a:lnTo>
                <a:lnTo>
                  <a:pt x="1067948" y="55465"/>
                </a:lnTo>
                <a:lnTo>
                  <a:pt x="1082928" y="76581"/>
                </a:lnTo>
                <a:lnTo>
                  <a:pt x="1109513" y="26797"/>
                </a:lnTo>
                <a:close/>
              </a:path>
              <a:path w="1123950" h="801370">
                <a:moveTo>
                  <a:pt x="1063498" y="26797"/>
                </a:moveTo>
                <a:lnTo>
                  <a:pt x="1052923" y="34285"/>
                </a:lnTo>
                <a:lnTo>
                  <a:pt x="1067948" y="55465"/>
                </a:lnTo>
                <a:lnTo>
                  <a:pt x="1078483" y="48006"/>
                </a:lnTo>
                <a:lnTo>
                  <a:pt x="1063498" y="26797"/>
                </a:lnTo>
                <a:close/>
              </a:path>
              <a:path w="1123950" h="801370">
                <a:moveTo>
                  <a:pt x="1123823" y="0"/>
                </a:moveTo>
                <a:lnTo>
                  <a:pt x="1037971" y="13208"/>
                </a:lnTo>
                <a:lnTo>
                  <a:pt x="1052923" y="34285"/>
                </a:lnTo>
                <a:lnTo>
                  <a:pt x="1063498" y="26797"/>
                </a:lnTo>
                <a:lnTo>
                  <a:pt x="1109513" y="26797"/>
                </a:lnTo>
                <a:lnTo>
                  <a:pt x="11238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111366" y="6143345"/>
            <a:ext cx="7835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Deep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06389" y="1607058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4" h="398144">
                <a:moveTo>
                  <a:pt x="25881" y="77385"/>
                </a:moveTo>
                <a:lnTo>
                  <a:pt x="18923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4" h="398144">
                <a:moveTo>
                  <a:pt x="70996" y="64515"/>
                </a:moveTo>
                <a:lnTo>
                  <a:pt x="26162" y="64515"/>
                </a:lnTo>
                <a:lnTo>
                  <a:pt x="52070" y="65024"/>
                </a:lnTo>
                <a:lnTo>
                  <a:pt x="51788" y="77936"/>
                </a:lnTo>
                <a:lnTo>
                  <a:pt x="77597" y="78486"/>
                </a:lnTo>
                <a:lnTo>
                  <a:pt x="70996" y="64515"/>
                </a:lnTo>
                <a:close/>
              </a:path>
              <a:path w="78104" h="398144">
                <a:moveTo>
                  <a:pt x="26162" y="64515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70" y="65024"/>
                </a:lnTo>
                <a:lnTo>
                  <a:pt x="26162" y="64515"/>
                </a:lnTo>
                <a:close/>
              </a:path>
              <a:path w="78104" h="398144">
                <a:moveTo>
                  <a:pt x="40512" y="0"/>
                </a:moveTo>
                <a:lnTo>
                  <a:pt x="0" y="76834"/>
                </a:lnTo>
                <a:lnTo>
                  <a:pt x="25881" y="77385"/>
                </a:lnTo>
                <a:lnTo>
                  <a:pt x="26162" y="64515"/>
                </a:lnTo>
                <a:lnTo>
                  <a:pt x="70996" y="64515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29577" y="1593341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4" h="398144">
                <a:moveTo>
                  <a:pt x="25881" y="77385"/>
                </a:moveTo>
                <a:lnTo>
                  <a:pt x="18923" y="397002"/>
                </a:lnTo>
                <a:lnTo>
                  <a:pt x="44830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4" h="398144">
                <a:moveTo>
                  <a:pt x="70996" y="64516"/>
                </a:moveTo>
                <a:lnTo>
                  <a:pt x="26162" y="64516"/>
                </a:lnTo>
                <a:lnTo>
                  <a:pt x="52070" y="65024"/>
                </a:lnTo>
                <a:lnTo>
                  <a:pt x="51788" y="77936"/>
                </a:lnTo>
                <a:lnTo>
                  <a:pt x="77597" y="78486"/>
                </a:lnTo>
                <a:lnTo>
                  <a:pt x="70996" y="64516"/>
                </a:lnTo>
                <a:close/>
              </a:path>
              <a:path w="78104" h="398144">
                <a:moveTo>
                  <a:pt x="26162" y="64516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70" y="65024"/>
                </a:lnTo>
                <a:lnTo>
                  <a:pt x="26162" y="64516"/>
                </a:lnTo>
                <a:close/>
              </a:path>
              <a:path w="78104" h="398144">
                <a:moveTo>
                  <a:pt x="40513" y="0"/>
                </a:moveTo>
                <a:lnTo>
                  <a:pt x="0" y="76835"/>
                </a:lnTo>
                <a:lnTo>
                  <a:pt x="25881" y="77385"/>
                </a:lnTo>
                <a:lnTo>
                  <a:pt x="26162" y="64516"/>
                </a:lnTo>
                <a:lnTo>
                  <a:pt x="70996" y="64516"/>
                </a:lnTo>
                <a:lnTo>
                  <a:pt x="40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62711" y="4294632"/>
            <a:ext cx="4495800" cy="715010"/>
          </a:xfrm>
          <a:custGeom>
            <a:avLst/>
            <a:gdLst/>
            <a:ahLst/>
            <a:cxnLst/>
            <a:rect l="l" t="t" r="r" b="b"/>
            <a:pathLst>
              <a:path w="4495800" h="715010">
                <a:moveTo>
                  <a:pt x="0" y="714756"/>
                </a:moveTo>
                <a:lnTo>
                  <a:pt x="4495800" y="714756"/>
                </a:lnTo>
                <a:lnTo>
                  <a:pt x="4495800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543811" y="3083051"/>
            <a:ext cx="2018030" cy="715010"/>
          </a:xfrm>
          <a:custGeom>
            <a:avLst/>
            <a:gdLst/>
            <a:ahLst/>
            <a:cxnLst/>
            <a:rect l="l" t="t" r="r" b="b"/>
            <a:pathLst>
              <a:path w="2018029" h="715010">
                <a:moveTo>
                  <a:pt x="0" y="714756"/>
                </a:moveTo>
                <a:lnTo>
                  <a:pt x="2017776" y="714756"/>
                </a:lnTo>
                <a:lnTo>
                  <a:pt x="2017776" y="0"/>
                </a:lnTo>
                <a:lnTo>
                  <a:pt x="0" y="0"/>
                </a:lnTo>
                <a:lnTo>
                  <a:pt x="0" y="71475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293875" y="5506211"/>
            <a:ext cx="2565400" cy="492759"/>
          </a:xfrm>
          <a:custGeom>
            <a:avLst/>
            <a:gdLst/>
            <a:ahLst/>
            <a:cxnLst/>
            <a:rect l="l" t="t" r="r" b="b"/>
            <a:pathLst>
              <a:path w="2565400" h="492760">
                <a:moveTo>
                  <a:pt x="0" y="492251"/>
                </a:moveTo>
                <a:lnTo>
                  <a:pt x="2564892" y="492251"/>
                </a:lnTo>
                <a:lnTo>
                  <a:pt x="2564892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51788" y="4425696"/>
            <a:ext cx="483107" cy="475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51788" y="4425696"/>
            <a:ext cx="483234" cy="475615"/>
          </a:xfrm>
          <a:custGeom>
            <a:avLst/>
            <a:gdLst/>
            <a:ahLst/>
            <a:cxnLst/>
            <a:rect l="l" t="t" r="r" b="b"/>
            <a:pathLst>
              <a:path w="483235" h="475614">
                <a:moveTo>
                  <a:pt x="0" y="237743"/>
                </a:moveTo>
                <a:lnTo>
                  <a:pt x="4909" y="189825"/>
                </a:lnTo>
                <a:lnTo>
                  <a:pt x="18990" y="145196"/>
                </a:lnTo>
                <a:lnTo>
                  <a:pt x="41268" y="104812"/>
                </a:lnTo>
                <a:lnTo>
                  <a:pt x="70770" y="69627"/>
                </a:lnTo>
                <a:lnTo>
                  <a:pt x="106523" y="40598"/>
                </a:lnTo>
                <a:lnTo>
                  <a:pt x="147554" y="18680"/>
                </a:lnTo>
                <a:lnTo>
                  <a:pt x="192888" y="4829"/>
                </a:lnTo>
                <a:lnTo>
                  <a:pt x="241553" y="0"/>
                </a:lnTo>
                <a:lnTo>
                  <a:pt x="290219" y="4829"/>
                </a:lnTo>
                <a:lnTo>
                  <a:pt x="335553" y="18680"/>
                </a:lnTo>
                <a:lnTo>
                  <a:pt x="376584" y="40598"/>
                </a:lnTo>
                <a:lnTo>
                  <a:pt x="412337" y="69627"/>
                </a:lnTo>
                <a:lnTo>
                  <a:pt x="441839" y="104812"/>
                </a:lnTo>
                <a:lnTo>
                  <a:pt x="464117" y="145196"/>
                </a:lnTo>
                <a:lnTo>
                  <a:pt x="478198" y="189825"/>
                </a:lnTo>
                <a:lnTo>
                  <a:pt x="483107" y="237743"/>
                </a:lnTo>
                <a:lnTo>
                  <a:pt x="478198" y="285662"/>
                </a:lnTo>
                <a:lnTo>
                  <a:pt x="464117" y="330291"/>
                </a:lnTo>
                <a:lnTo>
                  <a:pt x="441839" y="370675"/>
                </a:lnTo>
                <a:lnTo>
                  <a:pt x="412337" y="405860"/>
                </a:lnTo>
                <a:lnTo>
                  <a:pt x="376584" y="434889"/>
                </a:lnTo>
                <a:lnTo>
                  <a:pt x="335553" y="456807"/>
                </a:lnTo>
                <a:lnTo>
                  <a:pt x="290219" y="470658"/>
                </a:lnTo>
                <a:lnTo>
                  <a:pt x="241553" y="475487"/>
                </a:lnTo>
                <a:lnTo>
                  <a:pt x="192888" y="470658"/>
                </a:lnTo>
                <a:lnTo>
                  <a:pt x="147554" y="456807"/>
                </a:lnTo>
                <a:lnTo>
                  <a:pt x="106523" y="434889"/>
                </a:lnTo>
                <a:lnTo>
                  <a:pt x="70770" y="405860"/>
                </a:lnTo>
                <a:lnTo>
                  <a:pt x="41268" y="370675"/>
                </a:lnTo>
                <a:lnTo>
                  <a:pt x="18990" y="330291"/>
                </a:lnTo>
                <a:lnTo>
                  <a:pt x="4909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70660" y="5609844"/>
            <a:ext cx="289559" cy="284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470660" y="5609844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7"/>
                </a:moveTo>
                <a:lnTo>
                  <a:pt x="289559" y="284987"/>
                </a:lnTo>
                <a:lnTo>
                  <a:pt x="289559" y="0"/>
                </a:lnTo>
                <a:lnTo>
                  <a:pt x="0" y="0"/>
                </a:lnTo>
                <a:lnTo>
                  <a:pt x="0" y="284987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71700" y="5599176"/>
            <a:ext cx="289560" cy="284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171700" y="5599176"/>
            <a:ext cx="289560" cy="285115"/>
          </a:xfrm>
          <a:custGeom>
            <a:avLst/>
            <a:gdLst/>
            <a:ahLst/>
            <a:cxnLst/>
            <a:rect l="l" t="t" r="r" b="b"/>
            <a:pathLst>
              <a:path w="289560" h="285114">
                <a:moveTo>
                  <a:pt x="0" y="284988"/>
                </a:moveTo>
                <a:lnTo>
                  <a:pt x="289560" y="284988"/>
                </a:lnTo>
                <a:lnTo>
                  <a:pt x="289560" y="0"/>
                </a:lnTo>
                <a:lnTo>
                  <a:pt x="0" y="0"/>
                </a:lnTo>
                <a:lnTo>
                  <a:pt x="0" y="2849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522928" y="5534897"/>
            <a:ext cx="93916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722630" algn="l"/>
              </a:tabLst>
            </a:pPr>
            <a:r>
              <a:rPr sz="2100" i="1" spc="-10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75" baseline="-24000" dirty="0">
                <a:latin typeface="Times New Roman" panose="02020603050405020304"/>
                <a:cs typeface="Times New Roman" panose="02020603050405020304"/>
              </a:rPr>
              <a:t>1	</a:t>
            </a:r>
            <a:r>
              <a:rPr sz="2100" i="1" spc="3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75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875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17419" y="5394756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403091" y="5603747"/>
            <a:ext cx="288036" cy="2834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03091" y="5603747"/>
            <a:ext cx="288290" cy="283845"/>
          </a:xfrm>
          <a:custGeom>
            <a:avLst/>
            <a:gdLst/>
            <a:ahLst/>
            <a:cxnLst/>
            <a:rect l="l" t="t" r="r" b="b"/>
            <a:pathLst>
              <a:path w="288289" h="283845">
                <a:moveTo>
                  <a:pt x="0" y="283463"/>
                </a:moveTo>
                <a:lnTo>
                  <a:pt x="288036" y="283463"/>
                </a:lnTo>
                <a:lnTo>
                  <a:pt x="288036" y="0"/>
                </a:lnTo>
                <a:lnTo>
                  <a:pt x="0" y="0"/>
                </a:lnTo>
                <a:lnTo>
                  <a:pt x="0" y="28346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3453818" y="5526745"/>
            <a:ext cx="26924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i="1" spc="7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875" spc="7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endParaRPr sz="1875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097023" y="4445508"/>
            <a:ext cx="483107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97023" y="4445508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5" h="477520">
                <a:moveTo>
                  <a:pt x="0" y="238506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7" y="238506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2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342132" y="4433315"/>
            <a:ext cx="484631" cy="475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342132" y="4433315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3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1" y="237743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7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773935" y="3176016"/>
            <a:ext cx="484631" cy="47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773935" y="3176016"/>
            <a:ext cx="485140" cy="477520"/>
          </a:xfrm>
          <a:custGeom>
            <a:avLst/>
            <a:gdLst/>
            <a:ahLst/>
            <a:cxnLst/>
            <a:rect l="l" t="t" r="r" b="b"/>
            <a:pathLst>
              <a:path w="485139" h="477520">
                <a:moveTo>
                  <a:pt x="0" y="238506"/>
                </a:moveTo>
                <a:lnTo>
                  <a:pt x="4921" y="190445"/>
                </a:lnTo>
                <a:lnTo>
                  <a:pt x="19038" y="145678"/>
                </a:lnTo>
                <a:lnTo>
                  <a:pt x="41375" y="105165"/>
                </a:lnTo>
                <a:lnTo>
                  <a:pt x="70961" y="69865"/>
                </a:lnTo>
                <a:lnTo>
                  <a:pt x="106821" y="40739"/>
                </a:lnTo>
                <a:lnTo>
                  <a:pt x="147982" y="18746"/>
                </a:lnTo>
                <a:lnTo>
                  <a:pt x="193472" y="4846"/>
                </a:lnTo>
                <a:lnTo>
                  <a:pt x="242315" y="0"/>
                </a:lnTo>
                <a:lnTo>
                  <a:pt x="291159" y="4846"/>
                </a:lnTo>
                <a:lnTo>
                  <a:pt x="336649" y="18746"/>
                </a:lnTo>
                <a:lnTo>
                  <a:pt x="377810" y="40739"/>
                </a:lnTo>
                <a:lnTo>
                  <a:pt x="413670" y="69865"/>
                </a:lnTo>
                <a:lnTo>
                  <a:pt x="443256" y="105165"/>
                </a:lnTo>
                <a:lnTo>
                  <a:pt x="465593" y="145678"/>
                </a:lnTo>
                <a:lnTo>
                  <a:pt x="479710" y="190445"/>
                </a:lnTo>
                <a:lnTo>
                  <a:pt x="484631" y="238506"/>
                </a:lnTo>
                <a:lnTo>
                  <a:pt x="479710" y="286566"/>
                </a:lnTo>
                <a:lnTo>
                  <a:pt x="465593" y="331333"/>
                </a:lnTo>
                <a:lnTo>
                  <a:pt x="443256" y="371846"/>
                </a:lnTo>
                <a:lnTo>
                  <a:pt x="413670" y="407146"/>
                </a:lnTo>
                <a:lnTo>
                  <a:pt x="377810" y="436272"/>
                </a:lnTo>
                <a:lnTo>
                  <a:pt x="336649" y="458265"/>
                </a:lnTo>
                <a:lnTo>
                  <a:pt x="291159" y="472165"/>
                </a:lnTo>
                <a:lnTo>
                  <a:pt x="242315" y="477012"/>
                </a:lnTo>
                <a:lnTo>
                  <a:pt x="193472" y="472165"/>
                </a:lnTo>
                <a:lnTo>
                  <a:pt x="147982" y="458265"/>
                </a:lnTo>
                <a:lnTo>
                  <a:pt x="106821" y="436272"/>
                </a:lnTo>
                <a:lnTo>
                  <a:pt x="70961" y="407146"/>
                </a:lnTo>
                <a:lnTo>
                  <a:pt x="41375" y="371846"/>
                </a:lnTo>
                <a:lnTo>
                  <a:pt x="19038" y="331333"/>
                </a:lnTo>
                <a:lnTo>
                  <a:pt x="4921" y="286566"/>
                </a:lnTo>
                <a:lnTo>
                  <a:pt x="0" y="23850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887979" y="3162300"/>
            <a:ext cx="483107" cy="47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887979" y="3162300"/>
            <a:ext cx="483234" cy="477520"/>
          </a:xfrm>
          <a:custGeom>
            <a:avLst/>
            <a:gdLst/>
            <a:ahLst/>
            <a:cxnLst/>
            <a:rect l="l" t="t" r="r" b="b"/>
            <a:pathLst>
              <a:path w="483235" h="477520">
                <a:moveTo>
                  <a:pt x="0" y="238505"/>
                </a:moveTo>
                <a:lnTo>
                  <a:pt x="4909" y="190445"/>
                </a:lnTo>
                <a:lnTo>
                  <a:pt x="18990" y="145678"/>
                </a:lnTo>
                <a:lnTo>
                  <a:pt x="41268" y="105165"/>
                </a:lnTo>
                <a:lnTo>
                  <a:pt x="70770" y="69865"/>
                </a:lnTo>
                <a:lnTo>
                  <a:pt x="106523" y="40739"/>
                </a:lnTo>
                <a:lnTo>
                  <a:pt x="147554" y="18746"/>
                </a:lnTo>
                <a:lnTo>
                  <a:pt x="192888" y="4846"/>
                </a:lnTo>
                <a:lnTo>
                  <a:pt x="241553" y="0"/>
                </a:lnTo>
                <a:lnTo>
                  <a:pt x="290219" y="4846"/>
                </a:lnTo>
                <a:lnTo>
                  <a:pt x="335553" y="18746"/>
                </a:lnTo>
                <a:lnTo>
                  <a:pt x="376584" y="40739"/>
                </a:lnTo>
                <a:lnTo>
                  <a:pt x="412337" y="69865"/>
                </a:lnTo>
                <a:lnTo>
                  <a:pt x="441839" y="105165"/>
                </a:lnTo>
                <a:lnTo>
                  <a:pt x="464117" y="145678"/>
                </a:lnTo>
                <a:lnTo>
                  <a:pt x="478198" y="190445"/>
                </a:lnTo>
                <a:lnTo>
                  <a:pt x="483107" y="238505"/>
                </a:lnTo>
                <a:lnTo>
                  <a:pt x="478198" y="286566"/>
                </a:lnTo>
                <a:lnTo>
                  <a:pt x="464117" y="331333"/>
                </a:lnTo>
                <a:lnTo>
                  <a:pt x="441839" y="371846"/>
                </a:lnTo>
                <a:lnTo>
                  <a:pt x="412337" y="407146"/>
                </a:lnTo>
                <a:lnTo>
                  <a:pt x="376584" y="436272"/>
                </a:lnTo>
                <a:lnTo>
                  <a:pt x="335553" y="458265"/>
                </a:lnTo>
                <a:lnTo>
                  <a:pt x="290219" y="472165"/>
                </a:lnTo>
                <a:lnTo>
                  <a:pt x="241553" y="477012"/>
                </a:lnTo>
                <a:lnTo>
                  <a:pt x="192888" y="472165"/>
                </a:lnTo>
                <a:lnTo>
                  <a:pt x="147554" y="458265"/>
                </a:lnTo>
                <a:lnTo>
                  <a:pt x="106523" y="436272"/>
                </a:lnTo>
                <a:lnTo>
                  <a:pt x="70770" y="407146"/>
                </a:lnTo>
                <a:lnTo>
                  <a:pt x="41268" y="371846"/>
                </a:lnTo>
                <a:lnTo>
                  <a:pt x="18990" y="331333"/>
                </a:lnTo>
                <a:lnTo>
                  <a:pt x="4909" y="286566"/>
                </a:lnTo>
                <a:lnTo>
                  <a:pt x="0" y="238505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556003" y="4901946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5" h="708660">
                <a:moveTo>
                  <a:pt x="51815" y="64769"/>
                </a:moveTo>
                <a:lnTo>
                  <a:pt x="25908" y="64769"/>
                </a:lnTo>
                <a:lnTo>
                  <a:pt x="25908" y="708228"/>
                </a:lnTo>
                <a:lnTo>
                  <a:pt x="51815" y="708228"/>
                </a:lnTo>
                <a:lnTo>
                  <a:pt x="51815" y="64769"/>
                </a:lnTo>
                <a:close/>
              </a:path>
              <a:path w="78105" h="70866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708660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301239" y="4892802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5" h="708660">
                <a:moveTo>
                  <a:pt x="51816" y="64770"/>
                </a:moveTo>
                <a:lnTo>
                  <a:pt x="25908" y="64770"/>
                </a:lnTo>
                <a:lnTo>
                  <a:pt x="25908" y="708228"/>
                </a:lnTo>
                <a:lnTo>
                  <a:pt x="51816" y="708228"/>
                </a:lnTo>
                <a:lnTo>
                  <a:pt x="51816" y="64770"/>
                </a:lnTo>
                <a:close/>
              </a:path>
              <a:path w="78105" h="70866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708660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526535" y="4908041"/>
            <a:ext cx="78105" cy="708660"/>
          </a:xfrm>
          <a:custGeom>
            <a:avLst/>
            <a:gdLst/>
            <a:ahLst/>
            <a:cxnLst/>
            <a:rect l="l" t="t" r="r" b="b"/>
            <a:pathLst>
              <a:path w="78104" h="708660">
                <a:moveTo>
                  <a:pt x="51815" y="64769"/>
                </a:moveTo>
                <a:lnTo>
                  <a:pt x="25908" y="64769"/>
                </a:lnTo>
                <a:lnTo>
                  <a:pt x="25908" y="708228"/>
                </a:lnTo>
                <a:lnTo>
                  <a:pt x="51815" y="708228"/>
                </a:lnTo>
                <a:lnTo>
                  <a:pt x="51815" y="64769"/>
                </a:lnTo>
                <a:close/>
              </a:path>
              <a:path w="78104" h="70866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08660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340101" y="4923282"/>
            <a:ext cx="1171575" cy="699135"/>
          </a:xfrm>
          <a:custGeom>
            <a:avLst/>
            <a:gdLst/>
            <a:ahLst/>
            <a:cxnLst/>
            <a:rect l="l" t="t" r="r" b="b"/>
            <a:pathLst>
              <a:path w="1171575" h="699135">
                <a:moveTo>
                  <a:pt x="73515" y="28435"/>
                </a:moveTo>
                <a:lnTo>
                  <a:pt x="60344" y="50681"/>
                </a:lnTo>
                <a:lnTo>
                  <a:pt x="1157986" y="699020"/>
                </a:lnTo>
                <a:lnTo>
                  <a:pt x="1171067" y="676719"/>
                </a:lnTo>
                <a:lnTo>
                  <a:pt x="73515" y="28435"/>
                </a:lnTo>
                <a:close/>
              </a:path>
              <a:path w="1171575" h="699135">
                <a:moveTo>
                  <a:pt x="0" y="0"/>
                </a:moveTo>
                <a:lnTo>
                  <a:pt x="47117" y="73025"/>
                </a:lnTo>
                <a:lnTo>
                  <a:pt x="60344" y="50681"/>
                </a:lnTo>
                <a:lnTo>
                  <a:pt x="49149" y="44069"/>
                </a:lnTo>
                <a:lnTo>
                  <a:pt x="62356" y="21844"/>
                </a:lnTo>
                <a:lnTo>
                  <a:pt x="77417" y="21844"/>
                </a:lnTo>
                <a:lnTo>
                  <a:pt x="86741" y="6096"/>
                </a:lnTo>
                <a:lnTo>
                  <a:pt x="0" y="0"/>
                </a:lnTo>
                <a:close/>
              </a:path>
              <a:path w="1171575" h="699135">
                <a:moveTo>
                  <a:pt x="62356" y="21844"/>
                </a:moveTo>
                <a:lnTo>
                  <a:pt x="49149" y="44069"/>
                </a:lnTo>
                <a:lnTo>
                  <a:pt x="60344" y="50681"/>
                </a:lnTo>
                <a:lnTo>
                  <a:pt x="73515" y="28435"/>
                </a:lnTo>
                <a:lnTo>
                  <a:pt x="62356" y="21844"/>
                </a:lnTo>
                <a:close/>
              </a:path>
              <a:path w="1171575" h="699135">
                <a:moveTo>
                  <a:pt x="77417" y="21844"/>
                </a:moveTo>
                <a:lnTo>
                  <a:pt x="62356" y="21844"/>
                </a:lnTo>
                <a:lnTo>
                  <a:pt x="73515" y="28435"/>
                </a:lnTo>
                <a:lnTo>
                  <a:pt x="77417" y="218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610105" y="4899025"/>
            <a:ext cx="1956435" cy="754380"/>
          </a:xfrm>
          <a:custGeom>
            <a:avLst/>
            <a:gdLst/>
            <a:ahLst/>
            <a:cxnLst/>
            <a:rect l="l" t="t" r="r" b="b"/>
            <a:pathLst>
              <a:path w="1956435" h="754379">
                <a:moveTo>
                  <a:pt x="77267" y="24233"/>
                </a:moveTo>
                <a:lnTo>
                  <a:pt x="68175" y="48463"/>
                </a:lnTo>
                <a:lnTo>
                  <a:pt x="1947036" y="753884"/>
                </a:lnTo>
                <a:lnTo>
                  <a:pt x="1956181" y="729627"/>
                </a:lnTo>
                <a:lnTo>
                  <a:pt x="77267" y="24233"/>
                </a:lnTo>
                <a:close/>
              </a:path>
              <a:path w="1956435" h="754379">
                <a:moveTo>
                  <a:pt x="86360" y="0"/>
                </a:moveTo>
                <a:lnTo>
                  <a:pt x="0" y="9017"/>
                </a:lnTo>
                <a:lnTo>
                  <a:pt x="59055" y="72770"/>
                </a:lnTo>
                <a:lnTo>
                  <a:pt x="68175" y="48463"/>
                </a:lnTo>
                <a:lnTo>
                  <a:pt x="56133" y="43942"/>
                </a:lnTo>
                <a:lnTo>
                  <a:pt x="65150" y="19685"/>
                </a:lnTo>
                <a:lnTo>
                  <a:pt x="78973" y="19685"/>
                </a:lnTo>
                <a:lnTo>
                  <a:pt x="86360" y="0"/>
                </a:lnTo>
                <a:close/>
              </a:path>
              <a:path w="1956435" h="754379">
                <a:moveTo>
                  <a:pt x="65150" y="19685"/>
                </a:moveTo>
                <a:lnTo>
                  <a:pt x="56133" y="43942"/>
                </a:lnTo>
                <a:lnTo>
                  <a:pt x="68175" y="48463"/>
                </a:lnTo>
                <a:lnTo>
                  <a:pt x="77267" y="24233"/>
                </a:lnTo>
                <a:lnTo>
                  <a:pt x="65150" y="19685"/>
                </a:lnTo>
                <a:close/>
              </a:path>
              <a:path w="1956435" h="754379">
                <a:moveTo>
                  <a:pt x="78973" y="19685"/>
                </a:moveTo>
                <a:lnTo>
                  <a:pt x="65150" y="19685"/>
                </a:lnTo>
                <a:lnTo>
                  <a:pt x="77267" y="24233"/>
                </a:lnTo>
                <a:lnTo>
                  <a:pt x="78973" y="1968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588769" y="4923282"/>
            <a:ext cx="750570" cy="740410"/>
          </a:xfrm>
          <a:custGeom>
            <a:avLst/>
            <a:gdLst/>
            <a:ahLst/>
            <a:cxnLst/>
            <a:rect l="l" t="t" r="r" b="b"/>
            <a:pathLst>
              <a:path w="750569" h="740410">
                <a:moveTo>
                  <a:pt x="685863" y="45402"/>
                </a:moveTo>
                <a:lnTo>
                  <a:pt x="0" y="721855"/>
                </a:lnTo>
                <a:lnTo>
                  <a:pt x="18288" y="740295"/>
                </a:lnTo>
                <a:lnTo>
                  <a:pt x="704087" y="63881"/>
                </a:lnTo>
                <a:lnTo>
                  <a:pt x="685863" y="45402"/>
                </a:lnTo>
                <a:close/>
              </a:path>
              <a:path w="750569" h="740410">
                <a:moveTo>
                  <a:pt x="737928" y="36322"/>
                </a:moveTo>
                <a:lnTo>
                  <a:pt x="695071" y="36322"/>
                </a:lnTo>
                <a:lnTo>
                  <a:pt x="713359" y="54737"/>
                </a:lnTo>
                <a:lnTo>
                  <a:pt x="704087" y="63881"/>
                </a:lnTo>
                <a:lnTo>
                  <a:pt x="722249" y="82296"/>
                </a:lnTo>
                <a:lnTo>
                  <a:pt x="737928" y="36322"/>
                </a:lnTo>
                <a:close/>
              </a:path>
              <a:path w="750569" h="740410">
                <a:moveTo>
                  <a:pt x="695071" y="36322"/>
                </a:moveTo>
                <a:lnTo>
                  <a:pt x="685863" y="45402"/>
                </a:lnTo>
                <a:lnTo>
                  <a:pt x="704087" y="63881"/>
                </a:lnTo>
                <a:lnTo>
                  <a:pt x="713359" y="54737"/>
                </a:lnTo>
                <a:lnTo>
                  <a:pt x="695071" y="36322"/>
                </a:lnTo>
                <a:close/>
              </a:path>
              <a:path w="750569" h="740410">
                <a:moveTo>
                  <a:pt x="750316" y="0"/>
                </a:moveTo>
                <a:lnTo>
                  <a:pt x="667638" y="26924"/>
                </a:lnTo>
                <a:lnTo>
                  <a:pt x="685863" y="45402"/>
                </a:lnTo>
                <a:lnTo>
                  <a:pt x="695071" y="36322"/>
                </a:lnTo>
                <a:lnTo>
                  <a:pt x="737928" y="36322"/>
                </a:lnTo>
                <a:lnTo>
                  <a:pt x="75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326132" y="4909565"/>
            <a:ext cx="1259205" cy="725170"/>
          </a:xfrm>
          <a:custGeom>
            <a:avLst/>
            <a:gdLst/>
            <a:ahLst/>
            <a:cxnLst/>
            <a:rect l="l" t="t" r="r" b="b"/>
            <a:pathLst>
              <a:path w="1259204" h="725170">
                <a:moveTo>
                  <a:pt x="1185309" y="27252"/>
                </a:moveTo>
                <a:lnTo>
                  <a:pt x="0" y="702119"/>
                </a:lnTo>
                <a:lnTo>
                  <a:pt x="12700" y="724636"/>
                </a:lnTo>
                <a:lnTo>
                  <a:pt x="1198118" y="49742"/>
                </a:lnTo>
                <a:lnTo>
                  <a:pt x="1185309" y="27252"/>
                </a:lnTo>
                <a:close/>
              </a:path>
              <a:path w="1259204" h="725170">
                <a:moveTo>
                  <a:pt x="1245295" y="20827"/>
                </a:moveTo>
                <a:lnTo>
                  <a:pt x="1196594" y="20827"/>
                </a:lnTo>
                <a:lnTo>
                  <a:pt x="1209420" y="43306"/>
                </a:lnTo>
                <a:lnTo>
                  <a:pt x="1198118" y="49742"/>
                </a:lnTo>
                <a:lnTo>
                  <a:pt x="1210945" y="72262"/>
                </a:lnTo>
                <a:lnTo>
                  <a:pt x="1245295" y="20827"/>
                </a:lnTo>
                <a:close/>
              </a:path>
              <a:path w="1259204" h="725170">
                <a:moveTo>
                  <a:pt x="1196594" y="20827"/>
                </a:moveTo>
                <a:lnTo>
                  <a:pt x="1185309" y="27252"/>
                </a:lnTo>
                <a:lnTo>
                  <a:pt x="1198118" y="49742"/>
                </a:lnTo>
                <a:lnTo>
                  <a:pt x="1209420" y="43306"/>
                </a:lnTo>
                <a:lnTo>
                  <a:pt x="1196594" y="20827"/>
                </a:lnTo>
                <a:close/>
              </a:path>
              <a:path w="1259204" h="725170">
                <a:moveTo>
                  <a:pt x="1259205" y="0"/>
                </a:moveTo>
                <a:lnTo>
                  <a:pt x="1172464" y="4698"/>
                </a:lnTo>
                <a:lnTo>
                  <a:pt x="1185309" y="27252"/>
                </a:lnTo>
                <a:lnTo>
                  <a:pt x="1196594" y="20827"/>
                </a:lnTo>
                <a:lnTo>
                  <a:pt x="1245295" y="20827"/>
                </a:lnTo>
                <a:lnTo>
                  <a:pt x="1259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594866" y="4901946"/>
            <a:ext cx="674370" cy="730250"/>
          </a:xfrm>
          <a:custGeom>
            <a:avLst/>
            <a:gdLst/>
            <a:ahLst/>
            <a:cxnLst/>
            <a:rect l="l" t="t" r="r" b="b"/>
            <a:pathLst>
              <a:path w="674369" h="730250">
                <a:moveTo>
                  <a:pt x="62235" y="48381"/>
                </a:moveTo>
                <a:lnTo>
                  <a:pt x="43117" y="65970"/>
                </a:lnTo>
                <a:lnTo>
                  <a:pt x="654811" y="729957"/>
                </a:lnTo>
                <a:lnTo>
                  <a:pt x="673861" y="712393"/>
                </a:lnTo>
                <a:lnTo>
                  <a:pt x="62235" y="48381"/>
                </a:lnTo>
                <a:close/>
              </a:path>
              <a:path w="674369" h="730250">
                <a:moveTo>
                  <a:pt x="0" y="0"/>
                </a:moveTo>
                <a:lnTo>
                  <a:pt x="24130" y="83438"/>
                </a:lnTo>
                <a:lnTo>
                  <a:pt x="43117" y="65970"/>
                </a:lnTo>
                <a:lnTo>
                  <a:pt x="34290" y="56387"/>
                </a:lnTo>
                <a:lnTo>
                  <a:pt x="53466" y="38861"/>
                </a:lnTo>
                <a:lnTo>
                  <a:pt x="72583" y="38861"/>
                </a:lnTo>
                <a:lnTo>
                  <a:pt x="81279" y="30860"/>
                </a:lnTo>
                <a:lnTo>
                  <a:pt x="0" y="0"/>
                </a:lnTo>
                <a:close/>
              </a:path>
              <a:path w="674369" h="730250">
                <a:moveTo>
                  <a:pt x="53466" y="38861"/>
                </a:moveTo>
                <a:lnTo>
                  <a:pt x="34290" y="56387"/>
                </a:lnTo>
                <a:lnTo>
                  <a:pt x="43117" y="65970"/>
                </a:lnTo>
                <a:lnTo>
                  <a:pt x="62235" y="48381"/>
                </a:lnTo>
                <a:lnTo>
                  <a:pt x="53466" y="38861"/>
                </a:lnTo>
                <a:close/>
              </a:path>
              <a:path w="674369" h="730250">
                <a:moveTo>
                  <a:pt x="72583" y="38861"/>
                </a:moveTo>
                <a:lnTo>
                  <a:pt x="53466" y="38861"/>
                </a:lnTo>
                <a:lnTo>
                  <a:pt x="62235" y="48381"/>
                </a:lnTo>
                <a:lnTo>
                  <a:pt x="72583" y="388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583436" y="3653790"/>
            <a:ext cx="433705" cy="779145"/>
          </a:xfrm>
          <a:custGeom>
            <a:avLst/>
            <a:gdLst/>
            <a:ahLst/>
            <a:cxnLst/>
            <a:rect l="l" t="t" r="r" b="b"/>
            <a:pathLst>
              <a:path w="433705" h="779145">
                <a:moveTo>
                  <a:pt x="385097" y="61994"/>
                </a:moveTo>
                <a:lnTo>
                  <a:pt x="0" y="766318"/>
                </a:lnTo>
                <a:lnTo>
                  <a:pt x="22859" y="778764"/>
                </a:lnTo>
                <a:lnTo>
                  <a:pt x="407779" y="74412"/>
                </a:lnTo>
                <a:lnTo>
                  <a:pt x="385097" y="61994"/>
                </a:lnTo>
                <a:close/>
              </a:path>
              <a:path w="433705" h="779145">
                <a:moveTo>
                  <a:pt x="431852" y="50673"/>
                </a:moveTo>
                <a:lnTo>
                  <a:pt x="391287" y="50673"/>
                </a:lnTo>
                <a:lnTo>
                  <a:pt x="414019" y="62992"/>
                </a:lnTo>
                <a:lnTo>
                  <a:pt x="407779" y="74412"/>
                </a:lnTo>
                <a:lnTo>
                  <a:pt x="430530" y="86868"/>
                </a:lnTo>
                <a:lnTo>
                  <a:pt x="431852" y="50673"/>
                </a:lnTo>
                <a:close/>
              </a:path>
              <a:path w="433705" h="779145">
                <a:moveTo>
                  <a:pt x="391287" y="50673"/>
                </a:moveTo>
                <a:lnTo>
                  <a:pt x="385097" y="61994"/>
                </a:lnTo>
                <a:lnTo>
                  <a:pt x="407779" y="74412"/>
                </a:lnTo>
                <a:lnTo>
                  <a:pt x="414019" y="62992"/>
                </a:lnTo>
                <a:lnTo>
                  <a:pt x="391287" y="50673"/>
                </a:lnTo>
                <a:close/>
              </a:path>
              <a:path w="433705" h="779145">
                <a:moveTo>
                  <a:pt x="433705" y="0"/>
                </a:moveTo>
                <a:lnTo>
                  <a:pt x="362331" y="49530"/>
                </a:lnTo>
                <a:lnTo>
                  <a:pt x="385097" y="61994"/>
                </a:lnTo>
                <a:lnTo>
                  <a:pt x="391287" y="50673"/>
                </a:lnTo>
                <a:lnTo>
                  <a:pt x="431852" y="50673"/>
                </a:lnTo>
                <a:lnTo>
                  <a:pt x="4337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010282" y="3653790"/>
            <a:ext cx="341630" cy="798195"/>
          </a:xfrm>
          <a:custGeom>
            <a:avLst/>
            <a:gdLst/>
            <a:ahLst/>
            <a:cxnLst/>
            <a:rect l="l" t="t" r="r" b="b"/>
            <a:pathLst>
              <a:path w="341630" h="798195">
                <a:moveTo>
                  <a:pt x="48034" y="67044"/>
                </a:moveTo>
                <a:lnTo>
                  <a:pt x="24031" y="76823"/>
                </a:lnTo>
                <a:lnTo>
                  <a:pt x="317500" y="797814"/>
                </a:lnTo>
                <a:lnTo>
                  <a:pt x="341503" y="788035"/>
                </a:lnTo>
                <a:lnTo>
                  <a:pt x="48034" y="67044"/>
                </a:lnTo>
                <a:close/>
              </a:path>
              <a:path w="341630" h="798195">
                <a:moveTo>
                  <a:pt x="6731" y="0"/>
                </a:moveTo>
                <a:lnTo>
                  <a:pt x="0" y="86614"/>
                </a:lnTo>
                <a:lnTo>
                  <a:pt x="24031" y="76823"/>
                </a:lnTo>
                <a:lnTo>
                  <a:pt x="19177" y="64897"/>
                </a:lnTo>
                <a:lnTo>
                  <a:pt x="43180" y="55118"/>
                </a:lnTo>
                <a:lnTo>
                  <a:pt x="69548" y="55118"/>
                </a:lnTo>
                <a:lnTo>
                  <a:pt x="6731" y="0"/>
                </a:lnTo>
                <a:close/>
              </a:path>
              <a:path w="341630" h="798195">
                <a:moveTo>
                  <a:pt x="43180" y="55118"/>
                </a:moveTo>
                <a:lnTo>
                  <a:pt x="19177" y="64897"/>
                </a:lnTo>
                <a:lnTo>
                  <a:pt x="24031" y="76823"/>
                </a:lnTo>
                <a:lnTo>
                  <a:pt x="48034" y="67044"/>
                </a:lnTo>
                <a:lnTo>
                  <a:pt x="43180" y="55118"/>
                </a:lnTo>
                <a:close/>
              </a:path>
              <a:path w="341630" h="798195">
                <a:moveTo>
                  <a:pt x="69548" y="55118"/>
                </a:moveTo>
                <a:lnTo>
                  <a:pt x="43180" y="55118"/>
                </a:lnTo>
                <a:lnTo>
                  <a:pt x="48034" y="67044"/>
                </a:lnTo>
                <a:lnTo>
                  <a:pt x="72009" y="57277"/>
                </a:lnTo>
                <a:lnTo>
                  <a:pt x="69548" y="55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017014" y="3653663"/>
            <a:ext cx="1574165" cy="792480"/>
          </a:xfrm>
          <a:custGeom>
            <a:avLst/>
            <a:gdLst/>
            <a:ahLst/>
            <a:cxnLst/>
            <a:rect l="l" t="t" r="r" b="b"/>
            <a:pathLst>
              <a:path w="1574164" h="792479">
                <a:moveTo>
                  <a:pt x="75364" y="23175"/>
                </a:moveTo>
                <a:lnTo>
                  <a:pt x="63824" y="46425"/>
                </a:lnTo>
                <a:lnTo>
                  <a:pt x="1562481" y="792099"/>
                </a:lnTo>
                <a:lnTo>
                  <a:pt x="1574038" y="768857"/>
                </a:lnTo>
                <a:lnTo>
                  <a:pt x="75364" y="23175"/>
                </a:lnTo>
                <a:close/>
              </a:path>
              <a:path w="1574164" h="792479">
                <a:moveTo>
                  <a:pt x="86868" y="0"/>
                </a:moveTo>
                <a:lnTo>
                  <a:pt x="0" y="126"/>
                </a:lnTo>
                <a:lnTo>
                  <a:pt x="52324" y="69595"/>
                </a:lnTo>
                <a:lnTo>
                  <a:pt x="63824" y="46425"/>
                </a:lnTo>
                <a:lnTo>
                  <a:pt x="52197" y="40639"/>
                </a:lnTo>
                <a:lnTo>
                  <a:pt x="63754" y="17399"/>
                </a:lnTo>
                <a:lnTo>
                  <a:pt x="78231" y="17399"/>
                </a:lnTo>
                <a:lnTo>
                  <a:pt x="86868" y="0"/>
                </a:lnTo>
                <a:close/>
              </a:path>
              <a:path w="1574164" h="792479">
                <a:moveTo>
                  <a:pt x="63754" y="17399"/>
                </a:moveTo>
                <a:lnTo>
                  <a:pt x="52197" y="40639"/>
                </a:lnTo>
                <a:lnTo>
                  <a:pt x="63824" y="46425"/>
                </a:lnTo>
                <a:lnTo>
                  <a:pt x="75364" y="23175"/>
                </a:lnTo>
                <a:lnTo>
                  <a:pt x="63754" y="17399"/>
                </a:lnTo>
                <a:close/>
              </a:path>
              <a:path w="1574164" h="792479">
                <a:moveTo>
                  <a:pt x="78231" y="17399"/>
                </a:moveTo>
                <a:lnTo>
                  <a:pt x="63754" y="17399"/>
                </a:lnTo>
                <a:lnTo>
                  <a:pt x="75364" y="23175"/>
                </a:lnTo>
                <a:lnTo>
                  <a:pt x="78231" y="17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131057" y="3640073"/>
            <a:ext cx="465455" cy="801370"/>
          </a:xfrm>
          <a:custGeom>
            <a:avLst/>
            <a:gdLst/>
            <a:ahLst/>
            <a:cxnLst/>
            <a:rect l="l" t="t" r="r" b="b"/>
            <a:pathLst>
              <a:path w="465454" h="801370">
                <a:moveTo>
                  <a:pt x="49830" y="60975"/>
                </a:moveTo>
                <a:lnTo>
                  <a:pt x="27369" y="73834"/>
                </a:lnTo>
                <a:lnTo>
                  <a:pt x="442976" y="800988"/>
                </a:lnTo>
                <a:lnTo>
                  <a:pt x="465455" y="788162"/>
                </a:lnTo>
                <a:lnTo>
                  <a:pt x="49830" y="60975"/>
                </a:lnTo>
                <a:close/>
              </a:path>
              <a:path w="465454" h="801370">
                <a:moveTo>
                  <a:pt x="0" y="0"/>
                </a:moveTo>
                <a:lnTo>
                  <a:pt x="4825" y="86740"/>
                </a:lnTo>
                <a:lnTo>
                  <a:pt x="27369" y="73834"/>
                </a:lnTo>
                <a:lnTo>
                  <a:pt x="20955" y="62611"/>
                </a:lnTo>
                <a:lnTo>
                  <a:pt x="43434" y="49783"/>
                </a:lnTo>
                <a:lnTo>
                  <a:pt x="69379" y="49783"/>
                </a:lnTo>
                <a:lnTo>
                  <a:pt x="72262" y="48132"/>
                </a:lnTo>
                <a:lnTo>
                  <a:pt x="0" y="0"/>
                </a:lnTo>
                <a:close/>
              </a:path>
              <a:path w="465454" h="801370">
                <a:moveTo>
                  <a:pt x="43434" y="49783"/>
                </a:moveTo>
                <a:lnTo>
                  <a:pt x="20955" y="62611"/>
                </a:lnTo>
                <a:lnTo>
                  <a:pt x="27369" y="73834"/>
                </a:lnTo>
                <a:lnTo>
                  <a:pt x="49830" y="60975"/>
                </a:lnTo>
                <a:lnTo>
                  <a:pt x="43434" y="49783"/>
                </a:lnTo>
                <a:close/>
              </a:path>
              <a:path w="465454" h="801370">
                <a:moveTo>
                  <a:pt x="69379" y="49783"/>
                </a:moveTo>
                <a:lnTo>
                  <a:pt x="43434" y="49783"/>
                </a:lnTo>
                <a:lnTo>
                  <a:pt x="49830" y="60975"/>
                </a:lnTo>
                <a:lnTo>
                  <a:pt x="69379" y="497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30830" y="3640073"/>
            <a:ext cx="800735" cy="816610"/>
          </a:xfrm>
          <a:custGeom>
            <a:avLst/>
            <a:gdLst/>
            <a:ahLst/>
            <a:cxnLst/>
            <a:rect l="l" t="t" r="r" b="b"/>
            <a:pathLst>
              <a:path w="800735" h="816610">
                <a:moveTo>
                  <a:pt x="736818" y="46445"/>
                </a:moveTo>
                <a:lnTo>
                  <a:pt x="0" y="798068"/>
                </a:lnTo>
                <a:lnTo>
                  <a:pt x="18542" y="816228"/>
                </a:lnTo>
                <a:lnTo>
                  <a:pt x="755296" y="64543"/>
                </a:lnTo>
                <a:lnTo>
                  <a:pt x="736818" y="46445"/>
                </a:lnTo>
                <a:close/>
              </a:path>
              <a:path w="800735" h="816610">
                <a:moveTo>
                  <a:pt x="788477" y="37211"/>
                </a:moveTo>
                <a:lnTo>
                  <a:pt x="745870" y="37211"/>
                </a:lnTo>
                <a:lnTo>
                  <a:pt x="764286" y="55371"/>
                </a:lnTo>
                <a:lnTo>
                  <a:pt x="755296" y="64543"/>
                </a:lnTo>
                <a:lnTo>
                  <a:pt x="773811" y="82676"/>
                </a:lnTo>
                <a:lnTo>
                  <a:pt x="788477" y="37211"/>
                </a:lnTo>
                <a:close/>
              </a:path>
              <a:path w="800735" h="816610">
                <a:moveTo>
                  <a:pt x="745870" y="37211"/>
                </a:moveTo>
                <a:lnTo>
                  <a:pt x="736818" y="46445"/>
                </a:lnTo>
                <a:lnTo>
                  <a:pt x="755296" y="64543"/>
                </a:lnTo>
                <a:lnTo>
                  <a:pt x="764286" y="55371"/>
                </a:lnTo>
                <a:lnTo>
                  <a:pt x="745870" y="37211"/>
                </a:lnTo>
                <a:close/>
              </a:path>
              <a:path w="800735" h="816610">
                <a:moveTo>
                  <a:pt x="800481" y="0"/>
                </a:moveTo>
                <a:lnTo>
                  <a:pt x="718312" y="28320"/>
                </a:lnTo>
                <a:lnTo>
                  <a:pt x="736818" y="46445"/>
                </a:lnTo>
                <a:lnTo>
                  <a:pt x="745870" y="37211"/>
                </a:lnTo>
                <a:lnTo>
                  <a:pt x="788477" y="37211"/>
                </a:lnTo>
                <a:lnTo>
                  <a:pt x="8004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588897" y="3640073"/>
            <a:ext cx="1542415" cy="798830"/>
          </a:xfrm>
          <a:custGeom>
            <a:avLst/>
            <a:gdLst/>
            <a:ahLst/>
            <a:cxnLst/>
            <a:rect l="l" t="t" r="r" b="b"/>
            <a:pathLst>
              <a:path w="1542414" h="798829">
                <a:moveTo>
                  <a:pt x="1467091" y="23893"/>
                </a:moveTo>
                <a:lnTo>
                  <a:pt x="0" y="775207"/>
                </a:lnTo>
                <a:lnTo>
                  <a:pt x="11811" y="798321"/>
                </a:lnTo>
                <a:lnTo>
                  <a:pt x="1478885" y="46890"/>
                </a:lnTo>
                <a:lnTo>
                  <a:pt x="1467091" y="23893"/>
                </a:lnTo>
                <a:close/>
              </a:path>
              <a:path w="1542414" h="798829">
                <a:moveTo>
                  <a:pt x="1528905" y="18033"/>
                </a:moveTo>
                <a:lnTo>
                  <a:pt x="1478534" y="18033"/>
                </a:lnTo>
                <a:lnTo>
                  <a:pt x="1490345" y="41020"/>
                </a:lnTo>
                <a:lnTo>
                  <a:pt x="1478885" y="46890"/>
                </a:lnTo>
                <a:lnTo>
                  <a:pt x="1490726" y="69976"/>
                </a:lnTo>
                <a:lnTo>
                  <a:pt x="1528905" y="18033"/>
                </a:lnTo>
                <a:close/>
              </a:path>
              <a:path w="1542414" h="798829">
                <a:moveTo>
                  <a:pt x="1478534" y="18033"/>
                </a:moveTo>
                <a:lnTo>
                  <a:pt x="1467091" y="23893"/>
                </a:lnTo>
                <a:lnTo>
                  <a:pt x="1478885" y="46890"/>
                </a:lnTo>
                <a:lnTo>
                  <a:pt x="1490345" y="41020"/>
                </a:lnTo>
                <a:lnTo>
                  <a:pt x="1478534" y="18033"/>
                </a:lnTo>
                <a:close/>
              </a:path>
              <a:path w="1542414" h="798829">
                <a:moveTo>
                  <a:pt x="1542161" y="0"/>
                </a:moveTo>
                <a:lnTo>
                  <a:pt x="1455292" y="888"/>
                </a:lnTo>
                <a:lnTo>
                  <a:pt x="1467091" y="23893"/>
                </a:lnTo>
                <a:lnTo>
                  <a:pt x="1478534" y="18033"/>
                </a:lnTo>
                <a:lnTo>
                  <a:pt x="1528905" y="18033"/>
                </a:lnTo>
                <a:lnTo>
                  <a:pt x="15421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1941702" y="6150661"/>
            <a:ext cx="114681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Sha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l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l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o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w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991232" y="2827782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5" h="398144">
                <a:moveTo>
                  <a:pt x="25881" y="77385"/>
                </a:moveTo>
                <a:lnTo>
                  <a:pt x="18923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5" h="398144">
                <a:moveTo>
                  <a:pt x="70996" y="64515"/>
                </a:moveTo>
                <a:lnTo>
                  <a:pt x="26162" y="64515"/>
                </a:lnTo>
                <a:lnTo>
                  <a:pt x="52069" y="65023"/>
                </a:lnTo>
                <a:lnTo>
                  <a:pt x="51788" y="77936"/>
                </a:lnTo>
                <a:lnTo>
                  <a:pt x="77597" y="78485"/>
                </a:lnTo>
                <a:lnTo>
                  <a:pt x="70996" y="64515"/>
                </a:lnTo>
                <a:close/>
              </a:path>
              <a:path w="78105" h="398144">
                <a:moveTo>
                  <a:pt x="26162" y="64515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69" y="65023"/>
                </a:lnTo>
                <a:lnTo>
                  <a:pt x="26162" y="64515"/>
                </a:lnTo>
                <a:close/>
              </a:path>
              <a:path w="78105" h="398144">
                <a:moveTo>
                  <a:pt x="40512" y="0"/>
                </a:moveTo>
                <a:lnTo>
                  <a:pt x="0" y="76834"/>
                </a:lnTo>
                <a:lnTo>
                  <a:pt x="25881" y="77385"/>
                </a:lnTo>
                <a:lnTo>
                  <a:pt x="26162" y="64515"/>
                </a:lnTo>
                <a:lnTo>
                  <a:pt x="70996" y="64515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120517" y="2795777"/>
            <a:ext cx="78105" cy="398145"/>
          </a:xfrm>
          <a:custGeom>
            <a:avLst/>
            <a:gdLst/>
            <a:ahLst/>
            <a:cxnLst/>
            <a:rect l="l" t="t" r="r" b="b"/>
            <a:pathLst>
              <a:path w="78105" h="398144">
                <a:moveTo>
                  <a:pt x="25881" y="77385"/>
                </a:moveTo>
                <a:lnTo>
                  <a:pt x="18922" y="397001"/>
                </a:lnTo>
                <a:lnTo>
                  <a:pt x="44831" y="397637"/>
                </a:lnTo>
                <a:lnTo>
                  <a:pt x="51788" y="77936"/>
                </a:lnTo>
                <a:lnTo>
                  <a:pt x="25881" y="77385"/>
                </a:lnTo>
                <a:close/>
              </a:path>
              <a:path w="78105" h="398144">
                <a:moveTo>
                  <a:pt x="70996" y="64516"/>
                </a:moveTo>
                <a:lnTo>
                  <a:pt x="26162" y="64516"/>
                </a:lnTo>
                <a:lnTo>
                  <a:pt x="52069" y="65024"/>
                </a:lnTo>
                <a:lnTo>
                  <a:pt x="51788" y="77936"/>
                </a:lnTo>
                <a:lnTo>
                  <a:pt x="77596" y="78486"/>
                </a:lnTo>
                <a:lnTo>
                  <a:pt x="70996" y="64516"/>
                </a:lnTo>
                <a:close/>
              </a:path>
              <a:path w="78105" h="398144">
                <a:moveTo>
                  <a:pt x="26162" y="64516"/>
                </a:moveTo>
                <a:lnTo>
                  <a:pt x="25881" y="77385"/>
                </a:lnTo>
                <a:lnTo>
                  <a:pt x="51788" y="77936"/>
                </a:lnTo>
                <a:lnTo>
                  <a:pt x="52069" y="65024"/>
                </a:lnTo>
                <a:lnTo>
                  <a:pt x="26162" y="64516"/>
                </a:lnTo>
                <a:close/>
              </a:path>
              <a:path w="78105" h="398144">
                <a:moveTo>
                  <a:pt x="40512" y="0"/>
                </a:moveTo>
                <a:lnTo>
                  <a:pt x="0" y="76835"/>
                </a:lnTo>
                <a:lnTo>
                  <a:pt x="25881" y="77385"/>
                </a:lnTo>
                <a:lnTo>
                  <a:pt x="26162" y="64516"/>
                </a:lnTo>
                <a:lnTo>
                  <a:pt x="70996" y="64516"/>
                </a:lnTo>
                <a:lnTo>
                  <a:pt x="405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33400" y="4405884"/>
            <a:ext cx="484631" cy="4754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33400" y="4405884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40" h="475614">
                <a:moveTo>
                  <a:pt x="0" y="237744"/>
                </a:moveTo>
                <a:lnTo>
                  <a:pt x="4922" y="189825"/>
                </a:lnTo>
                <a:lnTo>
                  <a:pt x="19041" y="145196"/>
                </a:lnTo>
                <a:lnTo>
                  <a:pt x="41382" y="104812"/>
                </a:lnTo>
                <a:lnTo>
                  <a:pt x="70970" y="69627"/>
                </a:lnTo>
                <a:lnTo>
                  <a:pt x="106832" y="40598"/>
                </a:lnTo>
                <a:lnTo>
                  <a:pt x="147993" y="18680"/>
                </a:lnTo>
                <a:lnTo>
                  <a:pt x="193479" y="4829"/>
                </a:lnTo>
                <a:lnTo>
                  <a:pt x="242315" y="0"/>
                </a:lnTo>
                <a:lnTo>
                  <a:pt x="291152" y="4829"/>
                </a:lnTo>
                <a:lnTo>
                  <a:pt x="336638" y="18680"/>
                </a:lnTo>
                <a:lnTo>
                  <a:pt x="377799" y="40598"/>
                </a:lnTo>
                <a:lnTo>
                  <a:pt x="413661" y="69627"/>
                </a:lnTo>
                <a:lnTo>
                  <a:pt x="443249" y="104812"/>
                </a:lnTo>
                <a:lnTo>
                  <a:pt x="465590" y="145196"/>
                </a:lnTo>
                <a:lnTo>
                  <a:pt x="479709" y="189825"/>
                </a:lnTo>
                <a:lnTo>
                  <a:pt x="484631" y="237744"/>
                </a:lnTo>
                <a:lnTo>
                  <a:pt x="479709" y="285662"/>
                </a:lnTo>
                <a:lnTo>
                  <a:pt x="465590" y="330291"/>
                </a:lnTo>
                <a:lnTo>
                  <a:pt x="443249" y="370675"/>
                </a:lnTo>
                <a:lnTo>
                  <a:pt x="413661" y="405860"/>
                </a:lnTo>
                <a:lnTo>
                  <a:pt x="377799" y="434889"/>
                </a:lnTo>
                <a:lnTo>
                  <a:pt x="336638" y="456807"/>
                </a:lnTo>
                <a:lnTo>
                  <a:pt x="291152" y="470658"/>
                </a:lnTo>
                <a:lnTo>
                  <a:pt x="242315" y="475488"/>
                </a:lnTo>
                <a:lnTo>
                  <a:pt x="193479" y="470658"/>
                </a:lnTo>
                <a:lnTo>
                  <a:pt x="147993" y="456807"/>
                </a:lnTo>
                <a:lnTo>
                  <a:pt x="106832" y="434889"/>
                </a:lnTo>
                <a:lnTo>
                  <a:pt x="70970" y="405860"/>
                </a:lnTo>
                <a:lnTo>
                  <a:pt x="41382" y="370675"/>
                </a:lnTo>
                <a:lnTo>
                  <a:pt x="19041" y="330291"/>
                </a:lnTo>
                <a:lnTo>
                  <a:pt x="4922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195571" y="4450079"/>
            <a:ext cx="484631" cy="475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4195571" y="4450079"/>
            <a:ext cx="485140" cy="475615"/>
          </a:xfrm>
          <a:custGeom>
            <a:avLst/>
            <a:gdLst/>
            <a:ahLst/>
            <a:cxnLst/>
            <a:rect l="l" t="t" r="r" b="b"/>
            <a:pathLst>
              <a:path w="485139" h="475614">
                <a:moveTo>
                  <a:pt x="0" y="237744"/>
                </a:moveTo>
                <a:lnTo>
                  <a:pt x="4921" y="189825"/>
                </a:lnTo>
                <a:lnTo>
                  <a:pt x="19038" y="145196"/>
                </a:lnTo>
                <a:lnTo>
                  <a:pt x="41375" y="104812"/>
                </a:lnTo>
                <a:lnTo>
                  <a:pt x="70961" y="69627"/>
                </a:lnTo>
                <a:lnTo>
                  <a:pt x="106821" y="40598"/>
                </a:lnTo>
                <a:lnTo>
                  <a:pt x="147982" y="18680"/>
                </a:lnTo>
                <a:lnTo>
                  <a:pt x="193472" y="4829"/>
                </a:lnTo>
                <a:lnTo>
                  <a:pt x="242315" y="0"/>
                </a:lnTo>
                <a:lnTo>
                  <a:pt x="291159" y="4829"/>
                </a:lnTo>
                <a:lnTo>
                  <a:pt x="336649" y="18680"/>
                </a:lnTo>
                <a:lnTo>
                  <a:pt x="377810" y="40598"/>
                </a:lnTo>
                <a:lnTo>
                  <a:pt x="413670" y="69627"/>
                </a:lnTo>
                <a:lnTo>
                  <a:pt x="443256" y="104812"/>
                </a:lnTo>
                <a:lnTo>
                  <a:pt x="465593" y="145196"/>
                </a:lnTo>
                <a:lnTo>
                  <a:pt x="479710" y="189825"/>
                </a:lnTo>
                <a:lnTo>
                  <a:pt x="484631" y="237744"/>
                </a:lnTo>
                <a:lnTo>
                  <a:pt x="479710" y="285662"/>
                </a:lnTo>
                <a:lnTo>
                  <a:pt x="465593" y="330291"/>
                </a:lnTo>
                <a:lnTo>
                  <a:pt x="443256" y="370675"/>
                </a:lnTo>
                <a:lnTo>
                  <a:pt x="413670" y="405860"/>
                </a:lnTo>
                <a:lnTo>
                  <a:pt x="377810" y="434889"/>
                </a:lnTo>
                <a:lnTo>
                  <a:pt x="336649" y="456807"/>
                </a:lnTo>
                <a:lnTo>
                  <a:pt x="291159" y="470658"/>
                </a:lnTo>
                <a:lnTo>
                  <a:pt x="242315" y="475488"/>
                </a:lnTo>
                <a:lnTo>
                  <a:pt x="193472" y="470658"/>
                </a:lnTo>
                <a:lnTo>
                  <a:pt x="147982" y="456807"/>
                </a:lnTo>
                <a:lnTo>
                  <a:pt x="106821" y="434889"/>
                </a:lnTo>
                <a:lnTo>
                  <a:pt x="70961" y="405860"/>
                </a:lnTo>
                <a:lnTo>
                  <a:pt x="41375" y="370675"/>
                </a:lnTo>
                <a:lnTo>
                  <a:pt x="19038" y="330291"/>
                </a:lnTo>
                <a:lnTo>
                  <a:pt x="4921" y="285662"/>
                </a:lnTo>
                <a:lnTo>
                  <a:pt x="0" y="23774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532759" y="4857750"/>
            <a:ext cx="735330" cy="840105"/>
          </a:xfrm>
          <a:custGeom>
            <a:avLst/>
            <a:gdLst/>
            <a:ahLst/>
            <a:cxnLst/>
            <a:rect l="l" t="t" r="r" b="b"/>
            <a:pathLst>
              <a:path w="735329" h="840104">
                <a:moveTo>
                  <a:pt x="674084" y="50047"/>
                </a:moveTo>
                <a:lnTo>
                  <a:pt x="0" y="822579"/>
                </a:lnTo>
                <a:lnTo>
                  <a:pt x="19557" y="839609"/>
                </a:lnTo>
                <a:lnTo>
                  <a:pt x="693623" y="67086"/>
                </a:lnTo>
                <a:lnTo>
                  <a:pt x="674084" y="50047"/>
                </a:lnTo>
                <a:close/>
              </a:path>
              <a:path w="735329" h="840104">
                <a:moveTo>
                  <a:pt x="724488" y="40258"/>
                </a:moveTo>
                <a:lnTo>
                  <a:pt x="682625" y="40258"/>
                </a:lnTo>
                <a:lnTo>
                  <a:pt x="702182" y="57276"/>
                </a:lnTo>
                <a:lnTo>
                  <a:pt x="693623" y="67086"/>
                </a:lnTo>
                <a:lnTo>
                  <a:pt x="713104" y="84074"/>
                </a:lnTo>
                <a:lnTo>
                  <a:pt x="724488" y="40258"/>
                </a:lnTo>
                <a:close/>
              </a:path>
              <a:path w="735329" h="840104">
                <a:moveTo>
                  <a:pt x="682625" y="40258"/>
                </a:moveTo>
                <a:lnTo>
                  <a:pt x="674084" y="50047"/>
                </a:lnTo>
                <a:lnTo>
                  <a:pt x="693623" y="67086"/>
                </a:lnTo>
                <a:lnTo>
                  <a:pt x="702182" y="57276"/>
                </a:lnTo>
                <a:lnTo>
                  <a:pt x="682625" y="40258"/>
                </a:lnTo>
                <a:close/>
              </a:path>
              <a:path w="735329" h="840104">
                <a:moveTo>
                  <a:pt x="734949" y="0"/>
                </a:moveTo>
                <a:lnTo>
                  <a:pt x="654557" y="33019"/>
                </a:lnTo>
                <a:lnTo>
                  <a:pt x="674084" y="50047"/>
                </a:lnTo>
                <a:lnTo>
                  <a:pt x="682625" y="40258"/>
                </a:lnTo>
                <a:lnTo>
                  <a:pt x="724488" y="40258"/>
                </a:lnTo>
                <a:lnTo>
                  <a:pt x="7349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76477" y="4866132"/>
            <a:ext cx="2823210" cy="835025"/>
          </a:xfrm>
          <a:custGeom>
            <a:avLst/>
            <a:gdLst/>
            <a:ahLst/>
            <a:cxnLst/>
            <a:rect l="l" t="t" r="r" b="b"/>
            <a:pathLst>
              <a:path w="2823210" h="835025">
                <a:moveTo>
                  <a:pt x="78285" y="24899"/>
                </a:moveTo>
                <a:lnTo>
                  <a:pt x="71165" y="49788"/>
                </a:lnTo>
                <a:lnTo>
                  <a:pt x="2815971" y="834656"/>
                </a:lnTo>
                <a:lnTo>
                  <a:pt x="2823083" y="809752"/>
                </a:lnTo>
                <a:lnTo>
                  <a:pt x="78285" y="24899"/>
                </a:lnTo>
                <a:close/>
              </a:path>
              <a:path w="2823210" h="835025">
                <a:moveTo>
                  <a:pt x="85407" y="0"/>
                </a:moveTo>
                <a:lnTo>
                  <a:pt x="0" y="16002"/>
                </a:lnTo>
                <a:lnTo>
                  <a:pt x="64046" y="74676"/>
                </a:lnTo>
                <a:lnTo>
                  <a:pt x="71165" y="49788"/>
                </a:lnTo>
                <a:lnTo>
                  <a:pt x="58712" y="46228"/>
                </a:lnTo>
                <a:lnTo>
                  <a:pt x="65824" y="21336"/>
                </a:lnTo>
                <a:lnTo>
                  <a:pt x="79304" y="21336"/>
                </a:lnTo>
                <a:lnTo>
                  <a:pt x="85407" y="0"/>
                </a:lnTo>
                <a:close/>
              </a:path>
              <a:path w="2823210" h="835025">
                <a:moveTo>
                  <a:pt x="65824" y="21336"/>
                </a:moveTo>
                <a:lnTo>
                  <a:pt x="58712" y="46228"/>
                </a:lnTo>
                <a:lnTo>
                  <a:pt x="71165" y="49788"/>
                </a:lnTo>
                <a:lnTo>
                  <a:pt x="78285" y="24899"/>
                </a:lnTo>
                <a:lnTo>
                  <a:pt x="65824" y="21336"/>
                </a:lnTo>
                <a:close/>
              </a:path>
              <a:path w="2823210" h="835025">
                <a:moveTo>
                  <a:pt x="79304" y="21336"/>
                </a:moveTo>
                <a:lnTo>
                  <a:pt x="65824" y="21336"/>
                </a:lnTo>
                <a:lnTo>
                  <a:pt x="78285" y="24899"/>
                </a:lnTo>
                <a:lnTo>
                  <a:pt x="79304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341245" y="4851527"/>
            <a:ext cx="1925320" cy="813435"/>
          </a:xfrm>
          <a:custGeom>
            <a:avLst/>
            <a:gdLst/>
            <a:ahLst/>
            <a:cxnLst/>
            <a:rect l="l" t="t" r="r" b="b"/>
            <a:pathLst>
              <a:path w="1925320" h="813435">
                <a:moveTo>
                  <a:pt x="1848387" y="24032"/>
                </a:moveTo>
                <a:lnTo>
                  <a:pt x="0" y="789266"/>
                </a:lnTo>
                <a:lnTo>
                  <a:pt x="9906" y="813206"/>
                </a:lnTo>
                <a:lnTo>
                  <a:pt x="1858263" y="47921"/>
                </a:lnTo>
                <a:lnTo>
                  <a:pt x="1848387" y="24032"/>
                </a:lnTo>
                <a:close/>
              </a:path>
              <a:path w="1925320" h="813435">
                <a:moveTo>
                  <a:pt x="1914053" y="19050"/>
                </a:moveTo>
                <a:lnTo>
                  <a:pt x="1860422" y="19050"/>
                </a:lnTo>
                <a:lnTo>
                  <a:pt x="1870329" y="42925"/>
                </a:lnTo>
                <a:lnTo>
                  <a:pt x="1858264" y="47921"/>
                </a:lnTo>
                <a:lnTo>
                  <a:pt x="1868170" y="71881"/>
                </a:lnTo>
                <a:lnTo>
                  <a:pt x="1914053" y="19050"/>
                </a:lnTo>
                <a:close/>
              </a:path>
              <a:path w="1925320" h="813435">
                <a:moveTo>
                  <a:pt x="1860422" y="19050"/>
                </a:moveTo>
                <a:lnTo>
                  <a:pt x="1848387" y="24032"/>
                </a:lnTo>
                <a:lnTo>
                  <a:pt x="1858264" y="47921"/>
                </a:lnTo>
                <a:lnTo>
                  <a:pt x="1870329" y="42925"/>
                </a:lnTo>
                <a:lnTo>
                  <a:pt x="1860422" y="19050"/>
                </a:lnTo>
                <a:close/>
              </a:path>
              <a:path w="1925320" h="813435">
                <a:moveTo>
                  <a:pt x="1838452" y="0"/>
                </a:moveTo>
                <a:lnTo>
                  <a:pt x="1848387" y="24032"/>
                </a:lnTo>
                <a:lnTo>
                  <a:pt x="1860422" y="19050"/>
                </a:lnTo>
                <a:lnTo>
                  <a:pt x="1914053" y="19050"/>
                </a:lnTo>
                <a:lnTo>
                  <a:pt x="1925193" y="6223"/>
                </a:lnTo>
                <a:lnTo>
                  <a:pt x="18384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76477" y="4882134"/>
            <a:ext cx="1571625" cy="806450"/>
          </a:xfrm>
          <a:custGeom>
            <a:avLst/>
            <a:gdLst/>
            <a:ahLst/>
            <a:cxnLst/>
            <a:rect l="l" t="t" r="r" b="b"/>
            <a:pathLst>
              <a:path w="1571625" h="806450">
                <a:moveTo>
                  <a:pt x="75157" y="23640"/>
                </a:moveTo>
                <a:lnTo>
                  <a:pt x="63432" y="46752"/>
                </a:lnTo>
                <a:lnTo>
                  <a:pt x="1559433" y="806272"/>
                </a:lnTo>
                <a:lnTo>
                  <a:pt x="1571244" y="783170"/>
                </a:lnTo>
                <a:lnTo>
                  <a:pt x="75157" y="23640"/>
                </a:lnTo>
                <a:close/>
              </a:path>
              <a:path w="1571625" h="806450">
                <a:moveTo>
                  <a:pt x="0" y="0"/>
                </a:moveTo>
                <a:lnTo>
                  <a:pt x="51714" y="69850"/>
                </a:lnTo>
                <a:lnTo>
                  <a:pt x="63432" y="46752"/>
                </a:lnTo>
                <a:lnTo>
                  <a:pt x="51892" y="40894"/>
                </a:lnTo>
                <a:lnTo>
                  <a:pt x="63614" y="17780"/>
                </a:lnTo>
                <a:lnTo>
                  <a:pt x="78130" y="17780"/>
                </a:lnTo>
                <a:lnTo>
                  <a:pt x="86893" y="508"/>
                </a:lnTo>
                <a:lnTo>
                  <a:pt x="0" y="0"/>
                </a:lnTo>
                <a:close/>
              </a:path>
              <a:path w="1571625" h="806450">
                <a:moveTo>
                  <a:pt x="63614" y="17780"/>
                </a:moveTo>
                <a:lnTo>
                  <a:pt x="51892" y="40894"/>
                </a:lnTo>
                <a:lnTo>
                  <a:pt x="63432" y="46752"/>
                </a:lnTo>
                <a:lnTo>
                  <a:pt x="75157" y="23640"/>
                </a:lnTo>
                <a:lnTo>
                  <a:pt x="63614" y="17780"/>
                </a:lnTo>
                <a:close/>
              </a:path>
              <a:path w="1571625" h="806450">
                <a:moveTo>
                  <a:pt x="78130" y="17780"/>
                </a:moveTo>
                <a:lnTo>
                  <a:pt x="63614" y="17780"/>
                </a:lnTo>
                <a:lnTo>
                  <a:pt x="75157" y="23640"/>
                </a:lnTo>
                <a:lnTo>
                  <a:pt x="78130" y="17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574419" y="4842509"/>
            <a:ext cx="2693035" cy="822960"/>
          </a:xfrm>
          <a:custGeom>
            <a:avLst/>
            <a:gdLst/>
            <a:ahLst/>
            <a:cxnLst/>
            <a:rect l="l" t="t" r="r" b="b"/>
            <a:pathLst>
              <a:path w="2693035" h="822960">
                <a:moveTo>
                  <a:pt x="2614686" y="24885"/>
                </a:moveTo>
                <a:lnTo>
                  <a:pt x="0" y="797839"/>
                </a:lnTo>
                <a:lnTo>
                  <a:pt x="7365" y="822680"/>
                </a:lnTo>
                <a:lnTo>
                  <a:pt x="2622029" y="49657"/>
                </a:lnTo>
                <a:lnTo>
                  <a:pt x="2614686" y="24885"/>
                </a:lnTo>
                <a:close/>
              </a:path>
              <a:path w="2693035" h="822960">
                <a:moveTo>
                  <a:pt x="2686517" y="21208"/>
                </a:moveTo>
                <a:lnTo>
                  <a:pt x="2627122" y="21208"/>
                </a:lnTo>
                <a:lnTo>
                  <a:pt x="2634488" y="45973"/>
                </a:lnTo>
                <a:lnTo>
                  <a:pt x="2622029" y="49657"/>
                </a:lnTo>
                <a:lnTo>
                  <a:pt x="2629408" y="74548"/>
                </a:lnTo>
                <a:lnTo>
                  <a:pt x="2686517" y="21208"/>
                </a:lnTo>
                <a:close/>
              </a:path>
              <a:path w="2693035" h="822960">
                <a:moveTo>
                  <a:pt x="2627122" y="21208"/>
                </a:moveTo>
                <a:lnTo>
                  <a:pt x="2614686" y="24885"/>
                </a:lnTo>
                <a:lnTo>
                  <a:pt x="2622029" y="49657"/>
                </a:lnTo>
                <a:lnTo>
                  <a:pt x="2634488" y="45973"/>
                </a:lnTo>
                <a:lnTo>
                  <a:pt x="2627122" y="21208"/>
                </a:lnTo>
                <a:close/>
              </a:path>
              <a:path w="2693035" h="822960">
                <a:moveTo>
                  <a:pt x="2607310" y="0"/>
                </a:moveTo>
                <a:lnTo>
                  <a:pt x="2614686" y="24885"/>
                </a:lnTo>
                <a:lnTo>
                  <a:pt x="2627122" y="21208"/>
                </a:lnTo>
                <a:lnTo>
                  <a:pt x="2686517" y="21208"/>
                </a:lnTo>
                <a:lnTo>
                  <a:pt x="2692908" y="15239"/>
                </a:lnTo>
                <a:lnTo>
                  <a:pt x="26073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76477" y="4882134"/>
            <a:ext cx="812800" cy="768985"/>
          </a:xfrm>
          <a:custGeom>
            <a:avLst/>
            <a:gdLst/>
            <a:ahLst/>
            <a:cxnLst/>
            <a:rect l="l" t="t" r="r" b="b"/>
            <a:pathLst>
              <a:path w="812800" h="768985">
                <a:moveTo>
                  <a:pt x="65416" y="43962"/>
                </a:moveTo>
                <a:lnTo>
                  <a:pt x="47647" y="62781"/>
                </a:lnTo>
                <a:lnTo>
                  <a:pt x="794766" y="768400"/>
                </a:lnTo>
                <a:lnTo>
                  <a:pt x="812546" y="749566"/>
                </a:lnTo>
                <a:lnTo>
                  <a:pt x="65416" y="43962"/>
                </a:lnTo>
                <a:close/>
              </a:path>
              <a:path w="812800" h="768985">
                <a:moveTo>
                  <a:pt x="0" y="0"/>
                </a:moveTo>
                <a:lnTo>
                  <a:pt x="29819" y="81661"/>
                </a:lnTo>
                <a:lnTo>
                  <a:pt x="47647" y="62781"/>
                </a:lnTo>
                <a:lnTo>
                  <a:pt x="38188" y="53848"/>
                </a:lnTo>
                <a:lnTo>
                  <a:pt x="55981" y="35052"/>
                </a:lnTo>
                <a:lnTo>
                  <a:pt x="73831" y="35052"/>
                </a:lnTo>
                <a:lnTo>
                  <a:pt x="83184" y="25146"/>
                </a:lnTo>
                <a:lnTo>
                  <a:pt x="0" y="0"/>
                </a:lnTo>
                <a:close/>
              </a:path>
              <a:path w="812800" h="768985">
                <a:moveTo>
                  <a:pt x="55981" y="35052"/>
                </a:moveTo>
                <a:lnTo>
                  <a:pt x="38188" y="53848"/>
                </a:lnTo>
                <a:lnTo>
                  <a:pt x="47647" y="62781"/>
                </a:lnTo>
                <a:lnTo>
                  <a:pt x="65416" y="43962"/>
                </a:lnTo>
                <a:lnTo>
                  <a:pt x="55981" y="35052"/>
                </a:lnTo>
                <a:close/>
              </a:path>
              <a:path w="812800" h="768985">
                <a:moveTo>
                  <a:pt x="73831" y="35052"/>
                </a:moveTo>
                <a:lnTo>
                  <a:pt x="55981" y="35052"/>
                </a:lnTo>
                <a:lnTo>
                  <a:pt x="65416" y="43962"/>
                </a:lnTo>
                <a:lnTo>
                  <a:pt x="73831" y="35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3222498" y="3702558"/>
            <a:ext cx="1222375" cy="760095"/>
          </a:xfrm>
          <a:custGeom>
            <a:avLst/>
            <a:gdLst/>
            <a:ahLst/>
            <a:cxnLst/>
            <a:rect l="l" t="t" r="r" b="b"/>
            <a:pathLst>
              <a:path w="1222375" h="760095">
                <a:moveTo>
                  <a:pt x="73028" y="29797"/>
                </a:moveTo>
                <a:lnTo>
                  <a:pt x="59477" y="51791"/>
                </a:lnTo>
                <a:lnTo>
                  <a:pt x="1208531" y="759841"/>
                </a:lnTo>
                <a:lnTo>
                  <a:pt x="1222121" y="737870"/>
                </a:lnTo>
                <a:lnTo>
                  <a:pt x="73028" y="29797"/>
                </a:lnTo>
                <a:close/>
              </a:path>
              <a:path w="1222375" h="760095">
                <a:moveTo>
                  <a:pt x="0" y="0"/>
                </a:moveTo>
                <a:lnTo>
                  <a:pt x="45847" y="73914"/>
                </a:lnTo>
                <a:lnTo>
                  <a:pt x="59477" y="51791"/>
                </a:lnTo>
                <a:lnTo>
                  <a:pt x="48387" y="44958"/>
                </a:lnTo>
                <a:lnTo>
                  <a:pt x="61975" y="22987"/>
                </a:lnTo>
                <a:lnTo>
                  <a:pt x="77224" y="22987"/>
                </a:lnTo>
                <a:lnTo>
                  <a:pt x="86613" y="7747"/>
                </a:lnTo>
                <a:lnTo>
                  <a:pt x="0" y="0"/>
                </a:lnTo>
                <a:close/>
              </a:path>
              <a:path w="1222375" h="760095">
                <a:moveTo>
                  <a:pt x="61975" y="22987"/>
                </a:moveTo>
                <a:lnTo>
                  <a:pt x="48387" y="44958"/>
                </a:lnTo>
                <a:lnTo>
                  <a:pt x="59477" y="51791"/>
                </a:lnTo>
                <a:lnTo>
                  <a:pt x="73028" y="29797"/>
                </a:lnTo>
                <a:lnTo>
                  <a:pt x="61975" y="22987"/>
                </a:lnTo>
                <a:close/>
              </a:path>
              <a:path w="1222375" h="760095">
                <a:moveTo>
                  <a:pt x="77224" y="22987"/>
                </a:moveTo>
                <a:lnTo>
                  <a:pt x="61975" y="22987"/>
                </a:lnTo>
                <a:lnTo>
                  <a:pt x="73028" y="29797"/>
                </a:lnTo>
                <a:lnTo>
                  <a:pt x="77224" y="22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117598" y="3664330"/>
            <a:ext cx="2324735" cy="798830"/>
          </a:xfrm>
          <a:custGeom>
            <a:avLst/>
            <a:gdLst/>
            <a:ahLst/>
            <a:cxnLst/>
            <a:rect l="l" t="t" r="r" b="b"/>
            <a:pathLst>
              <a:path w="2324735" h="798829">
                <a:moveTo>
                  <a:pt x="77786" y="24663"/>
                </a:moveTo>
                <a:lnTo>
                  <a:pt x="69632" y="49207"/>
                </a:lnTo>
                <a:lnTo>
                  <a:pt x="2316099" y="798830"/>
                </a:lnTo>
                <a:lnTo>
                  <a:pt x="2324354" y="774319"/>
                </a:lnTo>
                <a:lnTo>
                  <a:pt x="77786" y="24663"/>
                </a:lnTo>
                <a:close/>
              </a:path>
              <a:path w="2324735" h="798829">
                <a:moveTo>
                  <a:pt x="85978" y="0"/>
                </a:moveTo>
                <a:lnTo>
                  <a:pt x="0" y="12319"/>
                </a:lnTo>
                <a:lnTo>
                  <a:pt x="61468" y="73787"/>
                </a:lnTo>
                <a:lnTo>
                  <a:pt x="69632" y="49207"/>
                </a:lnTo>
                <a:lnTo>
                  <a:pt x="57276" y="45085"/>
                </a:lnTo>
                <a:lnTo>
                  <a:pt x="65531" y="20574"/>
                </a:lnTo>
                <a:lnTo>
                  <a:pt x="79144" y="20574"/>
                </a:lnTo>
                <a:lnTo>
                  <a:pt x="85978" y="0"/>
                </a:lnTo>
                <a:close/>
              </a:path>
              <a:path w="2324735" h="798829">
                <a:moveTo>
                  <a:pt x="65531" y="20574"/>
                </a:moveTo>
                <a:lnTo>
                  <a:pt x="57276" y="45085"/>
                </a:lnTo>
                <a:lnTo>
                  <a:pt x="69632" y="49207"/>
                </a:lnTo>
                <a:lnTo>
                  <a:pt x="77786" y="24663"/>
                </a:lnTo>
                <a:lnTo>
                  <a:pt x="65531" y="20574"/>
                </a:lnTo>
                <a:close/>
              </a:path>
              <a:path w="2324735" h="798829">
                <a:moveTo>
                  <a:pt x="79144" y="20574"/>
                </a:moveTo>
                <a:lnTo>
                  <a:pt x="65531" y="20574"/>
                </a:lnTo>
                <a:lnTo>
                  <a:pt x="77786" y="24663"/>
                </a:lnTo>
                <a:lnTo>
                  <a:pt x="79144" y="205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52893" y="3629659"/>
            <a:ext cx="2278380" cy="834390"/>
          </a:xfrm>
          <a:custGeom>
            <a:avLst/>
            <a:gdLst/>
            <a:ahLst/>
            <a:cxnLst/>
            <a:rect l="l" t="t" r="r" b="b"/>
            <a:pathLst>
              <a:path w="2278380" h="834389">
                <a:moveTo>
                  <a:pt x="2200246" y="24315"/>
                </a:moveTo>
                <a:lnTo>
                  <a:pt x="0" y="809751"/>
                </a:lnTo>
                <a:lnTo>
                  <a:pt x="8712" y="834135"/>
                </a:lnTo>
                <a:lnTo>
                  <a:pt x="2208997" y="48784"/>
                </a:lnTo>
                <a:lnTo>
                  <a:pt x="2200246" y="24315"/>
                </a:lnTo>
                <a:close/>
              </a:path>
              <a:path w="2278380" h="834389">
                <a:moveTo>
                  <a:pt x="2268663" y="19938"/>
                </a:moveTo>
                <a:lnTo>
                  <a:pt x="2212505" y="19938"/>
                </a:lnTo>
                <a:lnTo>
                  <a:pt x="2221141" y="44450"/>
                </a:lnTo>
                <a:lnTo>
                  <a:pt x="2208997" y="48784"/>
                </a:lnTo>
                <a:lnTo>
                  <a:pt x="2217712" y="73151"/>
                </a:lnTo>
                <a:lnTo>
                  <a:pt x="2268663" y="19938"/>
                </a:lnTo>
                <a:close/>
              </a:path>
              <a:path w="2278380" h="834389">
                <a:moveTo>
                  <a:pt x="2212505" y="19938"/>
                </a:moveTo>
                <a:lnTo>
                  <a:pt x="2200246" y="24315"/>
                </a:lnTo>
                <a:lnTo>
                  <a:pt x="2208997" y="48784"/>
                </a:lnTo>
                <a:lnTo>
                  <a:pt x="2221141" y="44450"/>
                </a:lnTo>
                <a:lnTo>
                  <a:pt x="2212505" y="19938"/>
                </a:lnTo>
                <a:close/>
              </a:path>
              <a:path w="2278380" h="834389">
                <a:moveTo>
                  <a:pt x="2191550" y="0"/>
                </a:moveTo>
                <a:lnTo>
                  <a:pt x="2200246" y="24315"/>
                </a:lnTo>
                <a:lnTo>
                  <a:pt x="2212505" y="19938"/>
                </a:lnTo>
                <a:lnTo>
                  <a:pt x="2268663" y="19938"/>
                </a:lnTo>
                <a:lnTo>
                  <a:pt x="2277783" y="10413"/>
                </a:lnTo>
                <a:lnTo>
                  <a:pt x="21915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69721" y="3679697"/>
            <a:ext cx="1196340" cy="737235"/>
          </a:xfrm>
          <a:custGeom>
            <a:avLst/>
            <a:gdLst/>
            <a:ahLst/>
            <a:cxnLst/>
            <a:rect l="l" t="t" r="r" b="b"/>
            <a:pathLst>
              <a:path w="1196339" h="737235">
                <a:moveTo>
                  <a:pt x="1122997" y="29456"/>
                </a:moveTo>
                <a:lnTo>
                  <a:pt x="0" y="715137"/>
                </a:lnTo>
                <a:lnTo>
                  <a:pt x="13512" y="737234"/>
                </a:lnTo>
                <a:lnTo>
                  <a:pt x="1136490" y="51535"/>
                </a:lnTo>
                <a:lnTo>
                  <a:pt x="1122997" y="29456"/>
                </a:lnTo>
                <a:close/>
              </a:path>
              <a:path w="1196339" h="737235">
                <a:moveTo>
                  <a:pt x="1181795" y="22732"/>
                </a:moveTo>
                <a:lnTo>
                  <a:pt x="1134008" y="22732"/>
                </a:lnTo>
                <a:lnTo>
                  <a:pt x="1147470" y="44831"/>
                </a:lnTo>
                <a:lnTo>
                  <a:pt x="1136490" y="51535"/>
                </a:lnTo>
                <a:lnTo>
                  <a:pt x="1150010" y="73659"/>
                </a:lnTo>
                <a:lnTo>
                  <a:pt x="1181795" y="22732"/>
                </a:lnTo>
                <a:close/>
              </a:path>
              <a:path w="1196339" h="737235">
                <a:moveTo>
                  <a:pt x="1134008" y="22732"/>
                </a:moveTo>
                <a:lnTo>
                  <a:pt x="1122997" y="29456"/>
                </a:lnTo>
                <a:lnTo>
                  <a:pt x="1136490" y="51535"/>
                </a:lnTo>
                <a:lnTo>
                  <a:pt x="1147470" y="44831"/>
                </a:lnTo>
                <a:lnTo>
                  <a:pt x="1134008" y="22732"/>
                </a:lnTo>
                <a:close/>
              </a:path>
              <a:path w="1196339" h="737235">
                <a:moveTo>
                  <a:pt x="1195984" y="0"/>
                </a:moveTo>
                <a:lnTo>
                  <a:pt x="1109497" y="7365"/>
                </a:lnTo>
                <a:lnTo>
                  <a:pt x="1122997" y="29456"/>
                </a:lnTo>
                <a:lnTo>
                  <a:pt x="1134008" y="22732"/>
                </a:lnTo>
                <a:lnTo>
                  <a:pt x="1181795" y="22732"/>
                </a:lnTo>
                <a:lnTo>
                  <a:pt x="11959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898515" y="3661409"/>
            <a:ext cx="78105" cy="776605"/>
          </a:xfrm>
          <a:custGeom>
            <a:avLst/>
            <a:gdLst/>
            <a:ahLst/>
            <a:cxnLst/>
            <a:rect l="l" t="t" r="r" b="b"/>
            <a:pathLst>
              <a:path w="78104" h="776604">
                <a:moveTo>
                  <a:pt x="25868" y="77681"/>
                </a:moveTo>
                <a:lnTo>
                  <a:pt x="23749" y="776223"/>
                </a:lnTo>
                <a:lnTo>
                  <a:pt x="49657" y="776223"/>
                </a:lnTo>
                <a:lnTo>
                  <a:pt x="51776" y="77766"/>
                </a:lnTo>
                <a:lnTo>
                  <a:pt x="25868" y="77681"/>
                </a:lnTo>
                <a:close/>
              </a:path>
              <a:path w="78104" h="776604">
                <a:moveTo>
                  <a:pt x="71236" y="64769"/>
                </a:moveTo>
                <a:lnTo>
                  <a:pt x="51815" y="64769"/>
                </a:lnTo>
                <a:lnTo>
                  <a:pt x="51776" y="77766"/>
                </a:lnTo>
                <a:lnTo>
                  <a:pt x="77724" y="77850"/>
                </a:lnTo>
                <a:lnTo>
                  <a:pt x="71236" y="64769"/>
                </a:lnTo>
                <a:close/>
              </a:path>
              <a:path w="78104" h="776604">
                <a:moveTo>
                  <a:pt x="51815" y="64769"/>
                </a:moveTo>
                <a:lnTo>
                  <a:pt x="25908" y="64769"/>
                </a:lnTo>
                <a:lnTo>
                  <a:pt x="25868" y="77681"/>
                </a:lnTo>
                <a:lnTo>
                  <a:pt x="51776" y="77766"/>
                </a:lnTo>
                <a:lnTo>
                  <a:pt x="51815" y="64769"/>
                </a:lnTo>
                <a:close/>
              </a:path>
              <a:path w="78104" h="776604">
                <a:moveTo>
                  <a:pt x="39115" y="0"/>
                </a:moveTo>
                <a:lnTo>
                  <a:pt x="0" y="77596"/>
                </a:lnTo>
                <a:lnTo>
                  <a:pt x="25868" y="77681"/>
                </a:lnTo>
                <a:lnTo>
                  <a:pt x="25908" y="64769"/>
                </a:lnTo>
                <a:lnTo>
                  <a:pt x="71236" y="64769"/>
                </a:lnTo>
                <a:lnTo>
                  <a:pt x="3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5938265" y="3661409"/>
            <a:ext cx="1130935" cy="805180"/>
          </a:xfrm>
          <a:custGeom>
            <a:avLst/>
            <a:gdLst/>
            <a:ahLst/>
            <a:cxnLst/>
            <a:rect l="l" t="t" r="r" b="b"/>
            <a:pathLst>
              <a:path w="1130934" h="805179">
                <a:moveTo>
                  <a:pt x="70930" y="34300"/>
                </a:moveTo>
                <a:lnTo>
                  <a:pt x="55933" y="55501"/>
                </a:lnTo>
                <a:lnTo>
                  <a:pt x="1115567" y="805179"/>
                </a:lnTo>
                <a:lnTo>
                  <a:pt x="1130554" y="783970"/>
                </a:lnTo>
                <a:lnTo>
                  <a:pt x="70930" y="34300"/>
                </a:lnTo>
                <a:close/>
              </a:path>
              <a:path w="1130934" h="805179">
                <a:moveTo>
                  <a:pt x="0" y="0"/>
                </a:moveTo>
                <a:lnTo>
                  <a:pt x="41021" y="76581"/>
                </a:lnTo>
                <a:lnTo>
                  <a:pt x="55933" y="55501"/>
                </a:lnTo>
                <a:lnTo>
                  <a:pt x="45338" y="48006"/>
                </a:lnTo>
                <a:lnTo>
                  <a:pt x="60325" y="26796"/>
                </a:lnTo>
                <a:lnTo>
                  <a:pt x="76238" y="26796"/>
                </a:lnTo>
                <a:lnTo>
                  <a:pt x="85851" y="13207"/>
                </a:lnTo>
                <a:lnTo>
                  <a:pt x="0" y="0"/>
                </a:lnTo>
                <a:close/>
              </a:path>
              <a:path w="1130934" h="805179">
                <a:moveTo>
                  <a:pt x="60325" y="26796"/>
                </a:moveTo>
                <a:lnTo>
                  <a:pt x="45338" y="48006"/>
                </a:lnTo>
                <a:lnTo>
                  <a:pt x="55933" y="55501"/>
                </a:lnTo>
                <a:lnTo>
                  <a:pt x="70930" y="34300"/>
                </a:lnTo>
                <a:lnTo>
                  <a:pt x="60325" y="26796"/>
                </a:lnTo>
                <a:close/>
              </a:path>
              <a:path w="1130934" h="805179">
                <a:moveTo>
                  <a:pt x="76238" y="26796"/>
                </a:moveTo>
                <a:lnTo>
                  <a:pt x="60325" y="26796"/>
                </a:lnTo>
                <a:lnTo>
                  <a:pt x="70930" y="34300"/>
                </a:lnTo>
                <a:lnTo>
                  <a:pt x="76238" y="267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7014336" y="3647694"/>
            <a:ext cx="78105" cy="808990"/>
          </a:xfrm>
          <a:custGeom>
            <a:avLst/>
            <a:gdLst/>
            <a:ahLst/>
            <a:cxnLst/>
            <a:rect l="l" t="t" r="r" b="b"/>
            <a:pathLst>
              <a:path w="78104" h="808989">
                <a:moveTo>
                  <a:pt x="51833" y="77512"/>
                </a:moveTo>
                <a:lnTo>
                  <a:pt x="25926" y="77808"/>
                </a:lnTo>
                <a:lnTo>
                  <a:pt x="34163" y="808989"/>
                </a:lnTo>
                <a:lnTo>
                  <a:pt x="60071" y="808608"/>
                </a:lnTo>
                <a:lnTo>
                  <a:pt x="51833" y="77512"/>
                </a:lnTo>
                <a:close/>
              </a:path>
              <a:path w="78104" h="808989">
                <a:moveTo>
                  <a:pt x="37973" y="0"/>
                </a:moveTo>
                <a:lnTo>
                  <a:pt x="0" y="78104"/>
                </a:lnTo>
                <a:lnTo>
                  <a:pt x="25926" y="77808"/>
                </a:lnTo>
                <a:lnTo>
                  <a:pt x="25781" y="64896"/>
                </a:lnTo>
                <a:lnTo>
                  <a:pt x="71251" y="64642"/>
                </a:lnTo>
                <a:lnTo>
                  <a:pt x="37973" y="0"/>
                </a:lnTo>
                <a:close/>
              </a:path>
              <a:path w="78104" h="808989">
                <a:moveTo>
                  <a:pt x="51689" y="64642"/>
                </a:moveTo>
                <a:lnTo>
                  <a:pt x="25781" y="64896"/>
                </a:lnTo>
                <a:lnTo>
                  <a:pt x="25926" y="77808"/>
                </a:lnTo>
                <a:lnTo>
                  <a:pt x="51833" y="77512"/>
                </a:lnTo>
                <a:lnTo>
                  <a:pt x="51689" y="64642"/>
                </a:lnTo>
                <a:close/>
              </a:path>
              <a:path w="78104" h="808989">
                <a:moveTo>
                  <a:pt x="71251" y="64642"/>
                </a:moveTo>
                <a:lnTo>
                  <a:pt x="51689" y="64642"/>
                </a:lnTo>
                <a:lnTo>
                  <a:pt x="51833" y="77512"/>
                </a:lnTo>
                <a:lnTo>
                  <a:pt x="77724" y="77215"/>
                </a:lnTo>
                <a:lnTo>
                  <a:pt x="71251" y="64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927725" y="3647694"/>
            <a:ext cx="1123950" cy="801370"/>
          </a:xfrm>
          <a:custGeom>
            <a:avLst/>
            <a:gdLst/>
            <a:ahLst/>
            <a:cxnLst/>
            <a:rect l="l" t="t" r="r" b="b"/>
            <a:pathLst>
              <a:path w="1123950" h="801370">
                <a:moveTo>
                  <a:pt x="1052923" y="34285"/>
                </a:moveTo>
                <a:lnTo>
                  <a:pt x="0" y="779906"/>
                </a:lnTo>
                <a:lnTo>
                  <a:pt x="14986" y="800988"/>
                </a:lnTo>
                <a:lnTo>
                  <a:pt x="1067948" y="55465"/>
                </a:lnTo>
                <a:lnTo>
                  <a:pt x="1052923" y="34285"/>
                </a:lnTo>
                <a:close/>
              </a:path>
              <a:path w="1123950" h="801370">
                <a:moveTo>
                  <a:pt x="1109513" y="26796"/>
                </a:moveTo>
                <a:lnTo>
                  <a:pt x="1063498" y="26796"/>
                </a:lnTo>
                <a:lnTo>
                  <a:pt x="1078483" y="48005"/>
                </a:lnTo>
                <a:lnTo>
                  <a:pt x="1067948" y="55465"/>
                </a:lnTo>
                <a:lnTo>
                  <a:pt x="1082928" y="76580"/>
                </a:lnTo>
                <a:lnTo>
                  <a:pt x="1109513" y="26796"/>
                </a:lnTo>
                <a:close/>
              </a:path>
              <a:path w="1123950" h="801370">
                <a:moveTo>
                  <a:pt x="1063498" y="26796"/>
                </a:moveTo>
                <a:lnTo>
                  <a:pt x="1052923" y="34285"/>
                </a:lnTo>
                <a:lnTo>
                  <a:pt x="1067948" y="55465"/>
                </a:lnTo>
                <a:lnTo>
                  <a:pt x="1078483" y="48005"/>
                </a:lnTo>
                <a:lnTo>
                  <a:pt x="1063498" y="26796"/>
                </a:lnTo>
                <a:close/>
              </a:path>
              <a:path w="1123950" h="801370">
                <a:moveTo>
                  <a:pt x="1123823" y="0"/>
                </a:moveTo>
                <a:lnTo>
                  <a:pt x="1037971" y="13207"/>
                </a:lnTo>
                <a:lnTo>
                  <a:pt x="1052923" y="34285"/>
                </a:lnTo>
                <a:lnTo>
                  <a:pt x="1063498" y="26796"/>
                </a:lnTo>
                <a:lnTo>
                  <a:pt x="1109513" y="26796"/>
                </a:lnTo>
                <a:lnTo>
                  <a:pt x="11238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2066544" y="4056888"/>
            <a:ext cx="5329428" cy="7635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2476500" y="3963923"/>
            <a:ext cx="4511040" cy="10789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125979" y="4096511"/>
            <a:ext cx="5210556" cy="646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2719577" y="4113910"/>
            <a:ext cx="3952240" cy="690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200" spc="-697" baseline="-21000" dirty="0">
                <a:latin typeface="Calibri" panose="020F0502020204030204"/>
                <a:cs typeface="Calibri" panose="020F0502020204030204"/>
              </a:rPr>
              <a:t>…</a:t>
            </a:r>
            <a:r>
              <a:rPr sz="3600" spc="-4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4200" spc="-697" baseline="-21000" dirty="0">
                <a:latin typeface="Calibri" panose="020F0502020204030204"/>
                <a:cs typeface="Calibri" panose="020F0502020204030204"/>
              </a:rPr>
              <a:t>…</a:t>
            </a:r>
            <a:r>
              <a:rPr sz="3600" spc="-4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hich  </a:t>
            </a:r>
            <a:r>
              <a:rPr sz="36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one </a:t>
            </a:r>
            <a:r>
              <a:rPr sz="36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3600" spc="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better?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658111" y="1601724"/>
            <a:ext cx="3089148" cy="10713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624583" y="1539239"/>
            <a:ext cx="3241548" cy="12923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717548" y="1641348"/>
            <a:ext cx="2970276" cy="95402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1884426" y="1663953"/>
            <a:ext cx="2638425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same</a:t>
            </a:r>
            <a:r>
              <a:rPr sz="28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number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866641" y="2719958"/>
            <a:ext cx="1454150" cy="911860"/>
          </a:xfrm>
          <a:custGeom>
            <a:avLst/>
            <a:gdLst/>
            <a:ahLst/>
            <a:cxnLst/>
            <a:rect l="l" t="t" r="r" b="b"/>
            <a:pathLst>
              <a:path w="1454150" h="911860">
                <a:moveTo>
                  <a:pt x="211836" y="274065"/>
                </a:moveTo>
                <a:lnTo>
                  <a:pt x="0" y="699896"/>
                </a:lnTo>
                <a:lnTo>
                  <a:pt x="425831" y="911605"/>
                </a:lnTo>
                <a:lnTo>
                  <a:pt x="372237" y="752220"/>
                </a:lnTo>
                <a:lnTo>
                  <a:pt x="1188720" y="478281"/>
                </a:lnTo>
                <a:lnTo>
                  <a:pt x="1321602" y="478281"/>
                </a:lnTo>
                <a:lnTo>
                  <a:pt x="1343904" y="433450"/>
                </a:lnTo>
                <a:lnTo>
                  <a:pt x="265303" y="433450"/>
                </a:lnTo>
                <a:lnTo>
                  <a:pt x="211836" y="274065"/>
                </a:lnTo>
                <a:close/>
              </a:path>
              <a:path w="1454150" h="911860">
                <a:moveTo>
                  <a:pt x="1321602" y="478281"/>
                </a:moveTo>
                <a:lnTo>
                  <a:pt x="1188720" y="478281"/>
                </a:lnTo>
                <a:lnTo>
                  <a:pt x="1242314" y="637666"/>
                </a:lnTo>
                <a:lnTo>
                  <a:pt x="1321602" y="478281"/>
                </a:lnTo>
                <a:close/>
              </a:path>
              <a:path w="1454150" h="911860">
                <a:moveTo>
                  <a:pt x="1028319" y="0"/>
                </a:moveTo>
                <a:lnTo>
                  <a:pt x="1081786" y="159385"/>
                </a:lnTo>
                <a:lnTo>
                  <a:pt x="265303" y="433450"/>
                </a:lnTo>
                <a:lnTo>
                  <a:pt x="1343904" y="433450"/>
                </a:lnTo>
                <a:lnTo>
                  <a:pt x="1454150" y="211836"/>
                </a:lnTo>
                <a:lnTo>
                  <a:pt x="1028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866641" y="2719958"/>
            <a:ext cx="1454150" cy="911860"/>
          </a:xfrm>
          <a:custGeom>
            <a:avLst/>
            <a:gdLst/>
            <a:ahLst/>
            <a:cxnLst/>
            <a:rect l="l" t="t" r="r" b="b"/>
            <a:pathLst>
              <a:path w="1454150" h="911860">
                <a:moveTo>
                  <a:pt x="0" y="699896"/>
                </a:moveTo>
                <a:lnTo>
                  <a:pt x="211836" y="274065"/>
                </a:lnTo>
                <a:lnTo>
                  <a:pt x="265303" y="433450"/>
                </a:lnTo>
                <a:lnTo>
                  <a:pt x="1081786" y="159385"/>
                </a:lnTo>
                <a:lnTo>
                  <a:pt x="1028319" y="0"/>
                </a:lnTo>
                <a:lnTo>
                  <a:pt x="1454150" y="211836"/>
                </a:lnTo>
                <a:lnTo>
                  <a:pt x="1242314" y="637666"/>
                </a:lnTo>
                <a:lnTo>
                  <a:pt x="1188720" y="478281"/>
                </a:lnTo>
                <a:lnTo>
                  <a:pt x="372237" y="752220"/>
                </a:lnTo>
                <a:lnTo>
                  <a:pt x="425831" y="911605"/>
                </a:lnTo>
                <a:lnTo>
                  <a:pt x="0" y="699896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Outline </a:t>
            </a:r>
            <a:r>
              <a:rPr dirty="0"/>
              <a:t>of </a:t>
            </a:r>
            <a:r>
              <a:rPr spc="-10" dirty="0"/>
              <a:t>Lecture</a:t>
            </a:r>
            <a:r>
              <a:rPr spc="-55" dirty="0"/>
              <a:t> </a:t>
            </a:r>
            <a:r>
              <a:rPr dirty="0"/>
              <a:t>I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9431" y="2151888"/>
            <a:ext cx="7565390" cy="859790"/>
          </a:xfrm>
          <a:custGeom>
            <a:avLst/>
            <a:gdLst/>
            <a:ahLst/>
            <a:cxnLst/>
            <a:rect l="l" t="t" r="r" b="b"/>
            <a:pathLst>
              <a:path w="7565390" h="859789">
                <a:moveTo>
                  <a:pt x="0" y="859536"/>
                </a:moveTo>
                <a:lnTo>
                  <a:pt x="7565135" y="859536"/>
                </a:lnTo>
                <a:lnTo>
                  <a:pt x="7565135" y="0"/>
                </a:lnTo>
                <a:lnTo>
                  <a:pt x="0" y="0"/>
                </a:lnTo>
                <a:lnTo>
                  <a:pt x="0" y="859536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59323" y="2820923"/>
            <a:ext cx="3598164" cy="10713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37403" y="2759964"/>
            <a:ext cx="3906011" cy="1292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18759" y="2860548"/>
            <a:ext cx="3479291" cy="954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97458" y="2305050"/>
            <a:ext cx="7907020" cy="3329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Introduction </a:t>
            </a:r>
            <a:r>
              <a:rPr sz="3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Deep</a:t>
            </a:r>
            <a:r>
              <a:rPr sz="32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 marL="4613275" marR="5080">
              <a:lnSpc>
                <a:spcPct val="100000"/>
              </a:lnSpc>
              <a:spcBef>
                <a:spcPts val="720"/>
              </a:spcBef>
            </a:pP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Let’s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start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general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machine</a:t>
            </a:r>
            <a:r>
              <a:rPr sz="2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3615"/>
              </a:lnSpc>
            </a:pPr>
            <a:r>
              <a:rPr sz="3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Why</a:t>
            </a:r>
            <a:r>
              <a:rPr sz="32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Deep?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“Hello </a:t>
            </a:r>
            <a:r>
              <a:rPr sz="32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World” </a:t>
            </a:r>
            <a:r>
              <a:rPr sz="32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3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</a:t>
            </a:r>
            <a:r>
              <a:rPr sz="3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5" dirty="0"/>
              <a:t>Fat </a:t>
            </a:r>
            <a:r>
              <a:rPr dirty="0"/>
              <a:t>+ Short </a:t>
            </a:r>
            <a:r>
              <a:rPr spc="-100" dirty="0"/>
              <a:t>v.s. </a:t>
            </a:r>
            <a:r>
              <a:rPr spc="-5" dirty="0"/>
              <a:t>Thin </a:t>
            </a:r>
            <a:r>
              <a:rPr dirty="0"/>
              <a:t>+</a:t>
            </a:r>
            <a:r>
              <a:rPr spc="110" dirty="0"/>
              <a:t> </a:t>
            </a:r>
            <a:r>
              <a:rPr spc="-90" dirty="0"/>
              <a:t>Tall</a:t>
            </a:r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908405" y="6106566"/>
            <a:ext cx="7632700" cy="539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110"/>
              </a:lnSpc>
            </a:pPr>
            <a:r>
              <a:rPr sz="1800" spc="-5" dirty="0">
                <a:latin typeface="Arial" panose="020B0604020202020204"/>
                <a:cs typeface="Arial" panose="020B0604020202020204"/>
              </a:rPr>
              <a:t>Seide, </a:t>
            </a:r>
            <a:r>
              <a:rPr sz="1800" dirty="0">
                <a:latin typeface="Arial" panose="020B0604020202020204"/>
                <a:cs typeface="Arial" panose="020B0604020202020204"/>
              </a:rPr>
              <a:t>Frank,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Gang Li, and Dong 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Yu.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"Conversational Speech </a:t>
            </a:r>
            <a:r>
              <a:rPr sz="1800" spc="-10" dirty="0">
                <a:latin typeface="Arial" panose="020B0604020202020204"/>
                <a:cs typeface="Arial" panose="020B0604020202020204"/>
              </a:rPr>
              <a:t>Transcription  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Using Context-Dependent Deep Neural Networks." </a:t>
            </a:r>
            <a:r>
              <a:rPr sz="1800" i="1" spc="-5" dirty="0">
                <a:latin typeface="Arial" panose="020B0604020202020204"/>
                <a:cs typeface="Arial" panose="020B0604020202020204"/>
              </a:rPr>
              <a:t>Interspeech</a:t>
            </a:r>
            <a:r>
              <a:rPr sz="1800" spc="-5" dirty="0">
                <a:latin typeface="Arial" panose="020B0604020202020204"/>
                <a:cs typeface="Arial" panose="020B0604020202020204"/>
              </a:rPr>
              <a:t>.</a:t>
            </a:r>
            <a:r>
              <a:rPr sz="1800" spc="155" dirty="0">
                <a:latin typeface="Arial" panose="020B0604020202020204"/>
                <a:cs typeface="Arial" panose="020B0604020202020204"/>
              </a:rPr>
              <a:t> </a:t>
            </a:r>
            <a:r>
              <a:rPr sz="1800" spc="-35" dirty="0">
                <a:latin typeface="Arial" panose="020B0604020202020204"/>
                <a:cs typeface="Arial" panose="020B0604020202020204"/>
              </a:rPr>
              <a:t>2011.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7696" y="1901888"/>
            <a:ext cx="7289292" cy="40233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94047" y="4629911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145541" y="0"/>
                </a:moveTo>
                <a:lnTo>
                  <a:pt x="0" y="145542"/>
                </a:lnTo>
                <a:lnTo>
                  <a:pt x="145541" y="291083"/>
                </a:lnTo>
                <a:lnTo>
                  <a:pt x="145541" y="218312"/>
                </a:lnTo>
                <a:lnTo>
                  <a:pt x="625221" y="218312"/>
                </a:lnTo>
                <a:lnTo>
                  <a:pt x="697991" y="145542"/>
                </a:lnTo>
                <a:lnTo>
                  <a:pt x="625220" y="72770"/>
                </a:lnTo>
                <a:lnTo>
                  <a:pt x="145541" y="72770"/>
                </a:lnTo>
                <a:lnTo>
                  <a:pt x="145541" y="0"/>
                </a:lnTo>
                <a:close/>
              </a:path>
              <a:path w="698500" h="291464">
                <a:moveTo>
                  <a:pt x="625221" y="218312"/>
                </a:moveTo>
                <a:lnTo>
                  <a:pt x="552450" y="218312"/>
                </a:lnTo>
                <a:lnTo>
                  <a:pt x="552450" y="291083"/>
                </a:lnTo>
                <a:lnTo>
                  <a:pt x="625221" y="218312"/>
                </a:lnTo>
                <a:close/>
              </a:path>
              <a:path w="698500" h="291464">
                <a:moveTo>
                  <a:pt x="552450" y="0"/>
                </a:moveTo>
                <a:lnTo>
                  <a:pt x="552450" y="72770"/>
                </a:lnTo>
                <a:lnTo>
                  <a:pt x="625220" y="72770"/>
                </a:lnTo>
                <a:lnTo>
                  <a:pt x="55245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94047" y="4629911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0" y="145542"/>
                </a:moveTo>
                <a:lnTo>
                  <a:pt x="145541" y="0"/>
                </a:lnTo>
                <a:lnTo>
                  <a:pt x="145541" y="72770"/>
                </a:lnTo>
                <a:lnTo>
                  <a:pt x="552450" y="72770"/>
                </a:lnTo>
                <a:lnTo>
                  <a:pt x="552450" y="0"/>
                </a:lnTo>
                <a:lnTo>
                  <a:pt x="697991" y="145542"/>
                </a:lnTo>
                <a:lnTo>
                  <a:pt x="552450" y="291083"/>
                </a:lnTo>
                <a:lnTo>
                  <a:pt x="552450" y="218312"/>
                </a:lnTo>
                <a:lnTo>
                  <a:pt x="145541" y="218312"/>
                </a:lnTo>
                <a:lnTo>
                  <a:pt x="145541" y="291083"/>
                </a:lnTo>
                <a:lnTo>
                  <a:pt x="0" y="14554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94047" y="5055108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145541" y="0"/>
                </a:moveTo>
                <a:lnTo>
                  <a:pt x="0" y="145542"/>
                </a:lnTo>
                <a:lnTo>
                  <a:pt x="145541" y="291084"/>
                </a:lnTo>
                <a:lnTo>
                  <a:pt x="145541" y="218313"/>
                </a:lnTo>
                <a:lnTo>
                  <a:pt x="625220" y="218313"/>
                </a:lnTo>
                <a:lnTo>
                  <a:pt x="697991" y="145542"/>
                </a:lnTo>
                <a:lnTo>
                  <a:pt x="625221" y="72771"/>
                </a:lnTo>
                <a:lnTo>
                  <a:pt x="145541" y="72771"/>
                </a:lnTo>
                <a:lnTo>
                  <a:pt x="145541" y="0"/>
                </a:lnTo>
                <a:close/>
              </a:path>
              <a:path w="698500" h="291464">
                <a:moveTo>
                  <a:pt x="625220" y="218313"/>
                </a:moveTo>
                <a:lnTo>
                  <a:pt x="552450" y="218313"/>
                </a:lnTo>
                <a:lnTo>
                  <a:pt x="552450" y="291084"/>
                </a:lnTo>
                <a:lnTo>
                  <a:pt x="625220" y="218313"/>
                </a:lnTo>
                <a:close/>
              </a:path>
              <a:path w="698500" h="291464">
                <a:moveTo>
                  <a:pt x="552450" y="0"/>
                </a:moveTo>
                <a:lnTo>
                  <a:pt x="552450" y="72771"/>
                </a:lnTo>
                <a:lnTo>
                  <a:pt x="625221" y="72771"/>
                </a:lnTo>
                <a:lnTo>
                  <a:pt x="55245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94047" y="5055108"/>
            <a:ext cx="698500" cy="291465"/>
          </a:xfrm>
          <a:custGeom>
            <a:avLst/>
            <a:gdLst/>
            <a:ahLst/>
            <a:cxnLst/>
            <a:rect l="l" t="t" r="r" b="b"/>
            <a:pathLst>
              <a:path w="698500" h="291464">
                <a:moveTo>
                  <a:pt x="0" y="145542"/>
                </a:moveTo>
                <a:lnTo>
                  <a:pt x="145541" y="0"/>
                </a:lnTo>
                <a:lnTo>
                  <a:pt x="145541" y="72771"/>
                </a:lnTo>
                <a:lnTo>
                  <a:pt x="552450" y="72771"/>
                </a:lnTo>
                <a:lnTo>
                  <a:pt x="552450" y="0"/>
                </a:lnTo>
                <a:lnTo>
                  <a:pt x="697991" y="145542"/>
                </a:lnTo>
                <a:lnTo>
                  <a:pt x="552450" y="291084"/>
                </a:lnTo>
                <a:lnTo>
                  <a:pt x="552450" y="218313"/>
                </a:lnTo>
                <a:lnTo>
                  <a:pt x="145541" y="218313"/>
                </a:lnTo>
                <a:lnTo>
                  <a:pt x="145541" y="291084"/>
                </a:lnTo>
                <a:lnTo>
                  <a:pt x="0" y="14554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32703" y="3296411"/>
            <a:ext cx="1677924" cy="640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88152" y="3233927"/>
            <a:ext cx="1365503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92140" y="3336035"/>
            <a:ext cx="1559052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21346" y="1895601"/>
          <a:ext cx="7333615" cy="4048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2107"/>
                <a:gridCol w="1822195"/>
                <a:gridCol w="1822196"/>
                <a:gridCol w="1822069"/>
              </a:tblGrid>
              <a:tr h="822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X</a:t>
                      </a:r>
                      <a:r>
                        <a:rPr sz="2400" b="1" spc="-10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76555" marR="197485" indent="-1727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b="1" spc="-3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Word</a:t>
                      </a:r>
                      <a:r>
                        <a:rPr sz="2400" b="1" spc="-10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Rate</a:t>
                      </a:r>
                      <a:r>
                        <a:rPr sz="2400" b="1" spc="-9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(%)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1600"/>
                        </a:spcBef>
                      </a:pP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Layer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X</a:t>
                      </a:r>
                      <a:r>
                        <a:rPr sz="2400" b="1" spc="-9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Size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77825" marR="194945" indent="-1727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b="1" spc="-3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Word</a:t>
                      </a:r>
                      <a:r>
                        <a:rPr sz="2400" b="1" spc="-10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Error  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Rate</a:t>
                      </a:r>
                      <a:r>
                        <a:rPr sz="2400" b="1" spc="-9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(%)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 X</a:t>
                      </a:r>
                      <a:r>
                        <a:rPr sz="2400" spc="-1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24.2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2 X</a:t>
                      </a:r>
                      <a:r>
                        <a:rPr sz="2400" spc="-114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20.4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r">
                        <a:lnSpc>
                          <a:spcPts val="2355"/>
                        </a:lnSpc>
                        <a:spcBef>
                          <a:spcPts val="1340"/>
                        </a:spcBef>
                      </a:pPr>
                      <a:r>
                        <a:rPr sz="280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W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355"/>
                        </a:lnSpc>
                        <a:spcBef>
                          <a:spcPts val="1340"/>
                        </a:spcBef>
                      </a:pPr>
                      <a:r>
                        <a:rPr sz="2800" spc="-2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hy?</a:t>
                      </a:r>
                      <a:endParaRPr sz="28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3 X</a:t>
                      </a:r>
                      <a:r>
                        <a:rPr sz="2400" spc="-114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18.4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4 X</a:t>
                      </a:r>
                      <a:r>
                        <a:rPr sz="2400" spc="-1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17.8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5 X</a:t>
                      </a:r>
                      <a:r>
                        <a:rPr sz="2400" spc="-114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17.2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 X</a:t>
                      </a:r>
                      <a:r>
                        <a:rPr sz="2400" spc="-10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3772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R="62611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22.5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7 X</a:t>
                      </a:r>
                      <a:r>
                        <a:rPr sz="2400" spc="-114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2k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17.1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27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 X</a:t>
                      </a:r>
                      <a:r>
                        <a:rPr sz="2400" spc="-10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4634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26110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22.6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457136"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44386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1 X</a:t>
                      </a:r>
                      <a:r>
                        <a:rPr sz="2400" spc="-1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16k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R="613410" algn="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22.1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38100">
                      <a:solidFill>
                        <a:srgbClr val="FF0000"/>
                      </a:solidFill>
                      <a:prstDash val="solid"/>
                    </a:lnT>
                    <a:lnB w="38100">
                      <a:solidFill>
                        <a:srgbClr val="FF0000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Analogy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2327783"/>
            <a:ext cx="3626485" cy="295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273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Logic circuits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consists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2735"/>
              </a:lnSpc>
            </a:pPr>
            <a:r>
              <a:rPr sz="2400" b="1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gates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 marR="43180" indent="-228600" algn="just" defTabSz="-635">
              <a:lnSpc>
                <a:spcPct val="90000"/>
              </a:lnSpc>
              <a:spcBef>
                <a:spcPts val="9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b="1" spc="-1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two </a:t>
            </a:r>
            <a:r>
              <a:rPr sz="2400" b="1" spc="-20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layers </a:t>
            </a:r>
            <a:r>
              <a:rPr sz="2400" b="1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of logic </a:t>
            </a:r>
            <a:r>
              <a:rPr sz="2400" b="1" spc="-20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gates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can represent </a:t>
            </a:r>
            <a:r>
              <a:rPr sz="2400" b="1" spc="-20" dirty="0">
                <a:latin typeface="Calibri" panose="020F0502020204030204"/>
                <a:cs typeface="Calibri" panose="020F0502020204030204"/>
              </a:rPr>
              <a:t>any</a:t>
            </a:r>
            <a:r>
              <a:rPr sz="2400" b="1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b="1" dirty="0">
                <a:latin typeface="Calibri" panose="020F0502020204030204"/>
                <a:cs typeface="Calibri" panose="020F0502020204030204"/>
              </a:rPr>
              <a:t>Boolean 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function.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 marR="5080" indent="-228600" defTabSz="-635">
              <a:lnSpc>
                <a:spcPct val="90000"/>
              </a:lnSpc>
              <a:spcBef>
                <a:spcPts val="99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Using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multiple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layers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logic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gates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build some  functions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are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much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simpler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08652" y="2327783"/>
            <a:ext cx="3714750" cy="295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ts val="2735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Neural network consists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>
              <a:lnSpc>
                <a:spcPts val="2735"/>
              </a:lnSpc>
            </a:pPr>
            <a:r>
              <a:rPr sz="2400" b="1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neurons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 marR="5080" indent="-228600" defTabSz="-635">
              <a:lnSpc>
                <a:spcPct val="90000"/>
              </a:lnSpc>
              <a:spcBef>
                <a:spcPts val="9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400" b="1" spc="-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hidden </a:t>
            </a:r>
            <a:r>
              <a:rPr sz="2400" b="1" spc="-15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layer </a:t>
            </a:r>
            <a:r>
              <a:rPr sz="2400" b="1" spc="-10" dirty="0">
                <a:solidFill>
                  <a:srgbClr val="00AF50"/>
                </a:solidFill>
                <a:latin typeface="Calibri" panose="020F0502020204030204"/>
                <a:cs typeface="Calibri" panose="020F0502020204030204"/>
              </a:rPr>
              <a:t>network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can  represent </a:t>
            </a:r>
            <a:r>
              <a:rPr sz="2400" b="1" spc="-20" dirty="0">
                <a:latin typeface="Calibri" panose="020F0502020204030204"/>
                <a:cs typeface="Calibri" panose="020F0502020204030204"/>
              </a:rPr>
              <a:t>any </a:t>
            </a:r>
            <a:r>
              <a:rPr sz="2400" b="1" spc="-10" dirty="0">
                <a:latin typeface="Calibri" panose="020F0502020204030204"/>
                <a:cs typeface="Calibri" panose="020F0502020204030204"/>
              </a:rPr>
              <a:t>continuous  </a:t>
            </a:r>
            <a:r>
              <a:rPr sz="2400" b="1" spc="-5" dirty="0">
                <a:latin typeface="Calibri" panose="020F0502020204030204"/>
                <a:cs typeface="Calibri" panose="020F0502020204030204"/>
              </a:rPr>
              <a:t>function.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 marR="92710" indent="-228600" defTabSz="-635">
              <a:lnSpc>
                <a:spcPct val="90000"/>
              </a:lnSpc>
              <a:spcBef>
                <a:spcPts val="99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Using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multiple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layers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neurons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represent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some  functions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are </a:t>
            </a:r>
            <a:r>
              <a:rPr sz="2400" dirty="0">
                <a:latin typeface="Calibri" panose="020F0502020204030204"/>
                <a:cs typeface="Calibri" panose="020F0502020204030204"/>
              </a:rPr>
              <a:t>much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simpler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4227" y="6245350"/>
            <a:ext cx="5495544" cy="5791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20111" y="6199630"/>
            <a:ext cx="4300728" cy="658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883664" y="6284976"/>
            <a:ext cx="5376672" cy="461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650617" y="6313017"/>
            <a:ext cx="384238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This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page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EE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background.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51076" y="5343144"/>
            <a:ext cx="2510028" cy="579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659635" y="5295900"/>
            <a:ext cx="2668524" cy="758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10511" y="5382767"/>
            <a:ext cx="2391156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889505" y="5409895"/>
            <a:ext cx="22136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less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gates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needed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1832" y="5436108"/>
            <a:ext cx="754380" cy="355600"/>
          </a:xfrm>
          <a:custGeom>
            <a:avLst/>
            <a:gdLst/>
            <a:ahLst/>
            <a:cxnLst/>
            <a:rect l="l" t="t" r="r" b="b"/>
            <a:pathLst>
              <a:path w="754380" h="355600">
                <a:moveTo>
                  <a:pt x="576834" y="0"/>
                </a:moveTo>
                <a:lnTo>
                  <a:pt x="576834" y="88772"/>
                </a:lnTo>
                <a:lnTo>
                  <a:pt x="0" y="88772"/>
                </a:lnTo>
                <a:lnTo>
                  <a:pt x="0" y="266318"/>
                </a:lnTo>
                <a:lnTo>
                  <a:pt x="576834" y="266318"/>
                </a:lnTo>
                <a:lnTo>
                  <a:pt x="576834" y="355091"/>
                </a:lnTo>
                <a:lnTo>
                  <a:pt x="754380" y="177545"/>
                </a:lnTo>
                <a:lnTo>
                  <a:pt x="5768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41832" y="5436108"/>
            <a:ext cx="754380" cy="355600"/>
          </a:xfrm>
          <a:custGeom>
            <a:avLst/>
            <a:gdLst/>
            <a:ahLst/>
            <a:cxnLst/>
            <a:rect l="l" t="t" r="r" b="b"/>
            <a:pathLst>
              <a:path w="754380" h="355600">
                <a:moveTo>
                  <a:pt x="0" y="88772"/>
                </a:moveTo>
                <a:lnTo>
                  <a:pt x="576834" y="88772"/>
                </a:lnTo>
                <a:lnTo>
                  <a:pt x="576834" y="0"/>
                </a:lnTo>
                <a:lnTo>
                  <a:pt x="754380" y="177545"/>
                </a:lnTo>
                <a:lnTo>
                  <a:pt x="576834" y="355091"/>
                </a:lnTo>
                <a:lnTo>
                  <a:pt x="576834" y="266318"/>
                </a:lnTo>
                <a:lnTo>
                  <a:pt x="0" y="266318"/>
                </a:lnTo>
                <a:lnTo>
                  <a:pt x="0" y="8877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47800" y="1650492"/>
            <a:ext cx="2247900" cy="641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25880" y="1589532"/>
            <a:ext cx="2470404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07236" y="1690116"/>
            <a:ext cx="2129028" cy="5242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586611" y="1713738"/>
            <a:ext cx="18681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Logic</a:t>
            </a:r>
            <a:r>
              <a:rPr sz="2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circuits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04588" y="153923"/>
            <a:ext cx="3944112" cy="15133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390388" y="1629155"/>
            <a:ext cx="2572512" cy="640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68467" y="1566672"/>
            <a:ext cx="2791967" cy="8656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49823" y="1668779"/>
            <a:ext cx="2453639" cy="5227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530088" y="1691766"/>
            <a:ext cx="22713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64152" y="4354067"/>
            <a:ext cx="428625" cy="683260"/>
          </a:xfrm>
          <a:custGeom>
            <a:avLst/>
            <a:gdLst/>
            <a:ahLst/>
            <a:cxnLst/>
            <a:rect l="l" t="t" r="r" b="b"/>
            <a:pathLst>
              <a:path w="428625" h="683260">
                <a:moveTo>
                  <a:pt x="214122" y="0"/>
                </a:moveTo>
                <a:lnTo>
                  <a:pt x="214122" y="170687"/>
                </a:lnTo>
                <a:lnTo>
                  <a:pt x="0" y="170687"/>
                </a:lnTo>
                <a:lnTo>
                  <a:pt x="0" y="512063"/>
                </a:lnTo>
                <a:lnTo>
                  <a:pt x="214122" y="512063"/>
                </a:lnTo>
                <a:lnTo>
                  <a:pt x="214122" y="682751"/>
                </a:lnTo>
                <a:lnTo>
                  <a:pt x="428244" y="341375"/>
                </a:lnTo>
                <a:lnTo>
                  <a:pt x="214122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264152" y="4354067"/>
            <a:ext cx="428625" cy="683260"/>
          </a:xfrm>
          <a:custGeom>
            <a:avLst/>
            <a:gdLst/>
            <a:ahLst/>
            <a:cxnLst/>
            <a:rect l="l" t="t" r="r" b="b"/>
            <a:pathLst>
              <a:path w="428625" h="683260">
                <a:moveTo>
                  <a:pt x="0" y="170687"/>
                </a:moveTo>
                <a:lnTo>
                  <a:pt x="214122" y="170687"/>
                </a:lnTo>
                <a:lnTo>
                  <a:pt x="214122" y="0"/>
                </a:lnTo>
                <a:lnTo>
                  <a:pt x="428244" y="341375"/>
                </a:lnTo>
                <a:lnTo>
                  <a:pt x="214122" y="682751"/>
                </a:lnTo>
                <a:lnTo>
                  <a:pt x="214122" y="512063"/>
                </a:lnTo>
                <a:lnTo>
                  <a:pt x="0" y="512063"/>
                </a:lnTo>
                <a:lnTo>
                  <a:pt x="0" y="170687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49240" y="5198364"/>
            <a:ext cx="1976627" cy="9479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84291" y="5152644"/>
            <a:ext cx="1905000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408676" y="5237988"/>
            <a:ext cx="1857755" cy="8305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615178" y="5265420"/>
            <a:ext cx="144653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less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parameters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963667" y="5475732"/>
            <a:ext cx="402590" cy="355600"/>
          </a:xfrm>
          <a:custGeom>
            <a:avLst/>
            <a:gdLst/>
            <a:ahLst/>
            <a:cxnLst/>
            <a:rect l="l" t="t" r="r" b="b"/>
            <a:pathLst>
              <a:path w="402589" h="355600">
                <a:moveTo>
                  <a:pt x="224790" y="0"/>
                </a:moveTo>
                <a:lnTo>
                  <a:pt x="224790" y="88773"/>
                </a:lnTo>
                <a:lnTo>
                  <a:pt x="0" y="88773"/>
                </a:lnTo>
                <a:lnTo>
                  <a:pt x="0" y="266319"/>
                </a:lnTo>
                <a:lnTo>
                  <a:pt x="224790" y="266319"/>
                </a:lnTo>
                <a:lnTo>
                  <a:pt x="224790" y="355092"/>
                </a:lnTo>
                <a:lnTo>
                  <a:pt x="402336" y="177546"/>
                </a:lnTo>
                <a:lnTo>
                  <a:pt x="2247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963667" y="5475732"/>
            <a:ext cx="402590" cy="355600"/>
          </a:xfrm>
          <a:custGeom>
            <a:avLst/>
            <a:gdLst/>
            <a:ahLst/>
            <a:cxnLst/>
            <a:rect l="l" t="t" r="r" b="b"/>
            <a:pathLst>
              <a:path w="402589" h="355600">
                <a:moveTo>
                  <a:pt x="0" y="88773"/>
                </a:moveTo>
                <a:lnTo>
                  <a:pt x="224790" y="88773"/>
                </a:lnTo>
                <a:lnTo>
                  <a:pt x="224790" y="0"/>
                </a:lnTo>
                <a:lnTo>
                  <a:pt x="402336" y="177546"/>
                </a:lnTo>
                <a:lnTo>
                  <a:pt x="224790" y="355092"/>
                </a:lnTo>
                <a:lnTo>
                  <a:pt x="224790" y="266319"/>
                </a:lnTo>
                <a:lnTo>
                  <a:pt x="0" y="266319"/>
                </a:lnTo>
                <a:lnTo>
                  <a:pt x="0" y="8877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319771" y="5475732"/>
            <a:ext cx="403860" cy="355600"/>
          </a:xfrm>
          <a:custGeom>
            <a:avLst/>
            <a:gdLst/>
            <a:ahLst/>
            <a:cxnLst/>
            <a:rect l="l" t="t" r="r" b="b"/>
            <a:pathLst>
              <a:path w="403859" h="355600">
                <a:moveTo>
                  <a:pt x="226313" y="0"/>
                </a:moveTo>
                <a:lnTo>
                  <a:pt x="226313" y="88773"/>
                </a:lnTo>
                <a:lnTo>
                  <a:pt x="0" y="88773"/>
                </a:lnTo>
                <a:lnTo>
                  <a:pt x="0" y="266319"/>
                </a:lnTo>
                <a:lnTo>
                  <a:pt x="226313" y="266319"/>
                </a:lnTo>
                <a:lnTo>
                  <a:pt x="226313" y="355092"/>
                </a:lnTo>
                <a:lnTo>
                  <a:pt x="403859" y="177546"/>
                </a:lnTo>
                <a:lnTo>
                  <a:pt x="2263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319771" y="5475732"/>
            <a:ext cx="403860" cy="355600"/>
          </a:xfrm>
          <a:custGeom>
            <a:avLst/>
            <a:gdLst/>
            <a:ahLst/>
            <a:cxnLst/>
            <a:rect l="l" t="t" r="r" b="b"/>
            <a:pathLst>
              <a:path w="403859" h="355600">
                <a:moveTo>
                  <a:pt x="0" y="88773"/>
                </a:moveTo>
                <a:lnTo>
                  <a:pt x="226313" y="88773"/>
                </a:lnTo>
                <a:lnTo>
                  <a:pt x="226313" y="0"/>
                </a:lnTo>
                <a:lnTo>
                  <a:pt x="403859" y="177546"/>
                </a:lnTo>
                <a:lnTo>
                  <a:pt x="226313" y="355092"/>
                </a:lnTo>
                <a:lnTo>
                  <a:pt x="226313" y="266319"/>
                </a:lnTo>
                <a:lnTo>
                  <a:pt x="0" y="266319"/>
                </a:lnTo>
                <a:lnTo>
                  <a:pt x="0" y="8877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717535" y="5201411"/>
            <a:ext cx="1344168" cy="9479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01356" y="5154167"/>
            <a:ext cx="1175003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776971" y="5241035"/>
            <a:ext cx="1225296" cy="8305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031860" y="5267833"/>
            <a:ext cx="71501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1557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less 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18731" y="3509771"/>
            <a:ext cx="824483" cy="7985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618731" y="3509771"/>
            <a:ext cx="824865" cy="798830"/>
          </a:xfrm>
          <a:custGeom>
            <a:avLst/>
            <a:gdLst/>
            <a:ahLst/>
            <a:cxnLst/>
            <a:rect l="l" t="t" r="r" b="b"/>
            <a:pathLst>
              <a:path w="824865" h="798829">
                <a:moveTo>
                  <a:pt x="0" y="798576"/>
                </a:moveTo>
                <a:lnTo>
                  <a:pt x="824483" y="798576"/>
                </a:lnTo>
                <a:lnTo>
                  <a:pt x="824483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713981" y="3531996"/>
            <a:ext cx="6356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Modularization</a:t>
            </a:r>
            <a:endParaRPr spc="-10" dirty="0"/>
          </a:p>
        </p:txBody>
      </p:sp>
      <p:sp>
        <p:nvSpPr>
          <p:cNvPr id="6" name="object 6"/>
          <p:cNvSpPr txBox="1"/>
          <p:nvPr/>
        </p:nvSpPr>
        <p:spPr>
          <a:xfrm>
            <a:off x="707542" y="1805685"/>
            <a:ext cx="369062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Deep →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Modularization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58511" y="2321051"/>
            <a:ext cx="1720595" cy="949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87467" y="2275332"/>
            <a:ext cx="1728215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917947" y="2360676"/>
            <a:ext cx="1601724" cy="832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117972" y="2388108"/>
            <a:ext cx="120078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85" marR="5080" indent="-4572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Girls</a:t>
            </a:r>
            <a:r>
              <a:rPr sz="2400" spc="-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  long</a:t>
            </a:r>
            <a:r>
              <a:rPr sz="24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hair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61559" y="5515355"/>
            <a:ext cx="1738884" cy="947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88991" y="5468111"/>
            <a:ext cx="1751075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20996" y="5554979"/>
            <a:ext cx="1620011" cy="830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119878" y="5582107"/>
            <a:ext cx="122364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Boys</a:t>
            </a:r>
            <a:r>
              <a:rPr sz="2400" spc="-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 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short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hair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70703" y="3386328"/>
            <a:ext cx="1720596" cy="9479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88991" y="3339084"/>
            <a:ext cx="1748027" cy="1124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30140" y="3425952"/>
            <a:ext cx="1601723" cy="8305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120132" y="3452114"/>
            <a:ext cx="12223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Boys</a:t>
            </a:r>
            <a:r>
              <a:rPr sz="2400" spc="-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6520" y="3817873"/>
            <a:ext cx="11099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long</a:t>
            </a:r>
            <a:r>
              <a:rPr sz="24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hair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7012" y="3659123"/>
            <a:ext cx="1333500" cy="13883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77012" y="3659123"/>
            <a:ext cx="1333500" cy="138874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50">
              <a:latin typeface="Times New Roman" panose="02020603050405020304"/>
              <a:cs typeface="Times New Roman" panose="02020603050405020304"/>
            </a:endParaRPr>
          </a:p>
          <a:p>
            <a:pPr marL="28321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63011" y="2369820"/>
            <a:ext cx="1447800" cy="83058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55392" y="34259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55392" y="34259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911220" y="3456178"/>
            <a:ext cx="11334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90138" y="3821938"/>
            <a:ext cx="1803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52344" y="4501896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79"/>
                </a:moveTo>
                <a:lnTo>
                  <a:pt x="1447800" y="830579"/>
                </a:lnTo>
                <a:lnTo>
                  <a:pt x="1447800" y="0"/>
                </a:lnTo>
                <a:lnTo>
                  <a:pt x="0" y="0"/>
                </a:lnTo>
                <a:lnTo>
                  <a:pt x="0" y="83057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752344" y="4501896"/>
            <a:ext cx="1447800" cy="830580"/>
          </a:xfrm>
          <a:prstGeom prst="rect">
            <a:avLst/>
          </a:prstGeom>
          <a:ln w="12192">
            <a:solidFill>
              <a:srgbClr val="AD5A2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95017" y="2786633"/>
            <a:ext cx="969010" cy="1577975"/>
          </a:xfrm>
          <a:custGeom>
            <a:avLst/>
            <a:gdLst/>
            <a:ahLst/>
            <a:cxnLst/>
            <a:rect l="l" t="t" r="r" b="b"/>
            <a:pathLst>
              <a:path w="969010" h="1577975">
                <a:moveTo>
                  <a:pt x="893061" y="87814"/>
                </a:moveTo>
                <a:lnTo>
                  <a:pt x="0" y="1558163"/>
                </a:lnTo>
                <a:lnTo>
                  <a:pt x="32512" y="1577847"/>
                </a:lnTo>
                <a:lnTo>
                  <a:pt x="925694" y="107632"/>
                </a:lnTo>
                <a:lnTo>
                  <a:pt x="893061" y="87814"/>
                </a:lnTo>
                <a:close/>
              </a:path>
              <a:path w="969010" h="1577975">
                <a:moveTo>
                  <a:pt x="962839" y="71500"/>
                </a:moveTo>
                <a:lnTo>
                  <a:pt x="902969" y="71500"/>
                </a:lnTo>
                <a:lnTo>
                  <a:pt x="935608" y="91312"/>
                </a:lnTo>
                <a:lnTo>
                  <a:pt x="925694" y="107632"/>
                </a:lnTo>
                <a:lnTo>
                  <a:pt x="958214" y="127380"/>
                </a:lnTo>
                <a:lnTo>
                  <a:pt x="962839" y="71500"/>
                </a:lnTo>
                <a:close/>
              </a:path>
              <a:path w="969010" h="1577975">
                <a:moveTo>
                  <a:pt x="902969" y="71500"/>
                </a:moveTo>
                <a:lnTo>
                  <a:pt x="893061" y="87814"/>
                </a:lnTo>
                <a:lnTo>
                  <a:pt x="925694" y="107632"/>
                </a:lnTo>
                <a:lnTo>
                  <a:pt x="935608" y="91312"/>
                </a:lnTo>
                <a:lnTo>
                  <a:pt x="902969" y="71500"/>
                </a:lnTo>
                <a:close/>
              </a:path>
              <a:path w="969010" h="1577975">
                <a:moveTo>
                  <a:pt x="968756" y="0"/>
                </a:moveTo>
                <a:lnTo>
                  <a:pt x="860551" y="68071"/>
                </a:lnTo>
                <a:lnTo>
                  <a:pt x="893061" y="87814"/>
                </a:lnTo>
                <a:lnTo>
                  <a:pt x="902969" y="71500"/>
                </a:lnTo>
                <a:lnTo>
                  <a:pt x="962839" y="71500"/>
                </a:lnTo>
                <a:lnTo>
                  <a:pt x="9687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802129" y="3841241"/>
            <a:ext cx="955040" cy="529590"/>
          </a:xfrm>
          <a:custGeom>
            <a:avLst/>
            <a:gdLst/>
            <a:ahLst/>
            <a:cxnLst/>
            <a:rect l="l" t="t" r="r" b="b"/>
            <a:pathLst>
              <a:path w="955039" h="529589">
                <a:moveTo>
                  <a:pt x="845088" y="37776"/>
                </a:moveTo>
                <a:lnTo>
                  <a:pt x="0" y="496061"/>
                </a:lnTo>
                <a:lnTo>
                  <a:pt x="18287" y="529462"/>
                </a:lnTo>
                <a:lnTo>
                  <a:pt x="863197" y="71207"/>
                </a:lnTo>
                <a:lnTo>
                  <a:pt x="845088" y="37776"/>
                </a:lnTo>
                <a:close/>
              </a:path>
              <a:path w="955039" h="529589">
                <a:moveTo>
                  <a:pt x="934584" y="28701"/>
                </a:moveTo>
                <a:lnTo>
                  <a:pt x="861821" y="28701"/>
                </a:lnTo>
                <a:lnTo>
                  <a:pt x="879982" y="62102"/>
                </a:lnTo>
                <a:lnTo>
                  <a:pt x="863197" y="71207"/>
                </a:lnTo>
                <a:lnTo>
                  <a:pt x="881380" y="104774"/>
                </a:lnTo>
                <a:lnTo>
                  <a:pt x="934584" y="28701"/>
                </a:lnTo>
                <a:close/>
              </a:path>
              <a:path w="955039" h="529589">
                <a:moveTo>
                  <a:pt x="861821" y="28701"/>
                </a:moveTo>
                <a:lnTo>
                  <a:pt x="845088" y="37776"/>
                </a:lnTo>
                <a:lnTo>
                  <a:pt x="863197" y="71207"/>
                </a:lnTo>
                <a:lnTo>
                  <a:pt x="879982" y="62102"/>
                </a:lnTo>
                <a:lnTo>
                  <a:pt x="861821" y="28701"/>
                </a:lnTo>
                <a:close/>
              </a:path>
              <a:path w="955039" h="529589">
                <a:moveTo>
                  <a:pt x="954658" y="0"/>
                </a:moveTo>
                <a:lnTo>
                  <a:pt x="826896" y="4190"/>
                </a:lnTo>
                <a:lnTo>
                  <a:pt x="845088" y="37776"/>
                </a:lnTo>
                <a:lnTo>
                  <a:pt x="861821" y="28701"/>
                </a:lnTo>
                <a:lnTo>
                  <a:pt x="934584" y="28701"/>
                </a:lnTo>
                <a:lnTo>
                  <a:pt x="9546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801495" y="4338446"/>
            <a:ext cx="952500" cy="579755"/>
          </a:xfrm>
          <a:custGeom>
            <a:avLst/>
            <a:gdLst/>
            <a:ahLst/>
            <a:cxnLst/>
            <a:rect l="l" t="t" r="r" b="b"/>
            <a:pathLst>
              <a:path w="952500" h="579754">
                <a:moveTo>
                  <a:pt x="844446" y="537340"/>
                </a:moveTo>
                <a:lnTo>
                  <a:pt x="824865" y="570102"/>
                </a:lnTo>
                <a:lnTo>
                  <a:pt x="952246" y="579627"/>
                </a:lnTo>
                <a:lnTo>
                  <a:pt x="931504" y="547115"/>
                </a:lnTo>
                <a:lnTo>
                  <a:pt x="860806" y="547115"/>
                </a:lnTo>
                <a:lnTo>
                  <a:pt x="844446" y="537340"/>
                </a:lnTo>
                <a:close/>
              </a:path>
              <a:path w="952500" h="579754">
                <a:moveTo>
                  <a:pt x="863967" y="504677"/>
                </a:moveTo>
                <a:lnTo>
                  <a:pt x="844446" y="537340"/>
                </a:lnTo>
                <a:lnTo>
                  <a:pt x="860806" y="547115"/>
                </a:lnTo>
                <a:lnTo>
                  <a:pt x="880363" y="514476"/>
                </a:lnTo>
                <a:lnTo>
                  <a:pt x="863967" y="504677"/>
                </a:lnTo>
                <a:close/>
              </a:path>
              <a:path w="952500" h="579754">
                <a:moveTo>
                  <a:pt x="883538" y="471931"/>
                </a:moveTo>
                <a:lnTo>
                  <a:pt x="863967" y="504677"/>
                </a:lnTo>
                <a:lnTo>
                  <a:pt x="880363" y="514476"/>
                </a:lnTo>
                <a:lnTo>
                  <a:pt x="860806" y="547115"/>
                </a:lnTo>
                <a:lnTo>
                  <a:pt x="931504" y="547115"/>
                </a:lnTo>
                <a:lnTo>
                  <a:pt x="883538" y="471931"/>
                </a:lnTo>
                <a:close/>
              </a:path>
              <a:path w="952500" h="579754">
                <a:moveTo>
                  <a:pt x="19557" y="0"/>
                </a:moveTo>
                <a:lnTo>
                  <a:pt x="0" y="32765"/>
                </a:lnTo>
                <a:lnTo>
                  <a:pt x="844446" y="537340"/>
                </a:lnTo>
                <a:lnTo>
                  <a:pt x="863967" y="504677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58817" y="2729483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49673" y="3776471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249673" y="4879847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624828" y="2385060"/>
            <a:ext cx="826007" cy="800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624828" y="238506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967728" y="2522220"/>
            <a:ext cx="826007" cy="800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967728" y="252222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307580" y="2671572"/>
            <a:ext cx="826007" cy="800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307580" y="26715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6721220" y="2408173"/>
            <a:ext cx="1318895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05" dirty="0">
                <a:latin typeface="PMingLiU"/>
                <a:cs typeface="PMingLiU"/>
              </a:rPr>
              <a:t>髮</a:t>
            </a:r>
            <a:r>
              <a:rPr sz="3600" baseline="-25000" dirty="0">
                <a:latin typeface="PMingLiU"/>
                <a:cs typeface="PMingLiU"/>
              </a:rPr>
              <a:t>長</a:t>
            </a:r>
            <a:r>
              <a:rPr sz="3600" spc="-3179" baseline="-25000" dirty="0">
                <a:latin typeface="PMingLiU"/>
                <a:cs typeface="PMingLiU"/>
              </a:rPr>
              <a:t>髮</a:t>
            </a:r>
            <a:r>
              <a:rPr sz="3600" baseline="-52000" dirty="0">
                <a:latin typeface="PMingLiU"/>
                <a:cs typeface="PMingLiU"/>
              </a:rPr>
              <a:t>長髮</a:t>
            </a:r>
            <a:endParaRPr sz="3600" baseline="-52000">
              <a:latin typeface="PMingLiU"/>
              <a:cs typeface="PMingLiU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73620" y="2767838"/>
            <a:ext cx="1013460" cy="664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90" dirty="0">
                <a:latin typeface="PMingLiU"/>
                <a:cs typeface="PMingLiU"/>
              </a:rPr>
              <a:t>女</a:t>
            </a:r>
            <a:r>
              <a:rPr sz="3600" spc="412" baseline="-25000" dirty="0">
                <a:latin typeface="PMingLiU"/>
                <a:cs typeface="PMingLiU"/>
              </a:rPr>
              <a:t>女</a:t>
            </a:r>
            <a:r>
              <a:rPr sz="3600" baseline="-52000" dirty="0">
                <a:latin typeface="PMingLiU"/>
                <a:cs typeface="PMingLiU"/>
              </a:rPr>
              <a:t>女</a:t>
            </a:r>
            <a:endParaRPr sz="3600" baseline="-52000">
              <a:latin typeface="PMingLiU"/>
              <a:cs typeface="PMingLiU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648956" y="2785872"/>
            <a:ext cx="826007" cy="800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648956" y="27858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744714" y="2808478"/>
            <a:ext cx="6350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97114" y="3168141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853940" y="4450079"/>
            <a:ext cx="1722119" cy="9479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872228" y="4402835"/>
            <a:ext cx="1740407" cy="11247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913376" y="4489703"/>
            <a:ext cx="1603248" cy="8305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102733" y="4516246"/>
            <a:ext cx="122491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Girls</a:t>
            </a:r>
            <a:r>
              <a:rPr sz="2400" spc="-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short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hair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24828" y="4486655"/>
            <a:ext cx="826007" cy="800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624828" y="44866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624828" y="5536691"/>
            <a:ext cx="826007" cy="8000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624828" y="553669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946392" y="5650991"/>
            <a:ext cx="826007" cy="7985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946392" y="5650991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4" h="798829">
                <a:moveTo>
                  <a:pt x="0" y="798575"/>
                </a:moveTo>
                <a:lnTo>
                  <a:pt x="826007" y="798575"/>
                </a:lnTo>
                <a:lnTo>
                  <a:pt x="826007" y="0"/>
                </a:lnTo>
                <a:lnTo>
                  <a:pt x="0" y="0"/>
                </a:lnTo>
                <a:lnTo>
                  <a:pt x="0" y="79857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315200" y="5794247"/>
            <a:ext cx="826007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315200" y="579424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721220" y="5559856"/>
            <a:ext cx="132524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1000" dirty="0">
                <a:latin typeface="PMingLiU"/>
                <a:cs typeface="PMingLiU"/>
              </a:rPr>
              <a:t>短</a:t>
            </a:r>
            <a:r>
              <a:rPr sz="3600" spc="-2857" baseline="-21000" dirty="0">
                <a:latin typeface="PMingLiU"/>
                <a:cs typeface="PMingLiU"/>
              </a:rPr>
              <a:t>髮</a:t>
            </a:r>
            <a:r>
              <a:rPr sz="3600" baseline="-47000" dirty="0">
                <a:latin typeface="PMingLiU"/>
                <a:cs typeface="PMingLiU"/>
              </a:rPr>
              <a:t>短髮</a:t>
            </a:r>
            <a:endParaRPr sz="3600" baseline="-47000">
              <a:latin typeface="PMingLiU"/>
              <a:cs typeface="PMingLiU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873620" y="5919520"/>
            <a:ext cx="1020444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65" dirty="0">
                <a:latin typeface="PMingLiU"/>
                <a:cs typeface="PMingLiU"/>
              </a:rPr>
              <a:t>男</a:t>
            </a:r>
            <a:r>
              <a:rPr sz="3600" spc="97" baseline="-21000" dirty="0">
                <a:latin typeface="PMingLiU"/>
                <a:cs typeface="PMingLiU"/>
              </a:rPr>
              <a:t>男</a:t>
            </a:r>
            <a:r>
              <a:rPr sz="3600" spc="-337" baseline="-21000" dirty="0">
                <a:latin typeface="PMingLiU"/>
                <a:cs typeface="PMingLiU"/>
              </a:rPr>
              <a:t> </a:t>
            </a:r>
            <a:r>
              <a:rPr sz="3600" baseline="-47000" dirty="0">
                <a:latin typeface="PMingLiU"/>
                <a:cs typeface="PMingLiU"/>
              </a:rPr>
              <a:t>男</a:t>
            </a:r>
            <a:endParaRPr sz="3600" baseline="-47000">
              <a:latin typeface="PMingLiU"/>
              <a:cs typeface="PMingLiU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653528" y="5935979"/>
            <a:ext cx="824483" cy="80009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653528" y="5935979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5" h="800100">
                <a:moveTo>
                  <a:pt x="0" y="800100"/>
                </a:moveTo>
                <a:lnTo>
                  <a:pt x="824483" y="800100"/>
                </a:lnTo>
                <a:lnTo>
                  <a:pt x="824483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7748778" y="5959754"/>
            <a:ext cx="6350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901178" y="6319418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946392" y="4623815"/>
            <a:ext cx="826007" cy="8001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946392" y="462381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6721220" y="4509770"/>
            <a:ext cx="957580" cy="51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5000" dirty="0">
                <a:latin typeface="PMingLiU"/>
                <a:cs typeface="PMingLiU"/>
              </a:rPr>
              <a:t>短髮</a:t>
            </a:r>
            <a:endParaRPr sz="3600" baseline="-25000">
              <a:latin typeface="PMingLiU"/>
              <a:cs typeface="PMingLiU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873620" y="4869433"/>
            <a:ext cx="652145" cy="5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135" dirty="0">
                <a:latin typeface="PMingLiU"/>
                <a:cs typeface="PMingLiU"/>
              </a:rPr>
              <a:t>女</a:t>
            </a:r>
            <a:r>
              <a:rPr sz="3600" baseline="-25000" dirty="0">
                <a:latin typeface="PMingLiU"/>
                <a:cs typeface="PMingLiU"/>
              </a:rPr>
              <a:t>女</a:t>
            </a:r>
            <a:endParaRPr sz="3600" baseline="-25000">
              <a:latin typeface="PMingLiU"/>
              <a:cs typeface="PMingLiU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89292" y="4792979"/>
            <a:ext cx="826007" cy="800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289292" y="47929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7385684" y="4816729"/>
            <a:ext cx="6350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676388" y="4936235"/>
            <a:ext cx="826007" cy="800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676388" y="49362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7772145" y="4959096"/>
            <a:ext cx="6356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538084" y="5176392"/>
            <a:ext cx="716915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女</a:t>
            </a:r>
            <a:r>
              <a:rPr sz="2400" spc="-85" dirty="0">
                <a:latin typeface="PMingLiU"/>
                <a:cs typeface="PMingLiU"/>
              </a:rPr>
              <a:t> </a:t>
            </a:r>
            <a:r>
              <a:rPr sz="3600" baseline="-25000" dirty="0">
                <a:latin typeface="PMingLiU"/>
                <a:cs typeface="PMingLiU"/>
              </a:rPr>
              <a:t>女</a:t>
            </a:r>
            <a:endParaRPr sz="3600" baseline="-25000">
              <a:latin typeface="PMingLiU"/>
              <a:cs typeface="PMingLiU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752344" y="5554979"/>
            <a:ext cx="1447800" cy="830580"/>
          </a:xfrm>
          <a:prstGeom prst="rect">
            <a:avLst/>
          </a:prstGeom>
          <a:solidFill>
            <a:srgbClr val="FFC000"/>
          </a:solidFill>
          <a:ln w="12192">
            <a:solidFill>
              <a:srgbClr val="BB8B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641350" marR="154940" indent="-479425">
              <a:lnSpc>
                <a:spcPct val="100000"/>
              </a:lnSpc>
              <a:spcBef>
                <a:spcPts val="19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Classifier 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258817" y="5922264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794764" y="4345178"/>
            <a:ext cx="959485" cy="1626235"/>
          </a:xfrm>
          <a:custGeom>
            <a:avLst/>
            <a:gdLst/>
            <a:ahLst/>
            <a:cxnLst/>
            <a:rect l="l" t="t" r="r" b="b"/>
            <a:pathLst>
              <a:path w="959485" h="1626235">
                <a:moveTo>
                  <a:pt x="884987" y="1537100"/>
                </a:moveTo>
                <a:lnTo>
                  <a:pt x="852043" y="1556296"/>
                </a:lnTo>
                <a:lnTo>
                  <a:pt x="958977" y="1626247"/>
                </a:lnTo>
                <a:lnTo>
                  <a:pt x="954344" y="1553565"/>
                </a:lnTo>
                <a:lnTo>
                  <a:pt x="894588" y="1553565"/>
                </a:lnTo>
                <a:lnTo>
                  <a:pt x="884987" y="1537100"/>
                </a:lnTo>
                <a:close/>
              </a:path>
              <a:path w="959485" h="1626235">
                <a:moveTo>
                  <a:pt x="917893" y="1517928"/>
                </a:moveTo>
                <a:lnTo>
                  <a:pt x="884987" y="1537100"/>
                </a:lnTo>
                <a:lnTo>
                  <a:pt x="894588" y="1553565"/>
                </a:lnTo>
                <a:lnTo>
                  <a:pt x="927481" y="1534375"/>
                </a:lnTo>
                <a:lnTo>
                  <a:pt x="917893" y="1517928"/>
                </a:lnTo>
                <a:close/>
              </a:path>
              <a:path w="959485" h="1626235">
                <a:moveTo>
                  <a:pt x="950849" y="1498727"/>
                </a:moveTo>
                <a:lnTo>
                  <a:pt x="917893" y="1517928"/>
                </a:lnTo>
                <a:lnTo>
                  <a:pt x="927481" y="1534375"/>
                </a:lnTo>
                <a:lnTo>
                  <a:pt x="894588" y="1553565"/>
                </a:lnTo>
                <a:lnTo>
                  <a:pt x="954344" y="1553565"/>
                </a:lnTo>
                <a:lnTo>
                  <a:pt x="950849" y="1498727"/>
                </a:lnTo>
                <a:close/>
              </a:path>
              <a:path w="959485" h="1626235">
                <a:moveTo>
                  <a:pt x="33019" y="0"/>
                </a:moveTo>
                <a:lnTo>
                  <a:pt x="0" y="19304"/>
                </a:lnTo>
                <a:lnTo>
                  <a:pt x="884987" y="1537100"/>
                </a:lnTo>
                <a:lnTo>
                  <a:pt x="917893" y="1517928"/>
                </a:lnTo>
                <a:lnTo>
                  <a:pt x="330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260591" y="3860291"/>
            <a:ext cx="2677667" cy="64008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246876" y="3797808"/>
            <a:ext cx="2702052" cy="865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320028" y="3899915"/>
            <a:ext cx="2558796" cy="522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6508495" y="3923157"/>
            <a:ext cx="2182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Litt</a:t>
            </a:r>
            <a:r>
              <a:rPr sz="3600" spc="-532" baseline="15000" dirty="0">
                <a:latin typeface="PMingLiU"/>
                <a:cs typeface="PMingLiU"/>
              </a:rPr>
              <a:t>男</a:t>
            </a:r>
            <a:r>
              <a:rPr sz="2800" spc="-3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 </a:t>
            </a:r>
            <a:r>
              <a:rPr sz="2800" spc="-3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examples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572255" y="3860291"/>
            <a:ext cx="1566672" cy="6400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701796" y="3797808"/>
            <a:ext cx="1306068" cy="8656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631691" y="3899915"/>
            <a:ext cx="1447800" cy="5227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3963161" y="3923157"/>
            <a:ext cx="785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546989"/>
            <a:ext cx="343154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10" dirty="0">
                <a:latin typeface="Calibri Light" panose="020F0302020204030204"/>
                <a:cs typeface="Calibri Light" panose="020F0302020204030204"/>
              </a:rPr>
              <a:t>Modularization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369062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Deep →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Modularization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" y="3384803"/>
            <a:ext cx="1123188" cy="13883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160" y="3384803"/>
            <a:ext cx="1123315" cy="138874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50">
              <a:latin typeface="Times New Roman" panose="02020603050405020304"/>
              <a:cs typeface="Times New Roman" panose="02020603050405020304"/>
            </a:endParaRPr>
          </a:p>
          <a:p>
            <a:pPr marL="178435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5539" y="3286505"/>
            <a:ext cx="575310" cy="804545"/>
          </a:xfrm>
          <a:custGeom>
            <a:avLst/>
            <a:gdLst/>
            <a:ahLst/>
            <a:cxnLst/>
            <a:rect l="l" t="t" r="r" b="b"/>
            <a:pathLst>
              <a:path w="575310" h="804545">
                <a:moveTo>
                  <a:pt x="493658" y="82376"/>
                </a:moveTo>
                <a:lnTo>
                  <a:pt x="0" y="782066"/>
                </a:lnTo>
                <a:lnTo>
                  <a:pt x="31191" y="804037"/>
                </a:lnTo>
                <a:lnTo>
                  <a:pt x="524775" y="104348"/>
                </a:lnTo>
                <a:lnTo>
                  <a:pt x="493658" y="82376"/>
                </a:lnTo>
                <a:close/>
              </a:path>
              <a:path w="575310" h="804545">
                <a:moveTo>
                  <a:pt x="564994" y="66802"/>
                </a:moveTo>
                <a:lnTo>
                  <a:pt x="504647" y="66802"/>
                </a:lnTo>
                <a:lnTo>
                  <a:pt x="535762" y="88773"/>
                </a:lnTo>
                <a:lnTo>
                  <a:pt x="524775" y="104348"/>
                </a:lnTo>
                <a:lnTo>
                  <a:pt x="555955" y="126365"/>
                </a:lnTo>
                <a:lnTo>
                  <a:pt x="564994" y="66802"/>
                </a:lnTo>
                <a:close/>
              </a:path>
              <a:path w="575310" h="804545">
                <a:moveTo>
                  <a:pt x="504647" y="66802"/>
                </a:moveTo>
                <a:lnTo>
                  <a:pt x="493658" y="82376"/>
                </a:lnTo>
                <a:lnTo>
                  <a:pt x="524775" y="104348"/>
                </a:lnTo>
                <a:lnTo>
                  <a:pt x="535762" y="88773"/>
                </a:lnTo>
                <a:lnTo>
                  <a:pt x="504647" y="66802"/>
                </a:lnTo>
                <a:close/>
              </a:path>
              <a:path w="575310" h="804545">
                <a:moveTo>
                  <a:pt x="575132" y="0"/>
                </a:moveTo>
                <a:lnTo>
                  <a:pt x="462610" y="60452"/>
                </a:lnTo>
                <a:lnTo>
                  <a:pt x="493658" y="82376"/>
                </a:lnTo>
                <a:lnTo>
                  <a:pt x="504647" y="66802"/>
                </a:lnTo>
                <a:lnTo>
                  <a:pt x="564994" y="66802"/>
                </a:lnTo>
                <a:lnTo>
                  <a:pt x="575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4688" y="4070858"/>
            <a:ext cx="576580" cy="962025"/>
          </a:xfrm>
          <a:custGeom>
            <a:avLst/>
            <a:gdLst/>
            <a:ahLst/>
            <a:cxnLst/>
            <a:rect l="l" t="t" r="r" b="b"/>
            <a:pathLst>
              <a:path w="576580" h="962025">
                <a:moveTo>
                  <a:pt x="501694" y="872969"/>
                </a:moveTo>
                <a:lnTo>
                  <a:pt x="468795" y="892302"/>
                </a:lnTo>
                <a:lnTo>
                  <a:pt x="575983" y="961898"/>
                </a:lnTo>
                <a:lnTo>
                  <a:pt x="571071" y="889381"/>
                </a:lnTo>
                <a:lnTo>
                  <a:pt x="511340" y="889381"/>
                </a:lnTo>
                <a:lnTo>
                  <a:pt x="501694" y="872969"/>
                </a:lnTo>
                <a:close/>
              </a:path>
              <a:path w="576580" h="962025">
                <a:moveTo>
                  <a:pt x="534575" y="853647"/>
                </a:moveTo>
                <a:lnTo>
                  <a:pt x="501694" y="872969"/>
                </a:lnTo>
                <a:lnTo>
                  <a:pt x="511340" y="889381"/>
                </a:lnTo>
                <a:lnTo>
                  <a:pt x="544233" y="870077"/>
                </a:lnTo>
                <a:lnTo>
                  <a:pt x="534575" y="853647"/>
                </a:lnTo>
                <a:close/>
              </a:path>
              <a:path w="576580" h="962025">
                <a:moveTo>
                  <a:pt x="567347" y="834390"/>
                </a:moveTo>
                <a:lnTo>
                  <a:pt x="534575" y="853647"/>
                </a:lnTo>
                <a:lnTo>
                  <a:pt x="544233" y="870077"/>
                </a:lnTo>
                <a:lnTo>
                  <a:pt x="511340" y="889381"/>
                </a:lnTo>
                <a:lnTo>
                  <a:pt x="571071" y="889381"/>
                </a:lnTo>
                <a:lnTo>
                  <a:pt x="567347" y="834390"/>
                </a:lnTo>
                <a:close/>
              </a:path>
              <a:path w="576580" h="962025">
                <a:moveTo>
                  <a:pt x="32804" y="0"/>
                </a:moveTo>
                <a:lnTo>
                  <a:pt x="0" y="19304"/>
                </a:lnTo>
                <a:lnTo>
                  <a:pt x="501694" y="872969"/>
                </a:lnTo>
                <a:lnTo>
                  <a:pt x="534575" y="853647"/>
                </a:lnTo>
                <a:lnTo>
                  <a:pt x="32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61744" y="4576571"/>
            <a:ext cx="1699259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05000" y="4533900"/>
            <a:ext cx="1479803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21179" y="4616196"/>
            <a:ext cx="1580388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1744" y="2831592"/>
            <a:ext cx="1744980" cy="947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68779" y="2971800"/>
            <a:ext cx="1929383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21179" y="2871216"/>
            <a:ext cx="1626108" cy="830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86916" y="5655868"/>
            <a:ext cx="215265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Classifiers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35" algn="ctr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attributes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162543" y="2400300"/>
            <a:ext cx="826007" cy="800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162543" y="240030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258302" y="2423414"/>
            <a:ext cx="635635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55"/>
              </a:lnSpc>
            </a:pPr>
            <a:r>
              <a:rPr sz="2400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  <a:p>
            <a:pPr algn="ctr">
              <a:lnSpc>
                <a:spcPts val="2855"/>
              </a:lnSpc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02252" y="2485644"/>
            <a:ext cx="826008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02252" y="2485644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45152" y="2622804"/>
            <a:ext cx="824484" cy="800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45152" y="2622804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397755" y="2508758"/>
            <a:ext cx="977265" cy="51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10" dirty="0">
                <a:latin typeface="PMingLiU"/>
                <a:cs typeface="PMingLiU"/>
              </a:rPr>
              <a:t>髮</a:t>
            </a:r>
            <a:r>
              <a:rPr sz="3600" baseline="-25000" dirty="0">
                <a:latin typeface="PMingLiU"/>
                <a:cs typeface="PMingLiU"/>
              </a:rPr>
              <a:t>長髮</a:t>
            </a:r>
            <a:endParaRPr sz="3600" baseline="-25000">
              <a:latin typeface="PMingLiU"/>
              <a:cs typeface="PMingLiU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85003" y="2772155"/>
            <a:ext cx="826008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85003" y="27721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326379" y="2886455"/>
            <a:ext cx="824484" cy="800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26379" y="2886455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080761" y="2794761"/>
            <a:ext cx="975994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20" dirty="0">
                <a:latin typeface="PMingLiU"/>
                <a:cs typeface="PMingLiU"/>
              </a:rPr>
              <a:t>髮</a:t>
            </a:r>
            <a:r>
              <a:rPr sz="3600" baseline="-21000" dirty="0">
                <a:latin typeface="PMingLiU"/>
                <a:cs typeface="PMingLiU"/>
              </a:rPr>
              <a:t>長髮</a:t>
            </a:r>
            <a:endParaRPr sz="3600" baseline="-21000">
              <a:latin typeface="PMingLiU"/>
              <a:cs typeface="PMingLiU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651503" y="2801111"/>
            <a:ext cx="826008" cy="800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51503" y="28011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899661" y="3183382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83323" y="3040379"/>
            <a:ext cx="826007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783323" y="30403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04888" y="3154679"/>
            <a:ext cx="826007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104888" y="3154679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879463" y="3063494"/>
            <a:ext cx="956944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5" dirty="0">
                <a:latin typeface="PMingLiU"/>
                <a:cs typeface="PMingLiU"/>
              </a:rPr>
              <a:t>髮</a:t>
            </a:r>
            <a:r>
              <a:rPr sz="3600" spc="-7" baseline="-21000" dirty="0">
                <a:latin typeface="PMingLiU"/>
                <a:cs typeface="PMingLiU"/>
              </a:rPr>
              <a:t>短髮</a:t>
            </a:r>
            <a:endParaRPr sz="3600" baseline="-21000">
              <a:latin typeface="PMingLiU"/>
              <a:cs typeface="PMingLiU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473695" y="3297935"/>
            <a:ext cx="826007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73695" y="32979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032117" y="3423539"/>
            <a:ext cx="1020444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65" dirty="0">
                <a:latin typeface="PMingLiU"/>
                <a:cs typeface="PMingLiU"/>
              </a:rPr>
              <a:t>男</a:t>
            </a:r>
            <a:r>
              <a:rPr sz="3600" spc="97" baseline="-21000" dirty="0">
                <a:latin typeface="PMingLiU"/>
                <a:cs typeface="PMingLiU"/>
              </a:rPr>
              <a:t>男</a:t>
            </a:r>
            <a:r>
              <a:rPr sz="3600" spc="-337" baseline="-21000" dirty="0">
                <a:latin typeface="PMingLiU"/>
                <a:cs typeface="PMingLiU"/>
              </a:rPr>
              <a:t> </a:t>
            </a:r>
            <a:r>
              <a:rPr sz="3600" baseline="-47000" dirty="0">
                <a:latin typeface="PMingLiU"/>
                <a:cs typeface="PMingLiU"/>
              </a:rPr>
              <a:t>男</a:t>
            </a:r>
            <a:endParaRPr sz="3600" baseline="-47000">
              <a:latin typeface="PMingLiU"/>
              <a:cs typeface="PMingLiU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810500" y="3441191"/>
            <a:ext cx="826007" cy="8000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810500" y="344119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569200" y="3321050"/>
            <a:ext cx="973455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145" dirty="0">
                <a:latin typeface="PMingLiU"/>
                <a:cs typeface="PMingLiU"/>
              </a:rPr>
              <a:t>髮</a:t>
            </a:r>
            <a:r>
              <a:rPr sz="3600" baseline="-25000" dirty="0">
                <a:latin typeface="PMingLiU"/>
                <a:cs typeface="PMingLiU"/>
              </a:rPr>
              <a:t>短髮</a:t>
            </a:r>
            <a:endParaRPr sz="3600" baseline="-25000">
              <a:latin typeface="PMingLiU"/>
              <a:cs typeface="PMingLiU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59673" y="3823461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973067" y="2938272"/>
            <a:ext cx="826008" cy="800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973067" y="293827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747261" y="2823717"/>
            <a:ext cx="1133475" cy="51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5000" dirty="0">
                <a:latin typeface="PMingLiU"/>
                <a:cs typeface="PMingLiU"/>
              </a:rPr>
              <a:t>短</a:t>
            </a:r>
            <a:r>
              <a:rPr sz="3600" spc="-1522" baseline="-25000" dirty="0">
                <a:latin typeface="PMingLiU"/>
                <a:cs typeface="PMingLiU"/>
              </a:rPr>
              <a:t>髮</a:t>
            </a:r>
            <a:r>
              <a:rPr sz="3600" baseline="-8000" dirty="0">
                <a:latin typeface="PMingLiU"/>
                <a:cs typeface="PMingLiU"/>
              </a:rPr>
              <a:t>女</a:t>
            </a:r>
            <a:endParaRPr sz="3600" baseline="-8000">
              <a:latin typeface="PMingLiU"/>
              <a:cs typeface="PMingLiU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21226" y="3321050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315967" y="3107435"/>
            <a:ext cx="826008" cy="800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315967" y="310743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4411726" y="3130296"/>
            <a:ext cx="1492250" cy="516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340" dirty="0">
                <a:latin typeface="PMingLiU"/>
                <a:cs typeface="PMingLiU"/>
              </a:rPr>
              <a:t>短髮</a:t>
            </a:r>
            <a:r>
              <a:rPr sz="3600" spc="-509" baseline="23000" dirty="0">
                <a:latin typeface="PMingLiU"/>
                <a:cs typeface="PMingLiU"/>
              </a:rPr>
              <a:t>女</a:t>
            </a:r>
            <a:r>
              <a:rPr sz="3600" spc="-660" baseline="23000" dirty="0">
                <a:latin typeface="PMingLiU"/>
                <a:cs typeface="PMingLiU"/>
              </a:rPr>
              <a:t> </a:t>
            </a:r>
            <a:r>
              <a:rPr sz="3600" spc="202" baseline="-5000" dirty="0">
                <a:latin typeface="PMingLiU"/>
                <a:cs typeface="PMingLiU"/>
              </a:rPr>
              <a:t>女</a:t>
            </a:r>
            <a:r>
              <a:rPr sz="3600" spc="202" baseline="-25000" dirty="0">
                <a:latin typeface="PMingLiU"/>
                <a:cs typeface="PMingLiU"/>
              </a:rPr>
              <a:t>女</a:t>
            </a:r>
            <a:endParaRPr sz="3600" baseline="-25000">
              <a:latin typeface="PMingLiU"/>
              <a:cs typeface="PMingLiU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703064" y="3249167"/>
            <a:ext cx="826008" cy="8000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703064" y="324916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099"/>
                </a:moveTo>
                <a:lnTo>
                  <a:pt x="826008" y="800099"/>
                </a:lnTo>
                <a:lnTo>
                  <a:pt x="826008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4798314" y="3272916"/>
            <a:ext cx="6350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64126" y="3490214"/>
            <a:ext cx="716915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女</a:t>
            </a:r>
            <a:r>
              <a:rPr sz="2400" spc="-80" dirty="0">
                <a:latin typeface="PMingLiU"/>
                <a:cs typeface="PMingLiU"/>
              </a:rPr>
              <a:t> </a:t>
            </a:r>
            <a:r>
              <a:rPr sz="3600" baseline="-25000" dirty="0">
                <a:latin typeface="PMingLiU"/>
                <a:cs typeface="PMingLiU"/>
              </a:rPr>
              <a:t>女</a:t>
            </a:r>
            <a:endParaRPr sz="3600" baseline="-25000">
              <a:latin typeface="PMingLiU"/>
              <a:cs typeface="PMingLiU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240907" y="3054858"/>
            <a:ext cx="47498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40" dirty="0">
                <a:latin typeface="Calibri" panose="020F0502020204030204"/>
                <a:cs typeface="Calibri" panose="020F0502020204030204"/>
              </a:rPr>
              <a:t>v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.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994403" y="5478779"/>
            <a:ext cx="826008" cy="79857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994403" y="5478779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5" h="798829">
                <a:moveTo>
                  <a:pt x="0" y="798576"/>
                </a:moveTo>
                <a:lnTo>
                  <a:pt x="826008" y="798576"/>
                </a:lnTo>
                <a:lnTo>
                  <a:pt x="826008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4090161" y="5501335"/>
            <a:ext cx="63500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855"/>
              </a:lnSpc>
            </a:pPr>
            <a:r>
              <a:rPr sz="2400" spc="-5" dirty="0">
                <a:latin typeface="PMingLiU"/>
                <a:cs typeface="PMingLiU"/>
              </a:rPr>
              <a:t>長髮</a:t>
            </a:r>
            <a:endParaRPr sz="2400">
              <a:latin typeface="PMingLiU"/>
              <a:cs typeface="PMingLiU"/>
            </a:endParaRPr>
          </a:p>
          <a:p>
            <a:pPr algn="ctr">
              <a:lnSpc>
                <a:spcPts val="2855"/>
              </a:lnSpc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066032" y="4434840"/>
            <a:ext cx="824484" cy="800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066032" y="4434840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4313301" y="4817364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407408" y="4572000"/>
            <a:ext cx="826008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407408" y="4572000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4160901" y="4457700"/>
            <a:ext cx="977265" cy="5156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05" dirty="0">
                <a:latin typeface="PMingLiU"/>
                <a:cs typeface="PMingLiU"/>
              </a:rPr>
              <a:t>髮</a:t>
            </a:r>
            <a:r>
              <a:rPr sz="3600" baseline="-25000" dirty="0">
                <a:latin typeface="PMingLiU"/>
                <a:cs typeface="PMingLiU"/>
              </a:rPr>
              <a:t>長髮</a:t>
            </a:r>
            <a:endParaRPr sz="3600" baseline="-25000">
              <a:latin typeface="PMingLiU"/>
              <a:cs typeface="PMingLiU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748784" y="4719828"/>
            <a:ext cx="824484" cy="800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748784" y="4719828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4" h="800100">
                <a:moveTo>
                  <a:pt x="0" y="800100"/>
                </a:moveTo>
                <a:lnTo>
                  <a:pt x="824484" y="800100"/>
                </a:lnTo>
                <a:lnTo>
                  <a:pt x="824484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5088635" y="4834128"/>
            <a:ext cx="826008" cy="800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088635" y="4834128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5" h="800100">
                <a:moveTo>
                  <a:pt x="0" y="800100"/>
                </a:moveTo>
                <a:lnTo>
                  <a:pt x="826008" y="800100"/>
                </a:lnTo>
                <a:lnTo>
                  <a:pt x="826008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4843653" y="4743577"/>
            <a:ext cx="975994" cy="4927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長</a:t>
            </a:r>
            <a:r>
              <a:rPr sz="2400" spc="-2120" dirty="0">
                <a:latin typeface="PMingLiU"/>
                <a:cs typeface="PMingLiU"/>
              </a:rPr>
              <a:t>髮</a:t>
            </a:r>
            <a:r>
              <a:rPr sz="3600" baseline="-21000" dirty="0">
                <a:latin typeface="PMingLiU"/>
                <a:cs typeface="PMingLiU"/>
              </a:rPr>
              <a:t>長髮</a:t>
            </a:r>
            <a:endParaRPr sz="3600" baseline="-21000">
              <a:latin typeface="PMingLiU"/>
              <a:cs typeface="PMingLiU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655565" y="4954523"/>
            <a:ext cx="1011555" cy="641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75" dirty="0">
                <a:latin typeface="PMingLiU"/>
                <a:cs typeface="PMingLiU"/>
              </a:rPr>
              <a:t>女</a:t>
            </a:r>
            <a:r>
              <a:rPr sz="3600" spc="419" baseline="-27000" dirty="0">
                <a:latin typeface="PMingLiU"/>
                <a:cs typeface="PMingLiU"/>
              </a:rPr>
              <a:t>女</a:t>
            </a:r>
            <a:r>
              <a:rPr sz="3600" baseline="-47000" dirty="0">
                <a:latin typeface="PMingLiU"/>
                <a:cs typeface="PMingLiU"/>
              </a:rPr>
              <a:t>女</a:t>
            </a:r>
            <a:endParaRPr sz="3600" baseline="-47000">
              <a:latin typeface="PMingLiU"/>
              <a:cs typeface="PMingLiU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903719" y="4425696"/>
            <a:ext cx="826007" cy="7985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903719" y="4425696"/>
            <a:ext cx="826135" cy="798830"/>
          </a:xfrm>
          <a:custGeom>
            <a:avLst/>
            <a:gdLst/>
            <a:ahLst/>
            <a:cxnLst/>
            <a:rect l="l" t="t" r="r" b="b"/>
            <a:pathLst>
              <a:path w="826134" h="798829">
                <a:moveTo>
                  <a:pt x="0" y="798576"/>
                </a:moveTo>
                <a:lnTo>
                  <a:pt x="826007" y="798576"/>
                </a:lnTo>
                <a:lnTo>
                  <a:pt x="826007" y="0"/>
                </a:lnTo>
                <a:lnTo>
                  <a:pt x="0" y="0"/>
                </a:lnTo>
                <a:lnTo>
                  <a:pt x="0" y="79857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7151623" y="4807966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929628" y="5353811"/>
            <a:ext cx="826007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29628" y="53538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251192" y="5468111"/>
            <a:ext cx="826007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251192" y="5468111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618476" y="5611367"/>
            <a:ext cx="826007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618476" y="5611367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099"/>
                </a:moveTo>
                <a:lnTo>
                  <a:pt x="826007" y="800099"/>
                </a:lnTo>
                <a:lnTo>
                  <a:pt x="826007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7025385" y="5377891"/>
            <a:ext cx="1325245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baseline="-21000" dirty="0">
                <a:latin typeface="PMingLiU"/>
                <a:cs typeface="PMingLiU"/>
              </a:rPr>
              <a:t>短</a:t>
            </a:r>
            <a:r>
              <a:rPr sz="3600" spc="-2850" baseline="-21000" dirty="0">
                <a:latin typeface="PMingLiU"/>
                <a:cs typeface="PMingLiU"/>
              </a:rPr>
              <a:t>髮</a:t>
            </a:r>
            <a:r>
              <a:rPr sz="3600" baseline="-47000" dirty="0">
                <a:latin typeface="PMingLiU"/>
                <a:cs typeface="PMingLiU"/>
              </a:rPr>
              <a:t>短髮</a:t>
            </a:r>
            <a:endParaRPr sz="3600" baseline="-47000">
              <a:latin typeface="PMingLiU"/>
              <a:cs typeface="PMingLiU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177785" y="5737555"/>
            <a:ext cx="1020444" cy="636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65" dirty="0">
                <a:latin typeface="PMingLiU"/>
                <a:cs typeface="PMingLiU"/>
              </a:rPr>
              <a:t>男</a:t>
            </a:r>
            <a:r>
              <a:rPr sz="3600" spc="97" baseline="-21000" dirty="0">
                <a:latin typeface="PMingLiU"/>
                <a:cs typeface="PMingLiU"/>
              </a:rPr>
              <a:t>男</a:t>
            </a:r>
            <a:r>
              <a:rPr sz="3600" spc="-337" baseline="-21000" dirty="0">
                <a:latin typeface="PMingLiU"/>
                <a:cs typeface="PMingLiU"/>
              </a:rPr>
              <a:t> </a:t>
            </a:r>
            <a:r>
              <a:rPr sz="3600" baseline="-47000" dirty="0">
                <a:latin typeface="PMingLiU"/>
                <a:cs typeface="PMingLiU"/>
              </a:rPr>
              <a:t>男</a:t>
            </a:r>
            <a:endParaRPr sz="3600" baseline="-47000">
              <a:latin typeface="PMingLiU"/>
              <a:cs typeface="PMingLiU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956804" y="5754623"/>
            <a:ext cx="826007" cy="800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956804" y="5754623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8052943" y="5777788"/>
            <a:ext cx="6350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短髮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8205343" y="6137452"/>
            <a:ext cx="33083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男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225283" y="4562855"/>
            <a:ext cx="826007" cy="8001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225283" y="4562855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6999223" y="4448302"/>
            <a:ext cx="956944" cy="51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2270" dirty="0">
                <a:latin typeface="PMingLiU"/>
                <a:cs typeface="PMingLiU"/>
              </a:rPr>
              <a:t>髮</a:t>
            </a:r>
            <a:r>
              <a:rPr sz="3600" spc="-7" baseline="-25000" dirty="0">
                <a:latin typeface="PMingLiU"/>
                <a:cs typeface="PMingLiU"/>
              </a:rPr>
              <a:t>短髮</a:t>
            </a:r>
            <a:endParaRPr sz="3600" baseline="-25000">
              <a:latin typeface="PMingLiU"/>
              <a:cs typeface="PMingLiU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568183" y="4732020"/>
            <a:ext cx="824483" cy="8001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568183" y="4732020"/>
            <a:ext cx="824865" cy="800100"/>
          </a:xfrm>
          <a:custGeom>
            <a:avLst/>
            <a:gdLst/>
            <a:ahLst/>
            <a:cxnLst/>
            <a:rect l="l" t="t" r="r" b="b"/>
            <a:pathLst>
              <a:path w="824865" h="800100">
                <a:moveTo>
                  <a:pt x="0" y="800099"/>
                </a:moveTo>
                <a:lnTo>
                  <a:pt x="824483" y="800099"/>
                </a:lnTo>
                <a:lnTo>
                  <a:pt x="824483" y="0"/>
                </a:lnTo>
                <a:lnTo>
                  <a:pt x="0" y="0"/>
                </a:lnTo>
                <a:lnTo>
                  <a:pt x="0" y="800099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7473442" y="4946015"/>
            <a:ext cx="673100" cy="547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295" dirty="0">
                <a:latin typeface="PMingLiU"/>
                <a:cs typeface="PMingLiU"/>
              </a:rPr>
              <a:t>女</a:t>
            </a:r>
            <a:r>
              <a:rPr sz="3600" baseline="-31000" dirty="0">
                <a:latin typeface="PMingLiU"/>
                <a:cs typeface="PMingLiU"/>
              </a:rPr>
              <a:t>女</a:t>
            </a:r>
            <a:endParaRPr sz="3600" baseline="-31000">
              <a:latin typeface="PMingLiU"/>
              <a:cs typeface="PMingLiU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953756" y="4873752"/>
            <a:ext cx="826007" cy="80010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953756" y="4873752"/>
            <a:ext cx="826135" cy="800100"/>
          </a:xfrm>
          <a:custGeom>
            <a:avLst/>
            <a:gdLst/>
            <a:ahLst/>
            <a:cxnLst/>
            <a:rect l="l" t="t" r="r" b="b"/>
            <a:pathLst>
              <a:path w="826134" h="800100">
                <a:moveTo>
                  <a:pt x="0" y="800100"/>
                </a:moveTo>
                <a:lnTo>
                  <a:pt x="826007" y="800100"/>
                </a:lnTo>
                <a:lnTo>
                  <a:pt x="826007" y="0"/>
                </a:lnTo>
                <a:lnTo>
                  <a:pt x="0" y="0"/>
                </a:lnTo>
                <a:lnTo>
                  <a:pt x="0" y="80010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7663688" y="4755133"/>
            <a:ext cx="1022350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短</a:t>
            </a:r>
            <a:r>
              <a:rPr sz="2400" spc="-1755" dirty="0">
                <a:latin typeface="PMingLiU"/>
                <a:cs typeface="PMingLiU"/>
              </a:rPr>
              <a:t>髮</a:t>
            </a:r>
            <a:r>
              <a:rPr sz="3600" baseline="-25000" dirty="0">
                <a:latin typeface="PMingLiU"/>
                <a:cs typeface="PMingLiU"/>
              </a:rPr>
              <a:t>短髮</a:t>
            </a:r>
            <a:endParaRPr sz="3600" baseline="-25000">
              <a:latin typeface="PMingLiU"/>
              <a:cs typeface="PMingLiU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202930" y="5257165"/>
            <a:ext cx="330200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PMingLiU"/>
                <a:cs typeface="PMingLiU"/>
              </a:rPr>
              <a:t>女</a:t>
            </a:r>
            <a:endParaRPr sz="2400">
              <a:latin typeface="PMingLiU"/>
              <a:cs typeface="PMingLiU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250051" y="5038471"/>
            <a:ext cx="47498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40" dirty="0">
                <a:latin typeface="Calibri" panose="020F0502020204030204"/>
                <a:cs typeface="Calibri" panose="020F0502020204030204"/>
              </a:rPr>
              <a:t>v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.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256532" y="399288"/>
            <a:ext cx="4713732" cy="10713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256532" y="338327"/>
            <a:ext cx="4794504" cy="12923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315967" y="438912"/>
            <a:ext cx="4594860" cy="954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>
            <a:spLocks noGrp="1"/>
          </p:cNvSpPr>
          <p:nvPr>
            <p:ph type="title"/>
          </p:nvPr>
        </p:nvSpPr>
        <p:spPr>
          <a:xfrm>
            <a:off x="4517897" y="461898"/>
            <a:ext cx="4192904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basic classifier </a:t>
            </a:r>
            <a:r>
              <a:rPr sz="28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2800" b="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have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73660">
              <a:lnSpc>
                <a:spcPct val="100000"/>
              </a:lnSpc>
            </a:pPr>
            <a:r>
              <a:rPr sz="28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sufficient training</a:t>
            </a:r>
            <a:r>
              <a:rPr sz="2800" b="0" spc="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examples.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689354" y="2696717"/>
            <a:ext cx="1868805" cy="284416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1590"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Boy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Girl?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358140" marR="355600" indent="-3175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Basic 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Classifier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38785" marR="457200" algn="ctr">
              <a:lnSpc>
                <a:spcPct val="100000"/>
              </a:lnSpc>
              <a:spcBef>
                <a:spcPts val="11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Long or  short?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5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Modularization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369062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Deep →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Modularization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60" y="3384803"/>
            <a:ext cx="1123188" cy="13883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7160" y="3384803"/>
            <a:ext cx="1123315" cy="138874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50">
              <a:latin typeface="Times New Roman" panose="02020603050405020304"/>
              <a:cs typeface="Times New Roman" panose="02020603050405020304"/>
            </a:endParaRPr>
          </a:p>
          <a:p>
            <a:pPr marL="178435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5539" y="3286505"/>
            <a:ext cx="575310" cy="804545"/>
          </a:xfrm>
          <a:custGeom>
            <a:avLst/>
            <a:gdLst/>
            <a:ahLst/>
            <a:cxnLst/>
            <a:rect l="l" t="t" r="r" b="b"/>
            <a:pathLst>
              <a:path w="575310" h="804545">
                <a:moveTo>
                  <a:pt x="493658" y="82376"/>
                </a:moveTo>
                <a:lnTo>
                  <a:pt x="0" y="782066"/>
                </a:lnTo>
                <a:lnTo>
                  <a:pt x="31191" y="804037"/>
                </a:lnTo>
                <a:lnTo>
                  <a:pt x="524775" y="104348"/>
                </a:lnTo>
                <a:lnTo>
                  <a:pt x="493658" y="82376"/>
                </a:lnTo>
                <a:close/>
              </a:path>
              <a:path w="575310" h="804545">
                <a:moveTo>
                  <a:pt x="564994" y="66802"/>
                </a:moveTo>
                <a:lnTo>
                  <a:pt x="504647" y="66802"/>
                </a:lnTo>
                <a:lnTo>
                  <a:pt x="535762" y="88773"/>
                </a:lnTo>
                <a:lnTo>
                  <a:pt x="524775" y="104348"/>
                </a:lnTo>
                <a:lnTo>
                  <a:pt x="555955" y="126365"/>
                </a:lnTo>
                <a:lnTo>
                  <a:pt x="564994" y="66802"/>
                </a:lnTo>
                <a:close/>
              </a:path>
              <a:path w="575310" h="804545">
                <a:moveTo>
                  <a:pt x="504647" y="66802"/>
                </a:moveTo>
                <a:lnTo>
                  <a:pt x="493658" y="82376"/>
                </a:lnTo>
                <a:lnTo>
                  <a:pt x="524775" y="104348"/>
                </a:lnTo>
                <a:lnTo>
                  <a:pt x="535762" y="88773"/>
                </a:lnTo>
                <a:lnTo>
                  <a:pt x="504647" y="66802"/>
                </a:lnTo>
                <a:close/>
              </a:path>
              <a:path w="575310" h="804545">
                <a:moveTo>
                  <a:pt x="575132" y="0"/>
                </a:moveTo>
                <a:lnTo>
                  <a:pt x="462610" y="60452"/>
                </a:lnTo>
                <a:lnTo>
                  <a:pt x="493658" y="82376"/>
                </a:lnTo>
                <a:lnTo>
                  <a:pt x="504647" y="66802"/>
                </a:lnTo>
                <a:lnTo>
                  <a:pt x="564994" y="66802"/>
                </a:lnTo>
                <a:lnTo>
                  <a:pt x="575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4688" y="4070858"/>
            <a:ext cx="576580" cy="962025"/>
          </a:xfrm>
          <a:custGeom>
            <a:avLst/>
            <a:gdLst/>
            <a:ahLst/>
            <a:cxnLst/>
            <a:rect l="l" t="t" r="r" b="b"/>
            <a:pathLst>
              <a:path w="576580" h="962025">
                <a:moveTo>
                  <a:pt x="501694" y="872969"/>
                </a:moveTo>
                <a:lnTo>
                  <a:pt x="468795" y="892302"/>
                </a:lnTo>
                <a:lnTo>
                  <a:pt x="575983" y="961898"/>
                </a:lnTo>
                <a:lnTo>
                  <a:pt x="571071" y="889381"/>
                </a:lnTo>
                <a:lnTo>
                  <a:pt x="511340" y="889381"/>
                </a:lnTo>
                <a:lnTo>
                  <a:pt x="501694" y="872969"/>
                </a:lnTo>
                <a:close/>
              </a:path>
              <a:path w="576580" h="962025">
                <a:moveTo>
                  <a:pt x="534575" y="853647"/>
                </a:moveTo>
                <a:lnTo>
                  <a:pt x="501694" y="872969"/>
                </a:lnTo>
                <a:lnTo>
                  <a:pt x="511340" y="889381"/>
                </a:lnTo>
                <a:lnTo>
                  <a:pt x="544233" y="870077"/>
                </a:lnTo>
                <a:lnTo>
                  <a:pt x="534575" y="853647"/>
                </a:lnTo>
                <a:close/>
              </a:path>
              <a:path w="576580" h="962025">
                <a:moveTo>
                  <a:pt x="567347" y="834390"/>
                </a:moveTo>
                <a:lnTo>
                  <a:pt x="534575" y="853647"/>
                </a:lnTo>
                <a:lnTo>
                  <a:pt x="544233" y="870077"/>
                </a:lnTo>
                <a:lnTo>
                  <a:pt x="511340" y="889381"/>
                </a:lnTo>
                <a:lnTo>
                  <a:pt x="571071" y="889381"/>
                </a:lnTo>
                <a:lnTo>
                  <a:pt x="567347" y="834390"/>
                </a:lnTo>
                <a:close/>
              </a:path>
              <a:path w="576580" h="962025">
                <a:moveTo>
                  <a:pt x="32804" y="0"/>
                </a:moveTo>
                <a:lnTo>
                  <a:pt x="0" y="19304"/>
                </a:lnTo>
                <a:lnTo>
                  <a:pt x="501694" y="872969"/>
                </a:lnTo>
                <a:lnTo>
                  <a:pt x="534575" y="853647"/>
                </a:lnTo>
                <a:lnTo>
                  <a:pt x="328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61744" y="4576571"/>
            <a:ext cx="1699259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05000" y="4533900"/>
            <a:ext cx="1479803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21179" y="4616196"/>
            <a:ext cx="1580388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1744" y="2831592"/>
            <a:ext cx="1744980" cy="947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68779" y="2971800"/>
            <a:ext cx="1929383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821179" y="2871216"/>
            <a:ext cx="1626108" cy="8305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423161" y="5622035"/>
            <a:ext cx="242189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Sharing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by 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the  </a:t>
            </a:r>
            <a:r>
              <a:rPr sz="24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following</a:t>
            </a:r>
            <a:r>
              <a:rPr sz="2400" spc="-7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classifiers  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as</a:t>
            </a:r>
            <a:r>
              <a:rPr sz="2400" spc="-10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module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89476" y="981455"/>
            <a:ext cx="4360164" cy="640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122420" y="918972"/>
            <a:ext cx="4492752" cy="8656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48911" y="1021080"/>
            <a:ext cx="4241292" cy="5227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383404" y="1043178"/>
            <a:ext cx="397065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trained by little</a:t>
            </a:r>
            <a:r>
              <a:rPr sz="2800" spc="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32092" y="2046732"/>
            <a:ext cx="1720596" cy="947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61047" y="1999488"/>
            <a:ext cx="1728216" cy="1124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91528" y="2086355"/>
            <a:ext cx="1601724" cy="8305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092188" y="2112517"/>
            <a:ext cx="120142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Girls</a:t>
            </a:r>
            <a:r>
              <a:rPr sz="2400" spc="-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778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long</a:t>
            </a:r>
            <a:r>
              <a:rPr sz="24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hair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35140" y="5239511"/>
            <a:ext cx="1740407" cy="9479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62571" y="5193791"/>
            <a:ext cx="1751076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894576" y="5279135"/>
            <a:ext cx="1621535" cy="8305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7093711" y="5306567"/>
            <a:ext cx="122682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Boys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short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hair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844283" y="3110483"/>
            <a:ext cx="1720596" cy="947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64095" y="3063239"/>
            <a:ext cx="1748027" cy="112471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903719" y="3150107"/>
            <a:ext cx="1601724" cy="8305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736591" y="2095500"/>
            <a:ext cx="1447800" cy="83058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640715" marR="157480" indent="-478790">
              <a:lnSpc>
                <a:spcPct val="100000"/>
              </a:lnSpc>
              <a:spcBef>
                <a:spcPts val="18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Classifier 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728971" y="3150107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728971" y="3150107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885435" y="3180841"/>
            <a:ext cx="11334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Classifier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64226" y="3546602"/>
            <a:ext cx="1803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25923" y="4226052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80"/>
                </a:moveTo>
                <a:lnTo>
                  <a:pt x="1447800" y="830580"/>
                </a:lnTo>
                <a:lnTo>
                  <a:pt x="1447800" y="0"/>
                </a:lnTo>
                <a:lnTo>
                  <a:pt x="0" y="0"/>
                </a:lnTo>
                <a:lnTo>
                  <a:pt x="0" y="83058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4725923" y="4226052"/>
            <a:ext cx="1447800" cy="830580"/>
          </a:xfrm>
          <a:prstGeom prst="rect">
            <a:avLst/>
          </a:prstGeom>
          <a:ln w="12192">
            <a:solidFill>
              <a:srgbClr val="AD5A2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540"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32397" y="2453639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223253" y="3502152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223253" y="4604003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300"/>
                </a:lnTo>
                <a:lnTo>
                  <a:pt x="590550" y="76200"/>
                </a:lnTo>
                <a:lnTo>
                  <a:pt x="533400" y="76200"/>
                </a:lnTo>
                <a:lnTo>
                  <a:pt x="533400" y="38100"/>
                </a:lnTo>
                <a:lnTo>
                  <a:pt x="590550" y="38100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14350" y="76200"/>
                </a:lnTo>
                <a:lnTo>
                  <a:pt x="514350" y="38100"/>
                </a:lnTo>
                <a:close/>
              </a:path>
              <a:path w="628650" h="114300">
                <a:moveTo>
                  <a:pt x="590550" y="38100"/>
                </a:moveTo>
                <a:lnTo>
                  <a:pt x="533400" y="38100"/>
                </a:lnTo>
                <a:lnTo>
                  <a:pt x="533400" y="76200"/>
                </a:lnTo>
                <a:lnTo>
                  <a:pt x="590550" y="76200"/>
                </a:lnTo>
                <a:lnTo>
                  <a:pt x="628650" y="57150"/>
                </a:lnTo>
                <a:lnTo>
                  <a:pt x="5905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829043" y="4174235"/>
            <a:ext cx="1720596" cy="947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845807" y="4128515"/>
            <a:ext cx="1740407" cy="11247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88480" y="4213859"/>
            <a:ext cx="1601724" cy="8305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076947" y="4241038"/>
            <a:ext cx="122364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065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Girls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 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short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hair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725923" y="5279135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79"/>
                </a:moveTo>
                <a:lnTo>
                  <a:pt x="1447800" y="830579"/>
                </a:lnTo>
                <a:lnTo>
                  <a:pt x="1447800" y="0"/>
                </a:lnTo>
                <a:lnTo>
                  <a:pt x="0" y="0"/>
                </a:lnTo>
                <a:lnTo>
                  <a:pt x="0" y="83057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725923" y="5279135"/>
            <a:ext cx="1447800" cy="830580"/>
          </a:xfrm>
          <a:custGeom>
            <a:avLst/>
            <a:gdLst/>
            <a:ahLst/>
            <a:cxnLst/>
            <a:rect l="l" t="t" r="r" b="b"/>
            <a:pathLst>
              <a:path w="1447800" h="830579">
                <a:moveTo>
                  <a:pt x="0" y="830579"/>
                </a:moveTo>
                <a:lnTo>
                  <a:pt x="1447800" y="830579"/>
                </a:lnTo>
                <a:lnTo>
                  <a:pt x="1447800" y="0"/>
                </a:lnTo>
                <a:lnTo>
                  <a:pt x="0" y="0"/>
                </a:lnTo>
                <a:lnTo>
                  <a:pt x="0" y="830579"/>
                </a:lnTo>
                <a:close/>
              </a:path>
            </a:pathLst>
          </a:custGeom>
          <a:ln w="12192">
            <a:solidFill>
              <a:srgbClr val="BB8B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4882388" y="5310835"/>
            <a:ext cx="113347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0855" marR="5080" indent="-47879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</a:t>
            </a:r>
            <a:r>
              <a:rPr sz="24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ssifier 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232397" y="5646420"/>
            <a:ext cx="628650" cy="114300"/>
          </a:xfrm>
          <a:custGeom>
            <a:avLst/>
            <a:gdLst/>
            <a:ahLst/>
            <a:cxnLst/>
            <a:rect l="l" t="t" r="r" b="b"/>
            <a:pathLst>
              <a:path w="628650" h="114300">
                <a:moveTo>
                  <a:pt x="514350" y="0"/>
                </a:moveTo>
                <a:lnTo>
                  <a:pt x="514350" y="114299"/>
                </a:lnTo>
                <a:lnTo>
                  <a:pt x="590550" y="76199"/>
                </a:lnTo>
                <a:lnTo>
                  <a:pt x="533400" y="76199"/>
                </a:lnTo>
                <a:lnTo>
                  <a:pt x="533400" y="38099"/>
                </a:lnTo>
                <a:lnTo>
                  <a:pt x="590550" y="38099"/>
                </a:lnTo>
                <a:lnTo>
                  <a:pt x="514350" y="0"/>
                </a:lnTo>
                <a:close/>
              </a:path>
              <a:path w="628650" h="114300">
                <a:moveTo>
                  <a:pt x="514350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514350" y="76199"/>
                </a:lnTo>
                <a:lnTo>
                  <a:pt x="514350" y="38099"/>
                </a:lnTo>
                <a:close/>
              </a:path>
              <a:path w="628650" h="114300">
                <a:moveTo>
                  <a:pt x="590550" y="38099"/>
                </a:moveTo>
                <a:lnTo>
                  <a:pt x="533400" y="38099"/>
                </a:lnTo>
                <a:lnTo>
                  <a:pt x="533400" y="76199"/>
                </a:lnTo>
                <a:lnTo>
                  <a:pt x="590550" y="76199"/>
                </a:lnTo>
                <a:lnTo>
                  <a:pt x="628650" y="57149"/>
                </a:lnTo>
                <a:lnTo>
                  <a:pt x="590550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433826" y="2510789"/>
            <a:ext cx="1303655" cy="773430"/>
          </a:xfrm>
          <a:custGeom>
            <a:avLst/>
            <a:gdLst/>
            <a:ahLst/>
            <a:cxnLst/>
            <a:rect l="l" t="t" r="r" b="b"/>
            <a:pathLst>
              <a:path w="1303654" h="773429">
                <a:moveTo>
                  <a:pt x="1194850" y="41261"/>
                </a:moveTo>
                <a:lnTo>
                  <a:pt x="0" y="740283"/>
                </a:lnTo>
                <a:lnTo>
                  <a:pt x="19303" y="773176"/>
                </a:lnTo>
                <a:lnTo>
                  <a:pt x="1214059" y="74136"/>
                </a:lnTo>
                <a:lnTo>
                  <a:pt x="1194850" y="41261"/>
                </a:lnTo>
                <a:close/>
              </a:path>
              <a:path w="1303654" h="773429">
                <a:moveTo>
                  <a:pt x="1282515" y="31623"/>
                </a:moveTo>
                <a:lnTo>
                  <a:pt x="1211326" y="31623"/>
                </a:lnTo>
                <a:lnTo>
                  <a:pt x="1230502" y="64515"/>
                </a:lnTo>
                <a:lnTo>
                  <a:pt x="1214059" y="74136"/>
                </a:lnTo>
                <a:lnTo>
                  <a:pt x="1233297" y="107061"/>
                </a:lnTo>
                <a:lnTo>
                  <a:pt x="1282515" y="31623"/>
                </a:lnTo>
                <a:close/>
              </a:path>
              <a:path w="1303654" h="773429">
                <a:moveTo>
                  <a:pt x="1211326" y="31623"/>
                </a:moveTo>
                <a:lnTo>
                  <a:pt x="1194850" y="41261"/>
                </a:lnTo>
                <a:lnTo>
                  <a:pt x="1214059" y="74136"/>
                </a:lnTo>
                <a:lnTo>
                  <a:pt x="1230502" y="64515"/>
                </a:lnTo>
                <a:lnTo>
                  <a:pt x="1211326" y="31623"/>
                </a:lnTo>
                <a:close/>
              </a:path>
              <a:path w="1303654" h="773429">
                <a:moveTo>
                  <a:pt x="1303147" y="0"/>
                </a:moveTo>
                <a:lnTo>
                  <a:pt x="1175639" y="8382"/>
                </a:lnTo>
                <a:lnTo>
                  <a:pt x="1194850" y="41261"/>
                </a:lnTo>
                <a:lnTo>
                  <a:pt x="1211326" y="31623"/>
                </a:lnTo>
                <a:lnTo>
                  <a:pt x="1282515" y="31623"/>
                </a:lnTo>
                <a:lnTo>
                  <a:pt x="1303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46907" y="3258820"/>
            <a:ext cx="1283335" cy="337820"/>
          </a:xfrm>
          <a:custGeom>
            <a:avLst/>
            <a:gdLst/>
            <a:ahLst/>
            <a:cxnLst/>
            <a:rect l="l" t="t" r="r" b="b"/>
            <a:pathLst>
              <a:path w="1283335" h="337820">
                <a:moveTo>
                  <a:pt x="1167754" y="300488"/>
                </a:moveTo>
                <a:lnTo>
                  <a:pt x="1159382" y="337565"/>
                </a:lnTo>
                <a:lnTo>
                  <a:pt x="1283334" y="306958"/>
                </a:lnTo>
                <a:lnTo>
                  <a:pt x="1280538" y="304672"/>
                </a:lnTo>
                <a:lnTo>
                  <a:pt x="1186306" y="304672"/>
                </a:lnTo>
                <a:lnTo>
                  <a:pt x="1167754" y="300488"/>
                </a:lnTo>
                <a:close/>
              </a:path>
              <a:path w="1283335" h="337820">
                <a:moveTo>
                  <a:pt x="1176153" y="263283"/>
                </a:moveTo>
                <a:lnTo>
                  <a:pt x="1167754" y="300488"/>
                </a:lnTo>
                <a:lnTo>
                  <a:pt x="1186306" y="304672"/>
                </a:lnTo>
                <a:lnTo>
                  <a:pt x="1194689" y="267462"/>
                </a:lnTo>
                <a:lnTo>
                  <a:pt x="1176153" y="263283"/>
                </a:lnTo>
                <a:close/>
              </a:path>
              <a:path w="1283335" h="337820">
                <a:moveTo>
                  <a:pt x="1184528" y="226187"/>
                </a:moveTo>
                <a:lnTo>
                  <a:pt x="1176153" y="263283"/>
                </a:lnTo>
                <a:lnTo>
                  <a:pt x="1194689" y="267462"/>
                </a:lnTo>
                <a:lnTo>
                  <a:pt x="1186306" y="304672"/>
                </a:lnTo>
                <a:lnTo>
                  <a:pt x="1280538" y="304672"/>
                </a:lnTo>
                <a:lnTo>
                  <a:pt x="1184528" y="226187"/>
                </a:lnTo>
                <a:close/>
              </a:path>
              <a:path w="1283335" h="337820">
                <a:moveTo>
                  <a:pt x="8381" y="0"/>
                </a:moveTo>
                <a:lnTo>
                  <a:pt x="0" y="37083"/>
                </a:lnTo>
                <a:lnTo>
                  <a:pt x="1167754" y="300488"/>
                </a:lnTo>
                <a:lnTo>
                  <a:pt x="1176153" y="263283"/>
                </a:lnTo>
                <a:lnTo>
                  <a:pt x="83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34207" y="3273425"/>
            <a:ext cx="1293495" cy="1369060"/>
          </a:xfrm>
          <a:custGeom>
            <a:avLst/>
            <a:gdLst/>
            <a:ahLst/>
            <a:cxnLst/>
            <a:rect l="l" t="t" r="r" b="b"/>
            <a:pathLst>
              <a:path w="1293495" h="1369060">
                <a:moveTo>
                  <a:pt x="1200667" y="1298565"/>
                </a:moveTo>
                <a:lnTo>
                  <a:pt x="1172971" y="1324737"/>
                </a:lnTo>
                <a:lnTo>
                  <a:pt x="1292987" y="1368552"/>
                </a:lnTo>
                <a:lnTo>
                  <a:pt x="1276024" y="1312418"/>
                </a:lnTo>
                <a:lnTo>
                  <a:pt x="1213739" y="1312418"/>
                </a:lnTo>
                <a:lnTo>
                  <a:pt x="1200667" y="1298565"/>
                </a:lnTo>
                <a:close/>
              </a:path>
              <a:path w="1293495" h="1369060">
                <a:moveTo>
                  <a:pt x="1228353" y="1272403"/>
                </a:moveTo>
                <a:lnTo>
                  <a:pt x="1200667" y="1298565"/>
                </a:lnTo>
                <a:lnTo>
                  <a:pt x="1213739" y="1312418"/>
                </a:lnTo>
                <a:lnTo>
                  <a:pt x="1241425" y="1286256"/>
                </a:lnTo>
                <a:lnTo>
                  <a:pt x="1228353" y="1272403"/>
                </a:lnTo>
                <a:close/>
              </a:path>
              <a:path w="1293495" h="1369060">
                <a:moveTo>
                  <a:pt x="1256029" y="1246251"/>
                </a:moveTo>
                <a:lnTo>
                  <a:pt x="1228353" y="1272403"/>
                </a:lnTo>
                <a:lnTo>
                  <a:pt x="1241425" y="1286256"/>
                </a:lnTo>
                <a:lnTo>
                  <a:pt x="1213739" y="1312418"/>
                </a:lnTo>
                <a:lnTo>
                  <a:pt x="1276024" y="1312418"/>
                </a:lnTo>
                <a:lnTo>
                  <a:pt x="1256029" y="1246251"/>
                </a:lnTo>
                <a:close/>
              </a:path>
              <a:path w="1293495" h="1369060">
                <a:moveTo>
                  <a:pt x="27685" y="0"/>
                </a:moveTo>
                <a:lnTo>
                  <a:pt x="0" y="26162"/>
                </a:lnTo>
                <a:lnTo>
                  <a:pt x="1200667" y="1298565"/>
                </a:lnTo>
                <a:lnTo>
                  <a:pt x="1228353" y="1272403"/>
                </a:lnTo>
                <a:lnTo>
                  <a:pt x="276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373501" y="3258946"/>
            <a:ext cx="1363345" cy="2435860"/>
          </a:xfrm>
          <a:custGeom>
            <a:avLst/>
            <a:gdLst/>
            <a:ahLst/>
            <a:cxnLst/>
            <a:rect l="l" t="t" r="r" b="b"/>
            <a:pathLst>
              <a:path w="1363345" h="2435860">
                <a:moveTo>
                  <a:pt x="1291233" y="2345032"/>
                </a:moveTo>
                <a:lnTo>
                  <a:pt x="1257935" y="2363520"/>
                </a:lnTo>
                <a:lnTo>
                  <a:pt x="1363345" y="2435720"/>
                </a:lnTo>
                <a:lnTo>
                  <a:pt x="1360103" y="2361691"/>
                </a:lnTo>
                <a:lnTo>
                  <a:pt x="1300479" y="2361691"/>
                </a:lnTo>
                <a:lnTo>
                  <a:pt x="1291233" y="2345032"/>
                </a:lnTo>
                <a:close/>
              </a:path>
              <a:path w="1363345" h="2435860">
                <a:moveTo>
                  <a:pt x="1324515" y="2326554"/>
                </a:moveTo>
                <a:lnTo>
                  <a:pt x="1291233" y="2345032"/>
                </a:lnTo>
                <a:lnTo>
                  <a:pt x="1300479" y="2361691"/>
                </a:lnTo>
                <a:lnTo>
                  <a:pt x="1333753" y="2343200"/>
                </a:lnTo>
                <a:lnTo>
                  <a:pt x="1324515" y="2326554"/>
                </a:lnTo>
                <a:close/>
              </a:path>
              <a:path w="1363345" h="2435860">
                <a:moveTo>
                  <a:pt x="1357757" y="2308097"/>
                </a:moveTo>
                <a:lnTo>
                  <a:pt x="1324515" y="2326554"/>
                </a:lnTo>
                <a:lnTo>
                  <a:pt x="1333753" y="2343200"/>
                </a:lnTo>
                <a:lnTo>
                  <a:pt x="1300479" y="2361691"/>
                </a:lnTo>
                <a:lnTo>
                  <a:pt x="1360103" y="2361691"/>
                </a:lnTo>
                <a:lnTo>
                  <a:pt x="1357757" y="2308097"/>
                </a:lnTo>
                <a:close/>
              </a:path>
              <a:path w="1363345" h="2435860">
                <a:moveTo>
                  <a:pt x="33274" y="0"/>
                </a:moveTo>
                <a:lnTo>
                  <a:pt x="0" y="18541"/>
                </a:lnTo>
                <a:lnTo>
                  <a:pt x="1291233" y="2345032"/>
                </a:lnTo>
                <a:lnTo>
                  <a:pt x="1324515" y="2326554"/>
                </a:lnTo>
                <a:lnTo>
                  <a:pt x="332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362578" y="2510789"/>
            <a:ext cx="1374775" cy="2595245"/>
          </a:xfrm>
          <a:custGeom>
            <a:avLst/>
            <a:gdLst/>
            <a:ahLst/>
            <a:cxnLst/>
            <a:rect l="l" t="t" r="r" b="b"/>
            <a:pathLst>
              <a:path w="1374775" h="2595245">
                <a:moveTo>
                  <a:pt x="1304561" y="92336"/>
                </a:moveTo>
                <a:lnTo>
                  <a:pt x="0" y="2576957"/>
                </a:lnTo>
                <a:lnTo>
                  <a:pt x="33782" y="2594737"/>
                </a:lnTo>
                <a:lnTo>
                  <a:pt x="1338369" y="110067"/>
                </a:lnTo>
                <a:lnTo>
                  <a:pt x="1304561" y="92336"/>
                </a:lnTo>
                <a:close/>
              </a:path>
              <a:path w="1374775" h="2595245">
                <a:moveTo>
                  <a:pt x="1373148" y="75437"/>
                </a:moveTo>
                <a:lnTo>
                  <a:pt x="1313434" y="75437"/>
                </a:lnTo>
                <a:lnTo>
                  <a:pt x="1347216" y="93218"/>
                </a:lnTo>
                <a:lnTo>
                  <a:pt x="1338369" y="110067"/>
                </a:lnTo>
                <a:lnTo>
                  <a:pt x="1372108" y="127762"/>
                </a:lnTo>
                <a:lnTo>
                  <a:pt x="1373148" y="75437"/>
                </a:lnTo>
                <a:close/>
              </a:path>
              <a:path w="1374775" h="2595245">
                <a:moveTo>
                  <a:pt x="1313434" y="75437"/>
                </a:moveTo>
                <a:lnTo>
                  <a:pt x="1304561" y="92336"/>
                </a:lnTo>
                <a:lnTo>
                  <a:pt x="1338369" y="110067"/>
                </a:lnTo>
                <a:lnTo>
                  <a:pt x="1347216" y="93218"/>
                </a:lnTo>
                <a:lnTo>
                  <a:pt x="1313434" y="75437"/>
                </a:lnTo>
                <a:close/>
              </a:path>
              <a:path w="1374775" h="2595245">
                <a:moveTo>
                  <a:pt x="1374648" y="0"/>
                </a:moveTo>
                <a:lnTo>
                  <a:pt x="1270889" y="74675"/>
                </a:lnTo>
                <a:lnTo>
                  <a:pt x="1304561" y="92336"/>
                </a:lnTo>
                <a:lnTo>
                  <a:pt x="1313434" y="75437"/>
                </a:lnTo>
                <a:lnTo>
                  <a:pt x="1373148" y="75437"/>
                </a:lnTo>
                <a:lnTo>
                  <a:pt x="13746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388233" y="3566921"/>
            <a:ext cx="1341755" cy="1478915"/>
          </a:xfrm>
          <a:custGeom>
            <a:avLst/>
            <a:gdLst/>
            <a:ahLst/>
            <a:cxnLst/>
            <a:rect l="l" t="t" r="r" b="b"/>
            <a:pathLst>
              <a:path w="1341754" h="1478914">
                <a:moveTo>
                  <a:pt x="1250601" y="71915"/>
                </a:moveTo>
                <a:lnTo>
                  <a:pt x="0" y="1453007"/>
                </a:lnTo>
                <a:lnTo>
                  <a:pt x="28193" y="1478533"/>
                </a:lnTo>
                <a:lnTo>
                  <a:pt x="1278855" y="97500"/>
                </a:lnTo>
                <a:lnTo>
                  <a:pt x="1250601" y="71915"/>
                </a:lnTo>
                <a:close/>
              </a:path>
              <a:path w="1341754" h="1478914">
                <a:moveTo>
                  <a:pt x="1325272" y="57784"/>
                </a:moveTo>
                <a:lnTo>
                  <a:pt x="1263395" y="57784"/>
                </a:lnTo>
                <a:lnTo>
                  <a:pt x="1291589" y="83438"/>
                </a:lnTo>
                <a:lnTo>
                  <a:pt x="1278855" y="97500"/>
                </a:lnTo>
                <a:lnTo>
                  <a:pt x="1307083" y="123062"/>
                </a:lnTo>
                <a:lnTo>
                  <a:pt x="1325272" y="57784"/>
                </a:lnTo>
                <a:close/>
              </a:path>
              <a:path w="1341754" h="1478914">
                <a:moveTo>
                  <a:pt x="1263395" y="57784"/>
                </a:moveTo>
                <a:lnTo>
                  <a:pt x="1250601" y="71915"/>
                </a:lnTo>
                <a:lnTo>
                  <a:pt x="1278855" y="97500"/>
                </a:lnTo>
                <a:lnTo>
                  <a:pt x="1291589" y="83438"/>
                </a:lnTo>
                <a:lnTo>
                  <a:pt x="1263395" y="57784"/>
                </a:lnTo>
                <a:close/>
              </a:path>
              <a:path w="1341754" h="1478914">
                <a:moveTo>
                  <a:pt x="1341374" y="0"/>
                </a:moveTo>
                <a:lnTo>
                  <a:pt x="1222375" y="46354"/>
                </a:lnTo>
                <a:lnTo>
                  <a:pt x="1250601" y="71915"/>
                </a:lnTo>
                <a:lnTo>
                  <a:pt x="1263395" y="57784"/>
                </a:lnTo>
                <a:lnTo>
                  <a:pt x="1325272" y="57784"/>
                </a:lnTo>
                <a:lnTo>
                  <a:pt x="13413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396996" y="4620259"/>
            <a:ext cx="1329690" cy="430530"/>
          </a:xfrm>
          <a:custGeom>
            <a:avLst/>
            <a:gdLst/>
            <a:ahLst/>
            <a:cxnLst/>
            <a:rect l="l" t="t" r="r" b="b"/>
            <a:pathLst>
              <a:path w="1329689" h="430529">
                <a:moveTo>
                  <a:pt x="1214602" y="36631"/>
                </a:moveTo>
                <a:lnTo>
                  <a:pt x="0" y="394081"/>
                </a:lnTo>
                <a:lnTo>
                  <a:pt x="10667" y="430529"/>
                </a:lnTo>
                <a:lnTo>
                  <a:pt x="1225357" y="73216"/>
                </a:lnTo>
                <a:lnTo>
                  <a:pt x="1214602" y="36631"/>
                </a:lnTo>
                <a:close/>
              </a:path>
              <a:path w="1329689" h="430529">
                <a:moveTo>
                  <a:pt x="1320411" y="31241"/>
                </a:moveTo>
                <a:lnTo>
                  <a:pt x="1232915" y="31241"/>
                </a:lnTo>
                <a:lnTo>
                  <a:pt x="1243711" y="67817"/>
                </a:lnTo>
                <a:lnTo>
                  <a:pt x="1225357" y="73216"/>
                </a:lnTo>
                <a:lnTo>
                  <a:pt x="1236090" y="109727"/>
                </a:lnTo>
                <a:lnTo>
                  <a:pt x="1320411" y="31241"/>
                </a:lnTo>
                <a:close/>
              </a:path>
              <a:path w="1329689" h="430529">
                <a:moveTo>
                  <a:pt x="1232915" y="31241"/>
                </a:moveTo>
                <a:lnTo>
                  <a:pt x="1214602" y="36631"/>
                </a:lnTo>
                <a:lnTo>
                  <a:pt x="1225357" y="73216"/>
                </a:lnTo>
                <a:lnTo>
                  <a:pt x="1243711" y="67817"/>
                </a:lnTo>
                <a:lnTo>
                  <a:pt x="1232915" y="31241"/>
                </a:lnTo>
                <a:close/>
              </a:path>
              <a:path w="1329689" h="430529">
                <a:moveTo>
                  <a:pt x="1203832" y="0"/>
                </a:moveTo>
                <a:lnTo>
                  <a:pt x="1214602" y="36631"/>
                </a:lnTo>
                <a:lnTo>
                  <a:pt x="1232915" y="31241"/>
                </a:lnTo>
                <a:lnTo>
                  <a:pt x="1320411" y="31241"/>
                </a:lnTo>
                <a:lnTo>
                  <a:pt x="1329689" y="22606"/>
                </a:lnTo>
                <a:lnTo>
                  <a:pt x="12038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393821" y="5014467"/>
            <a:ext cx="1332865" cy="680720"/>
          </a:xfrm>
          <a:custGeom>
            <a:avLst/>
            <a:gdLst/>
            <a:ahLst/>
            <a:cxnLst/>
            <a:rect l="l" t="t" r="r" b="b"/>
            <a:pathLst>
              <a:path w="1332864" h="680720">
                <a:moveTo>
                  <a:pt x="1222150" y="646514"/>
                </a:moveTo>
                <a:lnTo>
                  <a:pt x="1205102" y="680554"/>
                </a:lnTo>
                <a:lnTo>
                  <a:pt x="1332864" y="680669"/>
                </a:lnTo>
                <a:lnTo>
                  <a:pt x="1313672" y="655027"/>
                </a:lnTo>
                <a:lnTo>
                  <a:pt x="1239139" y="655027"/>
                </a:lnTo>
                <a:lnTo>
                  <a:pt x="1222150" y="646514"/>
                </a:lnTo>
                <a:close/>
              </a:path>
              <a:path w="1332864" h="680720">
                <a:moveTo>
                  <a:pt x="1239225" y="612419"/>
                </a:moveTo>
                <a:lnTo>
                  <a:pt x="1222150" y="646514"/>
                </a:lnTo>
                <a:lnTo>
                  <a:pt x="1239139" y="655027"/>
                </a:lnTo>
                <a:lnTo>
                  <a:pt x="1256283" y="620966"/>
                </a:lnTo>
                <a:lnTo>
                  <a:pt x="1239225" y="612419"/>
                </a:lnTo>
                <a:close/>
              </a:path>
              <a:path w="1332864" h="680720">
                <a:moveTo>
                  <a:pt x="1256283" y="578357"/>
                </a:moveTo>
                <a:lnTo>
                  <a:pt x="1239225" y="612419"/>
                </a:lnTo>
                <a:lnTo>
                  <a:pt x="1256283" y="620966"/>
                </a:lnTo>
                <a:lnTo>
                  <a:pt x="1239139" y="655027"/>
                </a:lnTo>
                <a:lnTo>
                  <a:pt x="1313672" y="655027"/>
                </a:lnTo>
                <a:lnTo>
                  <a:pt x="1256283" y="578357"/>
                </a:lnTo>
                <a:close/>
              </a:path>
              <a:path w="1332864" h="680720">
                <a:moveTo>
                  <a:pt x="17017" y="0"/>
                </a:moveTo>
                <a:lnTo>
                  <a:pt x="0" y="34035"/>
                </a:lnTo>
                <a:lnTo>
                  <a:pt x="1222150" y="646514"/>
                </a:lnTo>
                <a:lnTo>
                  <a:pt x="1239225" y="612419"/>
                </a:lnTo>
                <a:lnTo>
                  <a:pt x="170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4612385" y="1946910"/>
            <a:ext cx="1693545" cy="4231005"/>
          </a:xfrm>
          <a:custGeom>
            <a:avLst/>
            <a:gdLst/>
            <a:ahLst/>
            <a:cxnLst/>
            <a:rect l="l" t="t" r="r" b="b"/>
            <a:pathLst>
              <a:path w="1693545" h="4231005">
                <a:moveTo>
                  <a:pt x="0" y="4230624"/>
                </a:moveTo>
                <a:lnTo>
                  <a:pt x="1693164" y="4230624"/>
                </a:lnTo>
                <a:lnTo>
                  <a:pt x="1693164" y="0"/>
                </a:lnTo>
                <a:lnTo>
                  <a:pt x="0" y="0"/>
                </a:lnTo>
                <a:lnTo>
                  <a:pt x="0" y="423062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549895" y="3573779"/>
            <a:ext cx="1594103" cy="5791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501128" y="3528059"/>
            <a:ext cx="1642872" cy="7589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609331" y="3613403"/>
            <a:ext cx="1504187" cy="4617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7094346" y="3176904"/>
            <a:ext cx="1900555" cy="857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Boys</a:t>
            </a:r>
            <a:r>
              <a:rPr sz="2400" spc="-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68580">
              <a:lnSpc>
                <a:spcPct val="100000"/>
              </a:lnSpc>
              <a:spcBef>
                <a:spcPts val="770"/>
              </a:spcBef>
            </a:pPr>
            <a:r>
              <a:rPr sz="3600" baseline="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long </a:t>
            </a:r>
            <a:r>
              <a:rPr sz="2400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3600" spc="-585" baseline="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2400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3600" spc="-585" baseline="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tt</a:t>
            </a:r>
            <a:r>
              <a:rPr sz="3600" spc="-585" baseline="17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ir</a:t>
            </a:r>
            <a:r>
              <a:rPr sz="2400" spc="-3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 </a:t>
            </a:r>
            <a:r>
              <a:rPr sz="2400" spc="-3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626608" y="3599688"/>
            <a:ext cx="1228343" cy="5791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759196" y="3553967"/>
            <a:ext cx="960120" cy="7589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686044" y="3639311"/>
            <a:ext cx="1109472" cy="46177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5990590" y="3666997"/>
            <a:ext cx="5003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fine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89354" y="2696717"/>
            <a:ext cx="1868805" cy="2844165"/>
          </a:xfrm>
          <a:prstGeom prst="rect">
            <a:avLst/>
          </a:prstGeom>
          <a:ln w="38100">
            <a:solidFill>
              <a:srgbClr val="0000FF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L="21590"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Boy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Girl?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>
              <a:latin typeface="Times New Roman" panose="02020603050405020304"/>
              <a:cs typeface="Times New Roman" panose="02020603050405020304"/>
            </a:endParaRPr>
          </a:p>
          <a:p>
            <a:pPr marL="358140" marR="355600" indent="-3175" algn="ctr">
              <a:lnSpc>
                <a:spcPct val="10000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Basic  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Classifier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438785" marR="457200" algn="ctr">
              <a:lnSpc>
                <a:spcPct val="100000"/>
              </a:lnSpc>
              <a:spcBef>
                <a:spcPts val="11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Long or  short?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131308" y="1569719"/>
            <a:ext cx="638810" cy="356870"/>
          </a:xfrm>
          <a:custGeom>
            <a:avLst/>
            <a:gdLst/>
            <a:ahLst/>
            <a:cxnLst/>
            <a:rect l="l" t="t" r="r" b="b"/>
            <a:pathLst>
              <a:path w="638810" h="356869">
                <a:moveTo>
                  <a:pt x="478916" y="178307"/>
                </a:moveTo>
                <a:lnTo>
                  <a:pt x="159638" y="178307"/>
                </a:lnTo>
                <a:lnTo>
                  <a:pt x="159638" y="356615"/>
                </a:lnTo>
                <a:lnTo>
                  <a:pt x="478916" y="356615"/>
                </a:lnTo>
                <a:lnTo>
                  <a:pt x="478916" y="178307"/>
                </a:lnTo>
                <a:close/>
              </a:path>
              <a:path w="638810" h="356869">
                <a:moveTo>
                  <a:pt x="319277" y="0"/>
                </a:moveTo>
                <a:lnTo>
                  <a:pt x="0" y="178307"/>
                </a:lnTo>
                <a:lnTo>
                  <a:pt x="638555" y="178307"/>
                </a:lnTo>
                <a:lnTo>
                  <a:pt x="319277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131308" y="1569719"/>
            <a:ext cx="638810" cy="356870"/>
          </a:xfrm>
          <a:custGeom>
            <a:avLst/>
            <a:gdLst/>
            <a:ahLst/>
            <a:cxnLst/>
            <a:rect l="l" t="t" r="r" b="b"/>
            <a:pathLst>
              <a:path w="638810" h="356869">
                <a:moveTo>
                  <a:pt x="0" y="178307"/>
                </a:moveTo>
                <a:lnTo>
                  <a:pt x="319277" y="0"/>
                </a:lnTo>
                <a:lnTo>
                  <a:pt x="638555" y="178307"/>
                </a:lnTo>
                <a:lnTo>
                  <a:pt x="478916" y="178307"/>
                </a:lnTo>
                <a:lnTo>
                  <a:pt x="478916" y="356615"/>
                </a:lnTo>
                <a:lnTo>
                  <a:pt x="159638" y="356615"/>
                </a:lnTo>
                <a:lnTo>
                  <a:pt x="159638" y="178307"/>
                </a:lnTo>
                <a:lnTo>
                  <a:pt x="0" y="178307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5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Modularization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369062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Deep →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Modularization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2016" y="2471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24550" y="347167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6" y="0"/>
                </a:moveTo>
                <a:lnTo>
                  <a:pt x="940816" y="77724"/>
                </a:lnTo>
                <a:lnTo>
                  <a:pt x="992632" y="51815"/>
                </a:lnTo>
                <a:lnTo>
                  <a:pt x="953770" y="51815"/>
                </a:lnTo>
                <a:lnTo>
                  <a:pt x="953770" y="25907"/>
                </a:lnTo>
                <a:lnTo>
                  <a:pt x="992631" y="25907"/>
                </a:lnTo>
                <a:lnTo>
                  <a:pt x="940816" y="0"/>
                </a:lnTo>
                <a:close/>
              </a:path>
              <a:path w="1018540" h="78104">
                <a:moveTo>
                  <a:pt x="9408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40816" y="51815"/>
                </a:lnTo>
                <a:lnTo>
                  <a:pt x="940816" y="25907"/>
                </a:lnTo>
                <a:close/>
              </a:path>
              <a:path w="1018540" h="78104">
                <a:moveTo>
                  <a:pt x="992631" y="25907"/>
                </a:moveTo>
                <a:lnTo>
                  <a:pt x="953770" y="25907"/>
                </a:lnTo>
                <a:lnTo>
                  <a:pt x="953770" y="51815"/>
                </a:lnTo>
                <a:lnTo>
                  <a:pt x="992632" y="51815"/>
                </a:lnTo>
                <a:lnTo>
                  <a:pt x="1018540" y="38862"/>
                </a:lnTo>
                <a:lnTo>
                  <a:pt x="9926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34278" y="4718303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40" y="0"/>
                </a:moveTo>
                <a:lnTo>
                  <a:pt x="828040" y="77724"/>
                </a:lnTo>
                <a:lnTo>
                  <a:pt x="879856" y="51816"/>
                </a:lnTo>
                <a:lnTo>
                  <a:pt x="840994" y="51816"/>
                </a:lnTo>
                <a:lnTo>
                  <a:pt x="840994" y="25908"/>
                </a:lnTo>
                <a:lnTo>
                  <a:pt x="879856" y="25908"/>
                </a:lnTo>
                <a:lnTo>
                  <a:pt x="828040" y="0"/>
                </a:lnTo>
                <a:close/>
              </a:path>
              <a:path w="906145" h="78104">
                <a:moveTo>
                  <a:pt x="8280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828040" y="51816"/>
                </a:lnTo>
                <a:lnTo>
                  <a:pt x="828040" y="25908"/>
                </a:lnTo>
                <a:close/>
              </a:path>
              <a:path w="906145" h="78104">
                <a:moveTo>
                  <a:pt x="879856" y="25908"/>
                </a:moveTo>
                <a:lnTo>
                  <a:pt x="840994" y="25908"/>
                </a:lnTo>
                <a:lnTo>
                  <a:pt x="840994" y="51816"/>
                </a:lnTo>
                <a:lnTo>
                  <a:pt x="879856" y="51816"/>
                </a:lnTo>
                <a:lnTo>
                  <a:pt x="905764" y="38862"/>
                </a:lnTo>
                <a:lnTo>
                  <a:pt x="87985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00165" y="2692907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7"/>
                </a:lnTo>
                <a:lnTo>
                  <a:pt x="1024508" y="25907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7"/>
                </a:lnTo>
                <a:close/>
              </a:path>
              <a:path w="1050925" h="78105">
                <a:moveTo>
                  <a:pt x="1024508" y="25907"/>
                </a:moveTo>
                <a:lnTo>
                  <a:pt x="985647" y="25907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20595" y="3189732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20595" y="31897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26692" y="2619755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26692" y="26197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90741" y="2525740"/>
            <a:ext cx="246379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4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6533" y="3109432"/>
            <a:ext cx="2667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34639" y="2444495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32176" y="2455164"/>
            <a:ext cx="574548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32176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35223" y="3233927"/>
            <a:ext cx="573024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35223" y="323392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23032" y="4462271"/>
            <a:ext cx="574547" cy="573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23032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087623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9739" y="4587240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29739" y="45872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778648" y="4493769"/>
            <a:ext cx="31559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6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3047" y="387654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60520" y="2427732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47388" y="2455164"/>
            <a:ext cx="574548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47388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50435" y="3233927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50435" y="32339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38244" y="4462271"/>
            <a:ext cx="574547" cy="5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38244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403394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36691" y="2403348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12891" y="2453639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12891" y="24536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614415" y="3214116"/>
            <a:ext cx="574548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614415" y="321411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622035" y="4460747"/>
            <a:ext cx="574548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622035" y="446074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787009" y="388353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87285" y="2422652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94017" y="4428490"/>
            <a:ext cx="5168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07485" y="27035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07485" y="349605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498341" y="471830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7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7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499611" y="2742438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498088" y="273354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95294" y="273799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97834" y="3514597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86150" y="2742438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87292" y="3521202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1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4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072894" y="270637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5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89" y="77596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61972" y="278130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4" y="719709"/>
                </a:lnTo>
                <a:lnTo>
                  <a:pt x="873886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58416" y="2785998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0"/>
                </a:lnTo>
                <a:lnTo>
                  <a:pt x="828039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0"/>
                </a:lnTo>
                <a:lnTo>
                  <a:pt x="851788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8" y="1898903"/>
                </a:lnTo>
                <a:lnTo>
                  <a:pt x="828039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090292" y="2742438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061972" y="3348482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053208" y="3354323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0"/>
                </a:lnTo>
                <a:lnTo>
                  <a:pt x="870712" y="1394714"/>
                </a:lnTo>
                <a:lnTo>
                  <a:pt x="866318" y="1346453"/>
                </a:lnTo>
                <a:lnTo>
                  <a:pt x="825627" y="1346453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3"/>
                </a:lnTo>
                <a:lnTo>
                  <a:pt x="847598" y="1332864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4"/>
                </a:lnTo>
                <a:lnTo>
                  <a:pt x="825627" y="1346453"/>
                </a:lnTo>
                <a:lnTo>
                  <a:pt x="866318" y="1346453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5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123820" y="2742438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3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097785" y="3521202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2"/>
                </a:lnTo>
                <a:lnTo>
                  <a:pt x="21336" y="1221867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3"/>
                </a:lnTo>
                <a:lnTo>
                  <a:pt x="803851" y="71560"/>
                </a:lnTo>
                <a:lnTo>
                  <a:pt x="825245" y="86106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3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8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108200" y="4709159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4"/>
                </a:lnTo>
                <a:lnTo>
                  <a:pt x="749807" y="51942"/>
                </a:lnTo>
                <a:lnTo>
                  <a:pt x="736807" y="51942"/>
                </a:lnTo>
                <a:lnTo>
                  <a:pt x="736345" y="77596"/>
                </a:lnTo>
                <a:lnTo>
                  <a:pt x="790001" y="51942"/>
                </a:lnTo>
                <a:lnTo>
                  <a:pt x="749807" y="51942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2"/>
                </a:lnTo>
                <a:lnTo>
                  <a:pt x="750188" y="26034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5"/>
                </a:moveTo>
                <a:lnTo>
                  <a:pt x="0" y="39623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857750" y="27142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857750" y="35067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847082" y="4728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849876" y="27531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848352" y="27442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845558" y="27486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848097" y="35252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834890" y="27531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836033" y="35318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1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15468" y="4738115"/>
            <a:ext cx="2958084" cy="1632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93191" y="5375147"/>
            <a:ext cx="2395728" cy="1124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74904" y="4778502"/>
            <a:ext cx="2839720" cy="15140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623417" y="5488838"/>
            <a:ext cx="186817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most</a:t>
            </a:r>
            <a:r>
              <a:rPr sz="24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basic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175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897123" y="4922520"/>
            <a:ext cx="3358896" cy="15041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2906267" y="5408676"/>
            <a:ext cx="3406139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956560" y="4962397"/>
            <a:ext cx="3240024" cy="13865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3137154" y="5522366"/>
            <a:ext cx="288036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280" marR="5080" indent="-323215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2400" spc="-15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 module 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build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841491" y="4730496"/>
            <a:ext cx="2987040" cy="16474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6388608" y="5382767"/>
            <a:ext cx="2459736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900928" y="4771644"/>
            <a:ext cx="2868168" cy="15285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6619747" y="5496763"/>
            <a:ext cx="193230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sz="2400" spc="-7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nd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</a:t>
            </a:r>
            <a:r>
              <a:rPr sz="24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module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284476" y="3151632"/>
            <a:ext cx="4985004" cy="10713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142744" y="3089148"/>
            <a:ext cx="5266944" cy="12923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2343911" y="3191255"/>
            <a:ext cx="4866132" cy="954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2404110" y="3214496"/>
            <a:ext cx="5106670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4545" defTabSz="-635">
              <a:lnSpc>
                <a:spcPct val="100000"/>
              </a:lnSpc>
              <a:tabLst>
                <a:tab pos="4602480" algn="l"/>
              </a:tabLst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modular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tion</a:t>
            </a:r>
            <a:r>
              <a:rPr sz="2800" spc="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automatically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learned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from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454652" y="1754123"/>
            <a:ext cx="3296411" cy="5242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4454652" y="1754123"/>
            <a:ext cx="3296920" cy="524510"/>
          </a:xfrm>
          <a:prstGeom prst="rect">
            <a:avLst/>
          </a:prstGeom>
          <a:ln w="6095">
            <a:solidFill>
              <a:srgbClr val="FFC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16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→ Less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55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Modularization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369062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Deep →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Modularization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52016" y="2471927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24550" y="3471671"/>
            <a:ext cx="1018540" cy="78105"/>
          </a:xfrm>
          <a:custGeom>
            <a:avLst/>
            <a:gdLst/>
            <a:ahLst/>
            <a:cxnLst/>
            <a:rect l="l" t="t" r="r" b="b"/>
            <a:pathLst>
              <a:path w="1018540" h="78104">
                <a:moveTo>
                  <a:pt x="940816" y="0"/>
                </a:moveTo>
                <a:lnTo>
                  <a:pt x="940816" y="77724"/>
                </a:lnTo>
                <a:lnTo>
                  <a:pt x="992632" y="51815"/>
                </a:lnTo>
                <a:lnTo>
                  <a:pt x="953770" y="51815"/>
                </a:lnTo>
                <a:lnTo>
                  <a:pt x="953770" y="25907"/>
                </a:lnTo>
                <a:lnTo>
                  <a:pt x="992631" y="25907"/>
                </a:lnTo>
                <a:lnTo>
                  <a:pt x="940816" y="0"/>
                </a:lnTo>
                <a:close/>
              </a:path>
              <a:path w="1018540" h="78104">
                <a:moveTo>
                  <a:pt x="9408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40816" y="51815"/>
                </a:lnTo>
                <a:lnTo>
                  <a:pt x="940816" y="25907"/>
                </a:lnTo>
                <a:close/>
              </a:path>
              <a:path w="1018540" h="78104">
                <a:moveTo>
                  <a:pt x="992631" y="25907"/>
                </a:moveTo>
                <a:lnTo>
                  <a:pt x="953770" y="25907"/>
                </a:lnTo>
                <a:lnTo>
                  <a:pt x="953770" y="51815"/>
                </a:lnTo>
                <a:lnTo>
                  <a:pt x="992632" y="51815"/>
                </a:lnTo>
                <a:lnTo>
                  <a:pt x="1018540" y="38862"/>
                </a:lnTo>
                <a:lnTo>
                  <a:pt x="992631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34278" y="4718303"/>
            <a:ext cx="906144" cy="78105"/>
          </a:xfrm>
          <a:custGeom>
            <a:avLst/>
            <a:gdLst/>
            <a:ahLst/>
            <a:cxnLst/>
            <a:rect l="l" t="t" r="r" b="b"/>
            <a:pathLst>
              <a:path w="906145" h="78104">
                <a:moveTo>
                  <a:pt x="828040" y="0"/>
                </a:moveTo>
                <a:lnTo>
                  <a:pt x="828040" y="77724"/>
                </a:lnTo>
                <a:lnTo>
                  <a:pt x="879856" y="51816"/>
                </a:lnTo>
                <a:lnTo>
                  <a:pt x="840994" y="51816"/>
                </a:lnTo>
                <a:lnTo>
                  <a:pt x="840994" y="25908"/>
                </a:lnTo>
                <a:lnTo>
                  <a:pt x="879856" y="25908"/>
                </a:lnTo>
                <a:lnTo>
                  <a:pt x="828040" y="0"/>
                </a:lnTo>
                <a:close/>
              </a:path>
              <a:path w="906145" h="78104">
                <a:moveTo>
                  <a:pt x="8280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828040" y="51816"/>
                </a:lnTo>
                <a:lnTo>
                  <a:pt x="828040" y="25908"/>
                </a:lnTo>
                <a:close/>
              </a:path>
              <a:path w="906145" h="78104">
                <a:moveTo>
                  <a:pt x="879856" y="25908"/>
                </a:moveTo>
                <a:lnTo>
                  <a:pt x="840994" y="25908"/>
                </a:lnTo>
                <a:lnTo>
                  <a:pt x="840994" y="51816"/>
                </a:lnTo>
                <a:lnTo>
                  <a:pt x="879856" y="51816"/>
                </a:lnTo>
                <a:lnTo>
                  <a:pt x="905764" y="38862"/>
                </a:lnTo>
                <a:lnTo>
                  <a:pt x="87985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00165" y="2692907"/>
            <a:ext cx="1050925" cy="78105"/>
          </a:xfrm>
          <a:custGeom>
            <a:avLst/>
            <a:gdLst/>
            <a:ahLst/>
            <a:cxnLst/>
            <a:rect l="l" t="t" r="r" b="b"/>
            <a:pathLst>
              <a:path w="1050925" h="78105">
                <a:moveTo>
                  <a:pt x="972692" y="0"/>
                </a:moveTo>
                <a:lnTo>
                  <a:pt x="972692" y="77724"/>
                </a:lnTo>
                <a:lnTo>
                  <a:pt x="1024509" y="51815"/>
                </a:lnTo>
                <a:lnTo>
                  <a:pt x="985647" y="51815"/>
                </a:lnTo>
                <a:lnTo>
                  <a:pt x="985647" y="25907"/>
                </a:lnTo>
                <a:lnTo>
                  <a:pt x="1024508" y="25907"/>
                </a:lnTo>
                <a:lnTo>
                  <a:pt x="972692" y="0"/>
                </a:lnTo>
                <a:close/>
              </a:path>
              <a:path w="1050925" h="78105">
                <a:moveTo>
                  <a:pt x="9726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972692" y="51815"/>
                </a:lnTo>
                <a:lnTo>
                  <a:pt x="972692" y="25907"/>
                </a:lnTo>
                <a:close/>
              </a:path>
              <a:path w="1050925" h="78105">
                <a:moveTo>
                  <a:pt x="1024508" y="25907"/>
                </a:moveTo>
                <a:lnTo>
                  <a:pt x="985647" y="25907"/>
                </a:lnTo>
                <a:lnTo>
                  <a:pt x="985647" y="51815"/>
                </a:lnTo>
                <a:lnTo>
                  <a:pt x="1024509" y="51815"/>
                </a:lnTo>
                <a:lnTo>
                  <a:pt x="1050416" y="38862"/>
                </a:lnTo>
                <a:lnTo>
                  <a:pt x="10245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20595" y="3189732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20595" y="3189732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26692" y="2619755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26692" y="2619755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90741" y="2525740"/>
            <a:ext cx="246379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4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96533" y="3109432"/>
            <a:ext cx="2667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34639" y="2444495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32176" y="2455164"/>
            <a:ext cx="574548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32176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35223" y="3233927"/>
            <a:ext cx="573024" cy="574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35223" y="323392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23032" y="4462271"/>
            <a:ext cx="574547" cy="5730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23032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087623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9739" y="4587240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29739" y="45872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778648" y="4493769"/>
            <a:ext cx="31559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6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3047" y="3876547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60520" y="2427732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47388" y="2455164"/>
            <a:ext cx="574548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47388" y="245516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250435" y="3233927"/>
            <a:ext cx="574548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250435" y="323392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38244" y="4462271"/>
            <a:ext cx="574547" cy="5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238244" y="4462271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403394" y="38884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536691" y="2403348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612891" y="2453639"/>
            <a:ext cx="574548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612891" y="24536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614415" y="3214116"/>
            <a:ext cx="574548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614415" y="321411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622035" y="4460747"/>
            <a:ext cx="574548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622035" y="446074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787009" y="388353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87285" y="2422652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94017" y="3212719"/>
            <a:ext cx="5168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94017" y="4428490"/>
            <a:ext cx="5168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07485" y="27035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507485" y="349605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498341" y="471830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2" y="0"/>
                </a:moveTo>
                <a:lnTo>
                  <a:pt x="663702" y="77724"/>
                </a:lnTo>
                <a:lnTo>
                  <a:pt x="715518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7" y="25908"/>
                </a:lnTo>
                <a:lnTo>
                  <a:pt x="663702" y="0"/>
                </a:lnTo>
                <a:close/>
              </a:path>
              <a:path w="741679" h="78104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4">
                <a:moveTo>
                  <a:pt x="715517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8" y="51816"/>
                </a:lnTo>
                <a:lnTo>
                  <a:pt x="741426" y="38862"/>
                </a:lnTo>
                <a:lnTo>
                  <a:pt x="71551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499611" y="2742438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498088" y="2733548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3"/>
                </a:lnTo>
                <a:lnTo>
                  <a:pt x="699008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3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8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3"/>
                </a:lnTo>
                <a:lnTo>
                  <a:pt x="741460" y="749553"/>
                </a:lnTo>
                <a:lnTo>
                  <a:pt x="727583" y="704468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95294" y="2737992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97834" y="3514597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3"/>
                </a:lnTo>
                <a:lnTo>
                  <a:pt x="740917" y="1234566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2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486150" y="2742438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487292" y="3521202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1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4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072894" y="270637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5"/>
                </a:lnTo>
                <a:lnTo>
                  <a:pt x="1016" y="78993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6" y="25400"/>
                </a:lnTo>
                <a:lnTo>
                  <a:pt x="795655" y="51307"/>
                </a:lnTo>
                <a:lnTo>
                  <a:pt x="782701" y="51759"/>
                </a:lnTo>
                <a:lnTo>
                  <a:pt x="783589" y="77596"/>
                </a:lnTo>
                <a:lnTo>
                  <a:pt x="859917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6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7"/>
                </a:lnTo>
                <a:lnTo>
                  <a:pt x="794766" y="25400"/>
                </a:lnTo>
                <a:close/>
              </a:path>
              <a:path w="860425" h="79375">
                <a:moveTo>
                  <a:pt x="780923" y="0"/>
                </a:moveTo>
                <a:lnTo>
                  <a:pt x="781811" y="25851"/>
                </a:lnTo>
                <a:lnTo>
                  <a:pt x="794766" y="25400"/>
                </a:lnTo>
                <a:lnTo>
                  <a:pt x="836552" y="25400"/>
                </a:lnTo>
                <a:lnTo>
                  <a:pt x="7809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061972" y="278130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4" y="719709"/>
                </a:lnTo>
                <a:lnTo>
                  <a:pt x="873886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8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058416" y="2785998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3" y="1907667"/>
                </a:lnTo>
                <a:lnTo>
                  <a:pt x="865758" y="1963420"/>
                </a:lnTo>
                <a:lnTo>
                  <a:pt x="868617" y="1909190"/>
                </a:lnTo>
                <a:lnTo>
                  <a:pt x="828039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39" y="1909190"/>
                </a:lnTo>
                <a:lnTo>
                  <a:pt x="851788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8" y="1898903"/>
                </a:lnTo>
                <a:lnTo>
                  <a:pt x="828039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8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090292" y="2742438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3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061972" y="3348482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6" y="196722"/>
                </a:lnTo>
                <a:lnTo>
                  <a:pt x="869992" y="173608"/>
                </a:lnTo>
                <a:lnTo>
                  <a:pt x="807465" y="173608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5" y="173608"/>
                </a:lnTo>
                <a:lnTo>
                  <a:pt x="812164" y="148081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4" y="148081"/>
                </a:lnTo>
                <a:lnTo>
                  <a:pt x="807465" y="173608"/>
                </a:lnTo>
                <a:lnTo>
                  <a:pt x="869992" y="173608"/>
                </a:lnTo>
                <a:lnTo>
                  <a:pt x="873505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1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053208" y="3354323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0"/>
                </a:lnTo>
                <a:lnTo>
                  <a:pt x="870712" y="1394714"/>
                </a:lnTo>
                <a:lnTo>
                  <a:pt x="866318" y="1346453"/>
                </a:lnTo>
                <a:lnTo>
                  <a:pt x="825627" y="1346453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3"/>
                </a:lnTo>
                <a:lnTo>
                  <a:pt x="847598" y="1332864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4"/>
                </a:lnTo>
                <a:lnTo>
                  <a:pt x="825627" y="1346453"/>
                </a:lnTo>
                <a:lnTo>
                  <a:pt x="866318" y="1346453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5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123820" y="2742438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3" y="64897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097785" y="3521202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2"/>
                </a:lnTo>
                <a:lnTo>
                  <a:pt x="21336" y="1221867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3"/>
                </a:lnTo>
                <a:lnTo>
                  <a:pt x="803851" y="71560"/>
                </a:lnTo>
                <a:lnTo>
                  <a:pt x="825245" y="86106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3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8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108200" y="4709159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4"/>
                </a:lnTo>
                <a:lnTo>
                  <a:pt x="749807" y="51942"/>
                </a:lnTo>
                <a:lnTo>
                  <a:pt x="736807" y="51942"/>
                </a:lnTo>
                <a:lnTo>
                  <a:pt x="736345" y="77596"/>
                </a:lnTo>
                <a:lnTo>
                  <a:pt x="790001" y="51942"/>
                </a:lnTo>
                <a:lnTo>
                  <a:pt x="749807" y="51942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1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2"/>
                </a:lnTo>
                <a:lnTo>
                  <a:pt x="750188" y="26034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5"/>
                </a:moveTo>
                <a:lnTo>
                  <a:pt x="0" y="39623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857750" y="271424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857750" y="35067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847082" y="472897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849876" y="2753105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848352" y="2744216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845558" y="2748660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848097" y="3525265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7" y="1172337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834890" y="2753105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3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836033" y="3531870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7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1" y="0"/>
                </a:moveTo>
                <a:lnTo>
                  <a:pt x="690371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15468" y="4738115"/>
            <a:ext cx="2958084" cy="16322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93191" y="5375147"/>
            <a:ext cx="2395728" cy="11247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374904" y="4778502"/>
            <a:ext cx="2839720" cy="151409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623417" y="5488838"/>
            <a:ext cx="186817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most</a:t>
            </a:r>
            <a:r>
              <a:rPr sz="24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basic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175"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897123" y="4922520"/>
            <a:ext cx="3358896" cy="15041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2906267" y="5408676"/>
            <a:ext cx="3406139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956560" y="4962397"/>
            <a:ext cx="3240024" cy="138658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3137154" y="5522366"/>
            <a:ext cx="288036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5280" marR="5080" indent="-323215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2400" spc="-15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 module 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build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classifiers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841491" y="4730496"/>
            <a:ext cx="2987040" cy="16474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6388608" y="5382767"/>
            <a:ext cx="2459736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900928" y="4771644"/>
            <a:ext cx="2868168" cy="15285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6619747" y="5496763"/>
            <a:ext cx="193230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Use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r>
              <a:rPr sz="2400" spc="-7" baseline="240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nd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</a:t>
            </a:r>
            <a:r>
              <a:rPr sz="24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module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……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868926" y="372506"/>
            <a:ext cx="3853179" cy="1099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99000"/>
              </a:lnSpc>
            </a:pPr>
            <a:r>
              <a:rPr sz="18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Reference: </a:t>
            </a:r>
            <a:r>
              <a:rPr sz="1800" spc="-2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Zeiler, </a:t>
            </a:r>
            <a:r>
              <a:rPr sz="18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M. </a:t>
            </a:r>
            <a:r>
              <a:rPr sz="18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D., </a:t>
            </a:r>
            <a:r>
              <a:rPr sz="18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&amp; </a:t>
            </a:r>
            <a:r>
              <a:rPr sz="18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Fergus, </a:t>
            </a:r>
            <a:r>
              <a:rPr sz="18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R.  </a:t>
            </a:r>
            <a:r>
              <a:rPr sz="18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(2014). </a:t>
            </a:r>
            <a:r>
              <a:rPr sz="1800" spc="-1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Visualizing </a:t>
            </a:r>
            <a:r>
              <a:rPr sz="18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and understanding  convolutional </a:t>
            </a:r>
            <a:r>
              <a:rPr sz="1800" spc="-1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networks. </a:t>
            </a:r>
            <a:r>
              <a:rPr sz="18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In </a:t>
            </a:r>
            <a:r>
              <a:rPr sz="1800" i="1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Computer  </a:t>
            </a:r>
            <a:r>
              <a:rPr sz="1800" i="1" spc="-1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Vision–ECCV </a:t>
            </a:r>
            <a:r>
              <a:rPr sz="1800" i="1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2014 </a:t>
            </a:r>
            <a:r>
              <a:rPr sz="18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(pp.</a:t>
            </a:r>
            <a:r>
              <a:rPr sz="1800" spc="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818-833)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288791" y="2540507"/>
            <a:ext cx="445008" cy="44500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304032" y="3290315"/>
            <a:ext cx="443484" cy="4434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302508" y="4501896"/>
            <a:ext cx="460248" cy="4526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626864" y="2404872"/>
            <a:ext cx="600456" cy="60045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617720" y="4379976"/>
            <a:ext cx="617220" cy="6507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619244" y="3238500"/>
            <a:ext cx="601979" cy="6004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6006084" y="2310383"/>
            <a:ext cx="789432" cy="7620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6015228" y="3180588"/>
            <a:ext cx="771144" cy="7239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6015228" y="4239767"/>
            <a:ext cx="751331" cy="7726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Outline </a:t>
            </a:r>
            <a:r>
              <a:rPr dirty="0"/>
              <a:t>of </a:t>
            </a:r>
            <a:r>
              <a:rPr spc="-10" dirty="0"/>
              <a:t>Lecture</a:t>
            </a:r>
            <a:r>
              <a:rPr spc="-55" dirty="0"/>
              <a:t> </a:t>
            </a:r>
            <a:r>
              <a:rPr dirty="0"/>
              <a:t>I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29412" y="1988820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3" y="1059917"/>
                </a:lnTo>
                <a:lnTo>
                  <a:pt x="20602" y="1102574"/>
                </a:lnTo>
                <a:lnTo>
                  <a:pt x="44531" y="1140209"/>
                </a:lnTo>
                <a:lnTo>
                  <a:pt x="75920" y="1171604"/>
                </a:lnTo>
                <a:lnTo>
                  <a:pt x="113555" y="1195540"/>
                </a:lnTo>
                <a:lnTo>
                  <a:pt x="156218" y="1210795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5"/>
                </a:lnTo>
                <a:lnTo>
                  <a:pt x="7773122" y="1195540"/>
                </a:lnTo>
                <a:lnTo>
                  <a:pt x="7810757" y="1171604"/>
                </a:lnTo>
                <a:lnTo>
                  <a:pt x="7842152" y="1140209"/>
                </a:lnTo>
                <a:lnTo>
                  <a:pt x="7866088" y="1102574"/>
                </a:lnTo>
                <a:lnTo>
                  <a:pt x="7881343" y="1059917"/>
                </a:lnTo>
                <a:lnTo>
                  <a:pt x="7886700" y="1013459"/>
                </a:lnTo>
                <a:lnTo>
                  <a:pt x="7886700" y="202691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9412" y="3392423"/>
            <a:ext cx="7886700" cy="1217930"/>
          </a:xfrm>
          <a:custGeom>
            <a:avLst/>
            <a:gdLst/>
            <a:ahLst/>
            <a:cxnLst/>
            <a:rect l="l" t="t" r="r" b="b"/>
            <a:pathLst>
              <a:path w="7886700" h="1217929">
                <a:moveTo>
                  <a:pt x="7683754" y="0"/>
                </a:moveTo>
                <a:lnTo>
                  <a:pt x="202946" y="0"/>
                </a:lnTo>
                <a:lnTo>
                  <a:pt x="156410" y="5356"/>
                </a:lnTo>
                <a:lnTo>
                  <a:pt x="113692" y="20617"/>
                </a:lnTo>
                <a:lnTo>
                  <a:pt x="76011" y="44567"/>
                </a:lnTo>
                <a:lnTo>
                  <a:pt x="44582" y="75989"/>
                </a:lnTo>
                <a:lnTo>
                  <a:pt x="20626" y="113670"/>
                </a:lnTo>
                <a:lnTo>
                  <a:pt x="5359" y="156394"/>
                </a:lnTo>
                <a:lnTo>
                  <a:pt x="0" y="202946"/>
                </a:lnTo>
                <a:lnTo>
                  <a:pt x="0" y="1014730"/>
                </a:lnTo>
                <a:lnTo>
                  <a:pt x="5359" y="1061281"/>
                </a:lnTo>
                <a:lnTo>
                  <a:pt x="20626" y="1104005"/>
                </a:lnTo>
                <a:lnTo>
                  <a:pt x="44582" y="1141686"/>
                </a:lnTo>
                <a:lnTo>
                  <a:pt x="76011" y="1173108"/>
                </a:lnTo>
                <a:lnTo>
                  <a:pt x="113692" y="1197058"/>
                </a:lnTo>
                <a:lnTo>
                  <a:pt x="156410" y="1212319"/>
                </a:lnTo>
                <a:lnTo>
                  <a:pt x="202946" y="1217676"/>
                </a:lnTo>
                <a:lnTo>
                  <a:pt x="7683754" y="1217676"/>
                </a:lnTo>
                <a:lnTo>
                  <a:pt x="7730305" y="1212319"/>
                </a:lnTo>
                <a:lnTo>
                  <a:pt x="7773029" y="1197058"/>
                </a:lnTo>
                <a:lnTo>
                  <a:pt x="7810710" y="1173108"/>
                </a:lnTo>
                <a:lnTo>
                  <a:pt x="7842132" y="1141686"/>
                </a:lnTo>
                <a:lnTo>
                  <a:pt x="7866082" y="1104005"/>
                </a:lnTo>
                <a:lnTo>
                  <a:pt x="7881343" y="1061281"/>
                </a:lnTo>
                <a:lnTo>
                  <a:pt x="7886700" y="1014730"/>
                </a:lnTo>
                <a:lnTo>
                  <a:pt x="7886700" y="202946"/>
                </a:lnTo>
                <a:lnTo>
                  <a:pt x="7881343" y="156394"/>
                </a:lnTo>
                <a:lnTo>
                  <a:pt x="7866082" y="113670"/>
                </a:lnTo>
                <a:lnTo>
                  <a:pt x="7842132" y="75989"/>
                </a:lnTo>
                <a:lnTo>
                  <a:pt x="7810710" y="44567"/>
                </a:lnTo>
                <a:lnTo>
                  <a:pt x="7773029" y="20617"/>
                </a:lnTo>
                <a:lnTo>
                  <a:pt x="7730305" y="5356"/>
                </a:lnTo>
                <a:lnTo>
                  <a:pt x="768375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97458" y="2305050"/>
            <a:ext cx="4984750" cy="1925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Introduction </a:t>
            </a:r>
            <a:r>
              <a:rPr sz="3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 Deep</a:t>
            </a:r>
            <a:r>
              <a:rPr sz="32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Why</a:t>
            </a:r>
            <a:r>
              <a:rPr sz="32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Deep?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412" y="4797552"/>
            <a:ext cx="7886700" cy="1216660"/>
          </a:xfrm>
          <a:custGeom>
            <a:avLst/>
            <a:gdLst/>
            <a:ahLst/>
            <a:cxnLst/>
            <a:rect l="l" t="t" r="r" b="b"/>
            <a:pathLst>
              <a:path w="7886700" h="1216660">
                <a:moveTo>
                  <a:pt x="7684008" y="0"/>
                </a:moveTo>
                <a:lnTo>
                  <a:pt x="202691" y="0"/>
                </a:lnTo>
                <a:lnTo>
                  <a:pt x="156218" y="5356"/>
                </a:lnTo>
                <a:lnTo>
                  <a:pt x="113555" y="20611"/>
                </a:lnTo>
                <a:lnTo>
                  <a:pt x="75920" y="44547"/>
                </a:lnTo>
                <a:lnTo>
                  <a:pt x="44531" y="75942"/>
                </a:lnTo>
                <a:lnTo>
                  <a:pt x="20602" y="113577"/>
                </a:lnTo>
                <a:lnTo>
                  <a:pt x="5353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3" y="1059933"/>
                </a:lnTo>
                <a:lnTo>
                  <a:pt x="20602" y="1102596"/>
                </a:lnTo>
                <a:lnTo>
                  <a:pt x="44531" y="1140231"/>
                </a:lnTo>
                <a:lnTo>
                  <a:pt x="75920" y="1171620"/>
                </a:lnTo>
                <a:lnTo>
                  <a:pt x="113555" y="1195549"/>
                </a:lnTo>
                <a:lnTo>
                  <a:pt x="156218" y="1210798"/>
                </a:lnTo>
                <a:lnTo>
                  <a:pt x="202691" y="1216152"/>
                </a:lnTo>
                <a:lnTo>
                  <a:pt x="7684008" y="1216152"/>
                </a:lnTo>
                <a:lnTo>
                  <a:pt x="7730465" y="1210798"/>
                </a:lnTo>
                <a:lnTo>
                  <a:pt x="7773122" y="1195549"/>
                </a:lnTo>
                <a:lnTo>
                  <a:pt x="7810757" y="1171620"/>
                </a:lnTo>
                <a:lnTo>
                  <a:pt x="7842152" y="1140231"/>
                </a:lnTo>
                <a:lnTo>
                  <a:pt x="7866088" y="1102596"/>
                </a:lnTo>
                <a:lnTo>
                  <a:pt x="7881343" y="1059933"/>
                </a:lnTo>
                <a:lnTo>
                  <a:pt x="7886700" y="1013460"/>
                </a:lnTo>
                <a:lnTo>
                  <a:pt x="7886700" y="202692"/>
                </a:lnTo>
                <a:lnTo>
                  <a:pt x="7881343" y="156234"/>
                </a:lnTo>
                <a:lnTo>
                  <a:pt x="7866088" y="113577"/>
                </a:lnTo>
                <a:lnTo>
                  <a:pt x="7842152" y="75942"/>
                </a:lnTo>
                <a:lnTo>
                  <a:pt x="7810757" y="44547"/>
                </a:lnTo>
                <a:lnTo>
                  <a:pt x="7773122" y="20611"/>
                </a:lnTo>
                <a:lnTo>
                  <a:pt x="7730465" y="5356"/>
                </a:lnTo>
                <a:lnTo>
                  <a:pt x="7684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89431" y="4998720"/>
            <a:ext cx="7565390" cy="859790"/>
          </a:xfrm>
          <a:prstGeom prst="rect">
            <a:avLst/>
          </a:prstGeom>
          <a:solidFill>
            <a:srgbClr val="4471C4"/>
          </a:solidFill>
          <a:ln w="57911">
            <a:solidFill>
              <a:srgbClr val="FF000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75"/>
              </a:spcBef>
            </a:pPr>
            <a:r>
              <a:rPr sz="3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“Hello </a:t>
            </a:r>
            <a:r>
              <a:rPr sz="32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World” </a:t>
            </a:r>
            <a:r>
              <a:rPr sz="32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3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</a:t>
            </a:r>
            <a:r>
              <a:rPr sz="32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123634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90" dirty="0">
                <a:latin typeface="Calibri Light" panose="020F0302020204030204"/>
                <a:cs typeface="Calibri Light" panose="020F0302020204030204"/>
              </a:rPr>
              <a:t>K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4400" b="0" spc="-85" dirty="0">
                <a:latin typeface="Calibri Light" panose="020F0302020204030204"/>
                <a:cs typeface="Calibri Light" panose="020F0302020204030204"/>
              </a:rPr>
              <a:t>r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as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8719" y="2170176"/>
            <a:ext cx="1618488" cy="13197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64052" y="2645664"/>
            <a:ext cx="2086355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07207" y="4596384"/>
            <a:ext cx="1072895" cy="107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006089" y="5606186"/>
            <a:ext cx="67373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75" dirty="0">
                <a:latin typeface="Calibri" panose="020F0502020204030204"/>
                <a:cs typeface="Calibri" panose="020F0502020204030204"/>
              </a:rPr>
              <a:t>k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-40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as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2776" y="574294"/>
            <a:ext cx="5935980" cy="1209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  <a:hlinkClick r:id="rId4"/>
              </a:rPr>
              <a:t>http://speech.ee.ntu.edu.tw/~tlkagk/courses/MLDS_2015_2/L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ecture/Theano%20DNN.ecm.mp4/index.html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z="1800" spc="-10" dirty="0">
                <a:latin typeface="Calibri" panose="020F0502020204030204"/>
                <a:cs typeface="Calibri" panose="020F0502020204030204"/>
                <a:hlinkClick r:id="rId5"/>
              </a:rPr>
              <a:t>http://speech.ee.ntu.edu.tw/~tlkagk/courses/MLDS_2015_2/Le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Calibri" panose="020F0502020204030204"/>
                <a:cs typeface="Calibri" panose="020F0502020204030204"/>
              </a:rPr>
              <a:t>cture/RNN%20training%20(v6).ecm.mp4/index.html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8384" y="2246792"/>
            <a:ext cx="1779270" cy="139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370" marR="5080" indent="-27305">
              <a:lnSpc>
                <a:spcPct val="137000"/>
              </a:lnSpc>
            </a:pPr>
            <a:r>
              <a:rPr sz="2400" spc="-30" dirty="0">
                <a:latin typeface="Calibri" panose="020F0502020204030204"/>
                <a:cs typeface="Calibri" panose="020F0502020204030204"/>
              </a:rPr>
              <a:t>Very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flexible  </a:t>
            </a:r>
            <a:r>
              <a:rPr sz="2400" dirty="0">
                <a:latin typeface="Calibri" panose="020F0502020204030204"/>
                <a:cs typeface="Calibri" panose="020F0502020204030204"/>
              </a:rPr>
              <a:t>Need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some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937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effort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learn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8302" y="4398898"/>
            <a:ext cx="4117975" cy="164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latin typeface="Calibri" panose="020F0502020204030204"/>
                <a:cs typeface="Calibri" panose="020F0502020204030204"/>
              </a:rPr>
              <a:t>Easy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dirty="0">
                <a:latin typeface="Calibri" panose="020F0502020204030204"/>
                <a:cs typeface="Calibri" panose="020F0502020204030204"/>
              </a:rPr>
              <a:t>learn and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use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29210" algn="ctr">
              <a:lnSpc>
                <a:spcPct val="100000"/>
              </a:lnSpc>
              <a:spcBef>
                <a:spcPts val="56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(still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have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some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flexibility)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400" spc="-65" dirty="0">
                <a:latin typeface="Calibri" panose="020F0502020204030204"/>
                <a:cs typeface="Calibri" panose="020F0502020204030204"/>
              </a:rPr>
              <a:t>You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can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modify </a:t>
            </a:r>
            <a:r>
              <a:rPr sz="2400" dirty="0">
                <a:latin typeface="Calibri" panose="020F0502020204030204"/>
                <a:cs typeface="Calibri" panose="020F0502020204030204"/>
              </a:rPr>
              <a:t>it if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you can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write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25" dirty="0">
                <a:latin typeface="Calibri" panose="020F0502020204030204"/>
                <a:cs typeface="Calibri" panose="020F0502020204030204"/>
              </a:rPr>
              <a:t>TensorFlow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Theano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3177" y="3589782"/>
            <a:ext cx="4508500" cy="588645"/>
          </a:xfrm>
          <a:custGeom>
            <a:avLst/>
            <a:gdLst/>
            <a:ahLst/>
            <a:cxnLst/>
            <a:rect l="l" t="t" r="r" b="b"/>
            <a:pathLst>
              <a:path w="4508500" h="588645">
                <a:moveTo>
                  <a:pt x="4507992" y="0"/>
                </a:moveTo>
                <a:lnTo>
                  <a:pt x="4506239" y="78187"/>
                </a:lnTo>
                <a:lnTo>
                  <a:pt x="4501293" y="148448"/>
                </a:lnTo>
                <a:lnTo>
                  <a:pt x="4493625" y="207978"/>
                </a:lnTo>
                <a:lnTo>
                  <a:pt x="4483702" y="253971"/>
                </a:lnTo>
                <a:lnTo>
                  <a:pt x="4458970" y="294131"/>
                </a:lnTo>
                <a:lnTo>
                  <a:pt x="2303018" y="294131"/>
                </a:lnTo>
                <a:lnTo>
                  <a:pt x="2289994" y="304639"/>
                </a:lnTo>
                <a:lnTo>
                  <a:pt x="2268362" y="380285"/>
                </a:lnTo>
                <a:lnTo>
                  <a:pt x="2260694" y="439815"/>
                </a:lnTo>
                <a:lnTo>
                  <a:pt x="2255748" y="510076"/>
                </a:lnTo>
                <a:lnTo>
                  <a:pt x="2253996" y="588263"/>
                </a:lnTo>
                <a:lnTo>
                  <a:pt x="2252243" y="510076"/>
                </a:lnTo>
                <a:lnTo>
                  <a:pt x="2247297" y="439815"/>
                </a:lnTo>
                <a:lnTo>
                  <a:pt x="2239629" y="380285"/>
                </a:lnTo>
                <a:lnTo>
                  <a:pt x="2229706" y="334292"/>
                </a:lnTo>
                <a:lnTo>
                  <a:pt x="2204974" y="294131"/>
                </a:lnTo>
                <a:lnTo>
                  <a:pt x="49021" y="294131"/>
                </a:lnTo>
                <a:lnTo>
                  <a:pt x="35989" y="283624"/>
                </a:lnTo>
                <a:lnTo>
                  <a:pt x="24278" y="253971"/>
                </a:lnTo>
                <a:lnTo>
                  <a:pt x="14357" y="207978"/>
                </a:lnTo>
                <a:lnTo>
                  <a:pt x="6692" y="148448"/>
                </a:lnTo>
                <a:lnTo>
                  <a:pt x="1750" y="78187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7542" y="4563109"/>
            <a:ext cx="1767839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Interface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TensorFlow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or  Theano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5351" y="2671571"/>
            <a:ext cx="2914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8048" y="215519"/>
            <a:ext cx="2615565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If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you want to </a:t>
            </a:r>
            <a:r>
              <a:rPr sz="1800" spc="-5" dirty="0">
                <a:latin typeface="Calibri" panose="020F0502020204030204"/>
                <a:cs typeface="Calibri" panose="020F0502020204030204"/>
              </a:rPr>
              <a:t>learn</a:t>
            </a:r>
            <a:r>
              <a:rPr sz="1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latin typeface="Calibri" panose="020F0502020204030204"/>
                <a:cs typeface="Calibri" panose="020F0502020204030204"/>
              </a:rPr>
              <a:t>theano: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7593330" cy="3451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François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Chollet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is the author of</a:t>
            </a:r>
            <a:r>
              <a:rPr sz="280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Keras.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marR="867410" lvl="1" indent="-227965" defTabSz="-635">
              <a:lnSpc>
                <a:spcPts val="259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currently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works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for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Google </a:t>
            </a:r>
            <a:r>
              <a:rPr sz="2400" dirty="0">
                <a:latin typeface="Calibri" panose="020F0502020204030204"/>
                <a:cs typeface="Calibri" panose="020F0502020204030204"/>
              </a:rPr>
              <a:t>as a deep learning  engineer and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researcher.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59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Keras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means </a:t>
            </a:r>
            <a:r>
              <a:rPr sz="2800" i="1" spc="-5" dirty="0">
                <a:latin typeface="Calibri" panose="020F0502020204030204"/>
                <a:cs typeface="Calibri" panose="020F0502020204030204"/>
              </a:rPr>
              <a:t>horn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Greek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indent="-228600" defTabSz="-635">
              <a:lnSpc>
                <a:spcPct val="100000"/>
              </a:lnSpc>
              <a:spcBef>
                <a:spcPts val="6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Documentation:</a:t>
            </a:r>
            <a:r>
              <a:rPr sz="2800" spc="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u="sng" spc="-20" dirty="0">
                <a:solidFill>
                  <a:srgbClr val="0462C1"/>
                </a:solidFill>
                <a:latin typeface="Calibri" panose="020F0502020204030204"/>
                <a:cs typeface="Calibri" panose="020F0502020204030204"/>
                <a:hlinkClick r:id="rId1"/>
              </a:rPr>
              <a:t>http://keras.io/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241300" marR="5080" indent="-228600" defTabSz="-635">
              <a:lnSpc>
                <a:spcPct val="90000"/>
              </a:lnSpc>
              <a:spcBef>
                <a:spcPts val="9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Example: 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https://github.com/fchollet/keras/tree/master/exa 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mples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015"/>
              </a:lnSpc>
            </a:pPr>
            <a:r>
              <a:rPr dirty="0"/>
              <a:t>Machine</a:t>
            </a:r>
            <a:r>
              <a:rPr spc="-70" dirty="0"/>
              <a:t> </a:t>
            </a:r>
            <a:r>
              <a:rPr dirty="0"/>
              <a:t>Learning</a:t>
            </a:r>
            <a:endParaRPr dirty="0"/>
          </a:p>
          <a:p>
            <a:pPr marL="12700">
              <a:lnSpc>
                <a:spcPts val="5015"/>
              </a:lnSpc>
            </a:pPr>
            <a:r>
              <a:rPr dirty="0"/>
              <a:t>≈ Looking </a:t>
            </a:r>
            <a:r>
              <a:rPr spc="-35" dirty="0"/>
              <a:t>for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Function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8612" y="1803272"/>
            <a:ext cx="308292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Speech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Recognition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612" y="4359655"/>
            <a:ext cx="177038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Playing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Go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612" y="5382564"/>
            <a:ext cx="262890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Dialogue</a:t>
            </a:r>
            <a:r>
              <a:rPr sz="2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System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612" y="2290478"/>
            <a:ext cx="2924810" cy="158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160" algn="ctr">
              <a:lnSpc>
                <a:spcPct val="100000"/>
              </a:lnSpc>
            </a:pPr>
            <a:r>
              <a:rPr sz="25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50" i="1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275" dirty="0">
                <a:latin typeface="Symbol" panose="05050102010706020507"/>
                <a:cs typeface="Symbol" panose="05050102010706020507"/>
              </a:rPr>
              <a:t></a:t>
            </a:r>
            <a:endParaRPr sz="3350">
              <a:latin typeface="Symbol" panose="05050102010706020507"/>
              <a:cs typeface="Symbol" panose="05050102010706020507"/>
            </a:endParaRPr>
          </a:p>
          <a:p>
            <a:pPr marL="241300" indent="-228600" defTabSz="-635">
              <a:lnSpc>
                <a:spcPct val="100000"/>
              </a:lnSpc>
              <a:spcBef>
                <a:spcPts val="19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Image</a:t>
            </a:r>
            <a:r>
              <a:rPr sz="2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Recognition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R="495935" algn="r">
              <a:lnSpc>
                <a:spcPct val="100000"/>
              </a:lnSpc>
              <a:spcBef>
                <a:spcPts val="855"/>
              </a:spcBef>
            </a:pPr>
            <a:r>
              <a:rPr sz="25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50" i="1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275" dirty="0">
                <a:latin typeface="Symbol" panose="05050102010706020507"/>
                <a:cs typeface="Symbol" panose="05050102010706020507"/>
              </a:rPr>
              <a:t></a:t>
            </a:r>
            <a:endParaRPr sz="33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1355" y="4569932"/>
            <a:ext cx="29908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50" i="1" spc="-1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275" dirty="0">
                <a:latin typeface="Symbol" panose="05050102010706020507"/>
                <a:cs typeface="Symbol" panose="05050102010706020507"/>
              </a:rPr>
              <a:t></a:t>
            </a:r>
            <a:endParaRPr sz="33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65275" y="5673758"/>
            <a:ext cx="36004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spc="-275" dirty="0">
                <a:latin typeface="Symbol" panose="05050102010706020507"/>
                <a:cs typeface="Symbol" panose="05050102010706020507"/>
              </a:rPr>
              <a:t></a:t>
            </a:r>
            <a:r>
              <a:rPr sz="3350" spc="-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endParaRPr sz="25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1462" y="5673758"/>
            <a:ext cx="29908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50" i="1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275" dirty="0">
                <a:latin typeface="Symbol" panose="05050102010706020507"/>
                <a:cs typeface="Symbol" panose="05050102010706020507"/>
              </a:rPr>
              <a:t></a:t>
            </a:r>
            <a:endParaRPr sz="33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1710" y="3384804"/>
            <a:ext cx="130683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25" spc="-412" baseline="3000" dirty="0">
                <a:latin typeface="Symbol" panose="05050102010706020507"/>
                <a:cs typeface="Symbol" panose="05050102010706020507"/>
              </a:rPr>
              <a:t></a:t>
            </a:r>
            <a:r>
              <a:rPr sz="5025" spc="-975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25" spc="44" baseline="4000" dirty="0">
                <a:latin typeface="Symbol" panose="05050102010706020507"/>
                <a:cs typeface="Symbol" panose="05050102010706020507"/>
              </a:rPr>
              <a:t></a:t>
            </a:r>
            <a:r>
              <a:rPr sz="2800" spc="30" dirty="0">
                <a:latin typeface="Calibri" panose="020F0502020204030204"/>
                <a:cs typeface="Calibri" panose="020F0502020204030204"/>
              </a:rPr>
              <a:t>“Cat”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8854" y="2312542"/>
            <a:ext cx="2637790" cy="527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25" spc="-412" baseline="3000" dirty="0">
                <a:latin typeface="Symbol" panose="05050102010706020507"/>
                <a:cs typeface="Symbol" panose="05050102010706020507"/>
              </a:rPr>
              <a:t></a:t>
            </a:r>
            <a:r>
              <a:rPr sz="5025" spc="-412" baseline="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825" spc="30" baseline="3000" dirty="0">
                <a:latin typeface="Symbol" panose="05050102010706020507"/>
                <a:cs typeface="Symbol" panose="05050102010706020507"/>
              </a:rPr>
              <a:t>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“How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are</a:t>
            </a:r>
            <a:r>
              <a:rPr sz="2800" spc="-3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you”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31709" y="5817514"/>
            <a:ext cx="106997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“Hel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l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56104" y="2334767"/>
            <a:ext cx="2921508" cy="51663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991355" y="4495800"/>
            <a:ext cx="1144524" cy="858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808857" y="5751677"/>
            <a:ext cx="2484120" cy="878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" algn="ctr">
              <a:lnSpc>
                <a:spcPct val="10000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“Hi”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45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(what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user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said)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38366" y="6236512"/>
            <a:ext cx="226187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(system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response)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83735" y="3317747"/>
            <a:ext cx="1106424" cy="839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069088" y="4569932"/>
            <a:ext cx="2849880" cy="725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15"/>
              </a:lnSpc>
            </a:pPr>
            <a:r>
              <a:rPr sz="3350" spc="-275" dirty="0">
                <a:latin typeface="Symbol" panose="05050102010706020507"/>
                <a:cs typeface="Symbol" panose="05050102010706020507"/>
              </a:rPr>
              <a:t></a:t>
            </a:r>
            <a:r>
              <a:rPr sz="3350" spc="-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15" dirty="0">
                <a:latin typeface="Symbol" panose="05050102010706020507"/>
                <a:cs typeface="Symbol" panose="05050102010706020507"/>
              </a:rPr>
              <a:t></a:t>
            </a:r>
            <a:r>
              <a:rPr sz="2800" spc="15" dirty="0">
                <a:latin typeface="Calibri" panose="020F0502020204030204"/>
                <a:cs typeface="Calibri" panose="020F0502020204030204"/>
              </a:rPr>
              <a:t>“5-5”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353185">
              <a:lnSpc>
                <a:spcPts val="2175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(next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move)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6236"/>
            <a:ext cx="372554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dirty="0">
                <a:latin typeface="PMingLiU"/>
                <a:cs typeface="PMingLiU"/>
              </a:rPr>
              <a:t>使用 </a:t>
            </a:r>
            <a:r>
              <a:rPr sz="4400" b="0" spc="-35" dirty="0">
                <a:latin typeface="Calibri Light" panose="020F0302020204030204"/>
                <a:cs typeface="Calibri Light" panose="020F0302020204030204"/>
              </a:rPr>
              <a:t>Keras</a:t>
            </a:r>
            <a:r>
              <a:rPr sz="4400" b="0" spc="-25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spc="5" dirty="0">
                <a:latin typeface="PMingLiU"/>
                <a:cs typeface="PMingLiU"/>
              </a:rPr>
              <a:t>心得</a:t>
            </a:r>
            <a:endParaRPr sz="4400">
              <a:latin typeface="PMingLiU"/>
              <a:cs typeface="PMingLiU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60932"/>
            <a:ext cx="9143999" cy="52806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832347" y="179831"/>
            <a:ext cx="3119628" cy="370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832347" y="179831"/>
            <a:ext cx="3119755" cy="37084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247650">
              <a:lnSpc>
                <a:spcPct val="100000"/>
              </a:lnSpc>
              <a:spcBef>
                <a:spcPts val="230"/>
              </a:spcBef>
            </a:pPr>
            <a:r>
              <a:rPr sz="1800" spc="-5" dirty="0">
                <a:latin typeface="PMingLiU"/>
                <a:cs typeface="PMingLiU"/>
              </a:rPr>
              <a:t>感謝 沈昇勳</a:t>
            </a:r>
            <a:r>
              <a:rPr sz="1800" spc="-175" dirty="0">
                <a:latin typeface="PMingLiU"/>
                <a:cs typeface="PMingLiU"/>
              </a:rPr>
              <a:t> </a:t>
            </a:r>
            <a:r>
              <a:rPr sz="1800" dirty="0">
                <a:latin typeface="PMingLiU"/>
                <a:cs typeface="PMingLiU"/>
              </a:rPr>
              <a:t>同學提供圖檔</a:t>
            </a:r>
            <a:endParaRPr sz="1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Example</a:t>
            </a:r>
            <a:r>
              <a:rPr spc="-100" dirty="0"/>
              <a:t> </a:t>
            </a:r>
            <a:r>
              <a:rPr spc="-10" dirty="0"/>
              <a:t>Application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456882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Handwriting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Digit</a:t>
            </a:r>
            <a:r>
              <a:rPr sz="2800" spc="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Recognition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07508" y="2874264"/>
            <a:ext cx="2033270" cy="1518285"/>
          </a:xfrm>
          <a:prstGeom prst="rect">
            <a:avLst/>
          </a:prstGeom>
          <a:solidFill>
            <a:srgbClr val="4471C4"/>
          </a:solidFill>
          <a:ln w="12192">
            <a:solidFill>
              <a:srgbClr val="2E528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384175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Machine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7511" y="3220211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7"/>
                </a:lnTo>
                <a:lnTo>
                  <a:pt x="357377" y="635507"/>
                </a:lnTo>
                <a:lnTo>
                  <a:pt x="357377" y="847344"/>
                </a:lnTo>
                <a:lnTo>
                  <a:pt x="714755" y="423671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77511" y="3220211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10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1"/>
                </a:lnTo>
                <a:lnTo>
                  <a:pt x="357377" y="847344"/>
                </a:lnTo>
                <a:lnTo>
                  <a:pt x="357377" y="635507"/>
                </a:lnTo>
                <a:lnTo>
                  <a:pt x="0" y="635507"/>
                </a:lnTo>
                <a:lnTo>
                  <a:pt x="0" y="211836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33488" y="3230879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357377" y="0"/>
                </a:moveTo>
                <a:lnTo>
                  <a:pt x="357377" y="211836"/>
                </a:lnTo>
                <a:lnTo>
                  <a:pt x="0" y="211836"/>
                </a:lnTo>
                <a:lnTo>
                  <a:pt x="0" y="635508"/>
                </a:lnTo>
                <a:lnTo>
                  <a:pt x="357377" y="635508"/>
                </a:lnTo>
                <a:lnTo>
                  <a:pt x="357377" y="847344"/>
                </a:lnTo>
                <a:lnTo>
                  <a:pt x="714755" y="423672"/>
                </a:lnTo>
                <a:lnTo>
                  <a:pt x="357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333488" y="3230879"/>
            <a:ext cx="715010" cy="847725"/>
          </a:xfrm>
          <a:custGeom>
            <a:avLst/>
            <a:gdLst/>
            <a:ahLst/>
            <a:cxnLst/>
            <a:rect l="l" t="t" r="r" b="b"/>
            <a:pathLst>
              <a:path w="715009" h="847725">
                <a:moveTo>
                  <a:pt x="0" y="211836"/>
                </a:moveTo>
                <a:lnTo>
                  <a:pt x="357377" y="211836"/>
                </a:lnTo>
                <a:lnTo>
                  <a:pt x="357377" y="0"/>
                </a:lnTo>
                <a:lnTo>
                  <a:pt x="714755" y="423672"/>
                </a:lnTo>
                <a:lnTo>
                  <a:pt x="357377" y="847344"/>
                </a:lnTo>
                <a:lnTo>
                  <a:pt x="357377" y="635508"/>
                </a:lnTo>
                <a:lnTo>
                  <a:pt x="0" y="635508"/>
                </a:lnTo>
                <a:lnTo>
                  <a:pt x="0" y="211836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128761" y="3383153"/>
            <a:ext cx="572135" cy="5213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latin typeface="Calibri" panose="020F0502020204030204"/>
                <a:cs typeface="Calibri" panose="020F0502020204030204"/>
              </a:rPr>
              <a:t>“1”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1134" y="4351654"/>
            <a:ext cx="8293734" cy="2160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3955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28 x</a:t>
            </a:r>
            <a:r>
              <a:rPr sz="2400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719455">
              <a:lnSpc>
                <a:spcPct val="100000"/>
              </a:lnSpc>
              <a:spcBef>
                <a:spcPts val="1870"/>
              </a:spcBef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MNIST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Data:</a:t>
            </a:r>
            <a:r>
              <a:rPr sz="2800" spc="3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  <a:hlinkClick r:id="rId1"/>
              </a:rPr>
              <a:t>http://yann.lecun.com/exdb/mnist/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719455">
              <a:lnSpc>
                <a:spcPct val="100000"/>
              </a:lnSpc>
              <a:spcBef>
                <a:spcPts val="750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“Hello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world”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for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deep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90"/>
              </a:spcBef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Keras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provides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data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sets </a:t>
            </a:r>
            <a:r>
              <a:rPr sz="2400" dirty="0">
                <a:latin typeface="Calibri" panose="020F0502020204030204"/>
                <a:cs typeface="Calibri" panose="020F0502020204030204"/>
              </a:rPr>
              <a:t>loading function:</a:t>
            </a:r>
            <a:r>
              <a:rPr sz="2400" spc="1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  <a:hlinkClick r:id="rId2"/>
              </a:rPr>
              <a:t>http://keras.io/datasets/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3004" y="2788920"/>
            <a:ext cx="4064508" cy="1603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9151" y="330708"/>
            <a:ext cx="6583680" cy="13121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22576" y="374904"/>
            <a:ext cx="1790700" cy="1236345"/>
          </a:xfrm>
          <a:custGeom>
            <a:avLst/>
            <a:gdLst/>
            <a:ahLst/>
            <a:cxnLst/>
            <a:rect l="l" t="t" r="r" b="b"/>
            <a:pathLst>
              <a:path w="1790700" h="1236345">
                <a:moveTo>
                  <a:pt x="0" y="1235964"/>
                </a:moveTo>
                <a:lnTo>
                  <a:pt x="1790700" y="1235964"/>
                </a:lnTo>
                <a:lnTo>
                  <a:pt x="1790700" y="0"/>
                </a:lnTo>
                <a:lnTo>
                  <a:pt x="0" y="0"/>
                </a:lnTo>
                <a:lnTo>
                  <a:pt x="0" y="1235964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61338" y="6125261"/>
            <a:ext cx="26733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92527" y="6150559"/>
            <a:ext cx="26733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9328" y="6233769"/>
            <a:ext cx="36893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14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10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9823" y="577519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5" h="453389">
                <a:moveTo>
                  <a:pt x="51815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5" y="388099"/>
                </a:lnTo>
                <a:lnTo>
                  <a:pt x="51815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5" y="375145"/>
                </a:lnTo>
                <a:lnTo>
                  <a:pt x="51815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79219" y="1961388"/>
            <a:ext cx="2342515" cy="445134"/>
          </a:xfrm>
          <a:custGeom>
            <a:avLst/>
            <a:gdLst/>
            <a:ahLst/>
            <a:cxnLst/>
            <a:rect l="l" t="t" r="r" b="b"/>
            <a:pathLst>
              <a:path w="2342515" h="445135">
                <a:moveTo>
                  <a:pt x="0" y="445008"/>
                </a:moveTo>
                <a:lnTo>
                  <a:pt x="2342387" y="445008"/>
                </a:lnTo>
                <a:lnTo>
                  <a:pt x="2342387" y="0"/>
                </a:lnTo>
                <a:lnTo>
                  <a:pt x="0" y="0"/>
                </a:lnTo>
                <a:lnTo>
                  <a:pt x="0" y="4450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19300" y="2022348"/>
            <a:ext cx="306324" cy="306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19300" y="2022348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5" h="306705">
                <a:moveTo>
                  <a:pt x="0" y="306324"/>
                </a:moveTo>
                <a:lnTo>
                  <a:pt x="306324" y="306324"/>
                </a:lnTo>
                <a:lnTo>
                  <a:pt x="306324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510283" y="2026920"/>
            <a:ext cx="306323" cy="306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10283" y="2026920"/>
            <a:ext cx="306705" cy="306705"/>
          </a:xfrm>
          <a:custGeom>
            <a:avLst/>
            <a:gdLst/>
            <a:ahLst/>
            <a:cxnLst/>
            <a:rect l="l" t="t" r="r" b="b"/>
            <a:pathLst>
              <a:path w="306705" h="306705">
                <a:moveTo>
                  <a:pt x="0" y="306324"/>
                </a:moveTo>
                <a:lnTo>
                  <a:pt x="306323" y="306324"/>
                </a:lnTo>
                <a:lnTo>
                  <a:pt x="306323" y="0"/>
                </a:lnTo>
                <a:lnTo>
                  <a:pt x="0" y="0"/>
                </a:lnTo>
                <a:lnTo>
                  <a:pt x="0" y="30632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54836" y="3017520"/>
            <a:ext cx="2388235" cy="666115"/>
          </a:xfrm>
          <a:custGeom>
            <a:avLst/>
            <a:gdLst/>
            <a:ahLst/>
            <a:cxnLst/>
            <a:rect l="l" t="t" r="r" b="b"/>
            <a:pathLst>
              <a:path w="2388235" h="666114">
                <a:moveTo>
                  <a:pt x="0" y="665987"/>
                </a:moveTo>
                <a:lnTo>
                  <a:pt x="2388108" y="665987"/>
                </a:lnTo>
                <a:lnTo>
                  <a:pt x="2388108" y="0"/>
                </a:lnTo>
                <a:lnTo>
                  <a:pt x="0" y="0"/>
                </a:lnTo>
                <a:lnTo>
                  <a:pt x="0" y="6659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63980" y="3104388"/>
            <a:ext cx="513588" cy="512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363980" y="3104388"/>
            <a:ext cx="513715" cy="512445"/>
          </a:xfrm>
          <a:custGeom>
            <a:avLst/>
            <a:gdLst/>
            <a:ahLst/>
            <a:cxnLst/>
            <a:rect l="l" t="t" r="r" b="b"/>
            <a:pathLst>
              <a:path w="513714" h="512445">
                <a:moveTo>
                  <a:pt x="256794" y="0"/>
                </a:moveTo>
                <a:lnTo>
                  <a:pt x="210625" y="4126"/>
                </a:lnTo>
                <a:lnTo>
                  <a:pt x="167175" y="16023"/>
                </a:lnTo>
                <a:lnTo>
                  <a:pt x="127169" y="34967"/>
                </a:lnTo>
                <a:lnTo>
                  <a:pt x="91330" y="60232"/>
                </a:lnTo>
                <a:lnTo>
                  <a:pt x="60383" y="91095"/>
                </a:lnTo>
                <a:lnTo>
                  <a:pt x="35051" y="126830"/>
                </a:lnTo>
                <a:lnTo>
                  <a:pt x="16061" y="166714"/>
                </a:lnTo>
                <a:lnTo>
                  <a:pt x="4136" y="210023"/>
                </a:lnTo>
                <a:lnTo>
                  <a:pt x="0" y="256032"/>
                </a:lnTo>
                <a:lnTo>
                  <a:pt x="4136" y="302040"/>
                </a:lnTo>
                <a:lnTo>
                  <a:pt x="16061" y="345349"/>
                </a:lnTo>
                <a:lnTo>
                  <a:pt x="35052" y="385233"/>
                </a:lnTo>
                <a:lnTo>
                  <a:pt x="60383" y="420968"/>
                </a:lnTo>
                <a:lnTo>
                  <a:pt x="91330" y="451831"/>
                </a:lnTo>
                <a:lnTo>
                  <a:pt x="127169" y="477096"/>
                </a:lnTo>
                <a:lnTo>
                  <a:pt x="167175" y="496040"/>
                </a:lnTo>
                <a:lnTo>
                  <a:pt x="210625" y="507937"/>
                </a:lnTo>
                <a:lnTo>
                  <a:pt x="256794" y="512063"/>
                </a:lnTo>
                <a:lnTo>
                  <a:pt x="302962" y="507937"/>
                </a:lnTo>
                <a:lnTo>
                  <a:pt x="346412" y="496040"/>
                </a:lnTo>
                <a:lnTo>
                  <a:pt x="386418" y="477096"/>
                </a:lnTo>
                <a:lnTo>
                  <a:pt x="422257" y="451831"/>
                </a:lnTo>
                <a:lnTo>
                  <a:pt x="453204" y="420968"/>
                </a:lnTo>
                <a:lnTo>
                  <a:pt x="478536" y="385233"/>
                </a:lnTo>
                <a:lnTo>
                  <a:pt x="497526" y="345349"/>
                </a:lnTo>
                <a:lnTo>
                  <a:pt x="509451" y="302040"/>
                </a:lnTo>
                <a:lnTo>
                  <a:pt x="513588" y="256032"/>
                </a:lnTo>
                <a:lnTo>
                  <a:pt x="509451" y="210023"/>
                </a:lnTo>
                <a:lnTo>
                  <a:pt x="497526" y="166714"/>
                </a:lnTo>
                <a:lnTo>
                  <a:pt x="478536" y="126830"/>
                </a:lnTo>
                <a:lnTo>
                  <a:pt x="453204" y="91095"/>
                </a:lnTo>
                <a:lnTo>
                  <a:pt x="422257" y="60232"/>
                </a:lnTo>
                <a:lnTo>
                  <a:pt x="386418" y="34967"/>
                </a:lnTo>
                <a:lnTo>
                  <a:pt x="346412" y="16023"/>
                </a:lnTo>
                <a:lnTo>
                  <a:pt x="302962" y="4126"/>
                </a:lnTo>
                <a:lnTo>
                  <a:pt x="256794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058923" y="3105911"/>
            <a:ext cx="512063" cy="5120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58923" y="3105911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4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2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3" y="256032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54679" y="3095244"/>
            <a:ext cx="512064" cy="5120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154679" y="3095244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 rot="10860000">
            <a:off x="2568164" y="3203879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67455" y="2031492"/>
            <a:ext cx="306324" cy="30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267455" y="2031492"/>
            <a:ext cx="306705" cy="304800"/>
          </a:xfrm>
          <a:custGeom>
            <a:avLst/>
            <a:gdLst/>
            <a:ahLst/>
            <a:cxnLst/>
            <a:rect l="l" t="t" r="r" b="b"/>
            <a:pathLst>
              <a:path w="306704" h="304800">
                <a:moveTo>
                  <a:pt x="0" y="304800"/>
                </a:moveTo>
                <a:lnTo>
                  <a:pt x="306324" y="304800"/>
                </a:lnTo>
                <a:lnTo>
                  <a:pt x="306324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 rot="10860000">
            <a:off x="2557327" y="2030780"/>
            <a:ext cx="611797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39596" y="4200144"/>
            <a:ext cx="2388235" cy="666115"/>
          </a:xfrm>
          <a:custGeom>
            <a:avLst/>
            <a:gdLst/>
            <a:ahLst/>
            <a:cxnLst/>
            <a:rect l="l" t="t" r="r" b="b"/>
            <a:pathLst>
              <a:path w="2388235" h="666114">
                <a:moveTo>
                  <a:pt x="0" y="665987"/>
                </a:moveTo>
                <a:lnTo>
                  <a:pt x="2388107" y="665987"/>
                </a:lnTo>
                <a:lnTo>
                  <a:pt x="2388107" y="0"/>
                </a:lnTo>
                <a:lnTo>
                  <a:pt x="0" y="0"/>
                </a:lnTo>
                <a:lnTo>
                  <a:pt x="0" y="6659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63980" y="4277867"/>
            <a:ext cx="513588" cy="512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63980" y="4277867"/>
            <a:ext cx="513715" cy="512445"/>
          </a:xfrm>
          <a:custGeom>
            <a:avLst/>
            <a:gdLst/>
            <a:ahLst/>
            <a:cxnLst/>
            <a:rect l="l" t="t" r="r" b="b"/>
            <a:pathLst>
              <a:path w="513714" h="512445">
                <a:moveTo>
                  <a:pt x="256794" y="0"/>
                </a:moveTo>
                <a:lnTo>
                  <a:pt x="210625" y="4126"/>
                </a:lnTo>
                <a:lnTo>
                  <a:pt x="167175" y="16023"/>
                </a:lnTo>
                <a:lnTo>
                  <a:pt x="127169" y="34967"/>
                </a:lnTo>
                <a:lnTo>
                  <a:pt x="91330" y="60232"/>
                </a:lnTo>
                <a:lnTo>
                  <a:pt x="60383" y="91095"/>
                </a:lnTo>
                <a:lnTo>
                  <a:pt x="35051" y="126830"/>
                </a:lnTo>
                <a:lnTo>
                  <a:pt x="16061" y="166714"/>
                </a:lnTo>
                <a:lnTo>
                  <a:pt x="4136" y="210023"/>
                </a:lnTo>
                <a:lnTo>
                  <a:pt x="0" y="256031"/>
                </a:lnTo>
                <a:lnTo>
                  <a:pt x="4136" y="302040"/>
                </a:lnTo>
                <a:lnTo>
                  <a:pt x="16061" y="345349"/>
                </a:lnTo>
                <a:lnTo>
                  <a:pt x="35052" y="385233"/>
                </a:lnTo>
                <a:lnTo>
                  <a:pt x="60383" y="420968"/>
                </a:lnTo>
                <a:lnTo>
                  <a:pt x="91330" y="451831"/>
                </a:lnTo>
                <a:lnTo>
                  <a:pt x="127169" y="477096"/>
                </a:lnTo>
                <a:lnTo>
                  <a:pt x="167175" y="496040"/>
                </a:lnTo>
                <a:lnTo>
                  <a:pt x="210625" y="507937"/>
                </a:lnTo>
                <a:lnTo>
                  <a:pt x="256794" y="512063"/>
                </a:lnTo>
                <a:lnTo>
                  <a:pt x="302962" y="507937"/>
                </a:lnTo>
                <a:lnTo>
                  <a:pt x="346412" y="496040"/>
                </a:lnTo>
                <a:lnTo>
                  <a:pt x="386418" y="477096"/>
                </a:lnTo>
                <a:lnTo>
                  <a:pt x="422257" y="451831"/>
                </a:lnTo>
                <a:lnTo>
                  <a:pt x="453204" y="420968"/>
                </a:lnTo>
                <a:lnTo>
                  <a:pt x="478536" y="385233"/>
                </a:lnTo>
                <a:lnTo>
                  <a:pt x="497526" y="345349"/>
                </a:lnTo>
                <a:lnTo>
                  <a:pt x="509451" y="302040"/>
                </a:lnTo>
                <a:lnTo>
                  <a:pt x="513588" y="256031"/>
                </a:lnTo>
                <a:lnTo>
                  <a:pt x="509451" y="210023"/>
                </a:lnTo>
                <a:lnTo>
                  <a:pt x="497526" y="166714"/>
                </a:lnTo>
                <a:lnTo>
                  <a:pt x="478536" y="126830"/>
                </a:lnTo>
                <a:lnTo>
                  <a:pt x="453204" y="91095"/>
                </a:lnTo>
                <a:lnTo>
                  <a:pt x="422257" y="60232"/>
                </a:lnTo>
                <a:lnTo>
                  <a:pt x="386418" y="34967"/>
                </a:lnTo>
                <a:lnTo>
                  <a:pt x="346412" y="16023"/>
                </a:lnTo>
                <a:lnTo>
                  <a:pt x="302962" y="4126"/>
                </a:lnTo>
                <a:lnTo>
                  <a:pt x="256794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058923" y="4279391"/>
            <a:ext cx="512063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58923" y="4279391"/>
            <a:ext cx="512445" cy="513715"/>
          </a:xfrm>
          <a:custGeom>
            <a:avLst/>
            <a:gdLst/>
            <a:ahLst/>
            <a:cxnLst/>
            <a:rect l="l" t="t" r="r" b="b"/>
            <a:pathLst>
              <a:path w="512444" h="513714">
                <a:moveTo>
                  <a:pt x="256031" y="0"/>
                </a:moveTo>
                <a:lnTo>
                  <a:pt x="210023" y="4136"/>
                </a:lnTo>
                <a:lnTo>
                  <a:pt x="166714" y="16061"/>
                </a:lnTo>
                <a:lnTo>
                  <a:pt x="126830" y="35051"/>
                </a:lnTo>
                <a:lnTo>
                  <a:pt x="91095" y="60383"/>
                </a:lnTo>
                <a:lnTo>
                  <a:pt x="60232" y="91330"/>
                </a:lnTo>
                <a:lnTo>
                  <a:pt x="34967" y="127169"/>
                </a:lnTo>
                <a:lnTo>
                  <a:pt x="16023" y="167175"/>
                </a:lnTo>
                <a:lnTo>
                  <a:pt x="4126" y="210625"/>
                </a:lnTo>
                <a:lnTo>
                  <a:pt x="0" y="256793"/>
                </a:lnTo>
                <a:lnTo>
                  <a:pt x="4126" y="302962"/>
                </a:lnTo>
                <a:lnTo>
                  <a:pt x="16023" y="346412"/>
                </a:lnTo>
                <a:lnTo>
                  <a:pt x="34967" y="386418"/>
                </a:lnTo>
                <a:lnTo>
                  <a:pt x="60232" y="422257"/>
                </a:lnTo>
                <a:lnTo>
                  <a:pt x="91095" y="453204"/>
                </a:lnTo>
                <a:lnTo>
                  <a:pt x="126830" y="478535"/>
                </a:lnTo>
                <a:lnTo>
                  <a:pt x="166714" y="497526"/>
                </a:lnTo>
                <a:lnTo>
                  <a:pt x="210023" y="509451"/>
                </a:lnTo>
                <a:lnTo>
                  <a:pt x="256031" y="513587"/>
                </a:lnTo>
                <a:lnTo>
                  <a:pt x="302040" y="509451"/>
                </a:lnTo>
                <a:lnTo>
                  <a:pt x="345349" y="497526"/>
                </a:lnTo>
                <a:lnTo>
                  <a:pt x="385233" y="478535"/>
                </a:lnTo>
                <a:lnTo>
                  <a:pt x="420968" y="453204"/>
                </a:lnTo>
                <a:lnTo>
                  <a:pt x="451831" y="422257"/>
                </a:lnTo>
                <a:lnTo>
                  <a:pt x="477096" y="386418"/>
                </a:lnTo>
                <a:lnTo>
                  <a:pt x="496040" y="346412"/>
                </a:lnTo>
                <a:lnTo>
                  <a:pt x="507937" y="302962"/>
                </a:lnTo>
                <a:lnTo>
                  <a:pt x="512063" y="256793"/>
                </a:lnTo>
                <a:lnTo>
                  <a:pt x="507937" y="210625"/>
                </a:lnTo>
                <a:lnTo>
                  <a:pt x="496040" y="167175"/>
                </a:lnTo>
                <a:lnTo>
                  <a:pt x="477096" y="127169"/>
                </a:lnTo>
                <a:lnTo>
                  <a:pt x="451831" y="91330"/>
                </a:lnTo>
                <a:lnTo>
                  <a:pt x="420968" y="60383"/>
                </a:lnTo>
                <a:lnTo>
                  <a:pt x="385233" y="35051"/>
                </a:lnTo>
                <a:lnTo>
                  <a:pt x="345349" y="16061"/>
                </a:lnTo>
                <a:lnTo>
                  <a:pt x="302040" y="413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154679" y="4270247"/>
            <a:ext cx="512064" cy="5120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154679" y="4270247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5">
                <a:moveTo>
                  <a:pt x="256031" y="0"/>
                </a:moveTo>
                <a:lnTo>
                  <a:pt x="210023" y="4126"/>
                </a:lnTo>
                <a:lnTo>
                  <a:pt x="166714" y="16023"/>
                </a:lnTo>
                <a:lnTo>
                  <a:pt x="126830" y="34967"/>
                </a:lnTo>
                <a:lnTo>
                  <a:pt x="91095" y="60232"/>
                </a:lnTo>
                <a:lnTo>
                  <a:pt x="60232" y="91095"/>
                </a:lnTo>
                <a:lnTo>
                  <a:pt x="34967" y="126830"/>
                </a:lnTo>
                <a:lnTo>
                  <a:pt x="16023" y="166714"/>
                </a:lnTo>
                <a:lnTo>
                  <a:pt x="4126" y="210023"/>
                </a:lnTo>
                <a:lnTo>
                  <a:pt x="0" y="256031"/>
                </a:lnTo>
                <a:lnTo>
                  <a:pt x="4126" y="302040"/>
                </a:lnTo>
                <a:lnTo>
                  <a:pt x="16023" y="345349"/>
                </a:lnTo>
                <a:lnTo>
                  <a:pt x="34967" y="385233"/>
                </a:lnTo>
                <a:lnTo>
                  <a:pt x="60232" y="420968"/>
                </a:lnTo>
                <a:lnTo>
                  <a:pt x="91095" y="451831"/>
                </a:lnTo>
                <a:lnTo>
                  <a:pt x="126830" y="477096"/>
                </a:lnTo>
                <a:lnTo>
                  <a:pt x="166714" y="496040"/>
                </a:lnTo>
                <a:lnTo>
                  <a:pt x="210023" y="507937"/>
                </a:lnTo>
                <a:lnTo>
                  <a:pt x="256031" y="512063"/>
                </a:lnTo>
                <a:lnTo>
                  <a:pt x="302040" y="507937"/>
                </a:lnTo>
                <a:lnTo>
                  <a:pt x="345349" y="496040"/>
                </a:lnTo>
                <a:lnTo>
                  <a:pt x="385233" y="477096"/>
                </a:lnTo>
                <a:lnTo>
                  <a:pt x="420968" y="451831"/>
                </a:lnTo>
                <a:lnTo>
                  <a:pt x="451831" y="420968"/>
                </a:lnTo>
                <a:lnTo>
                  <a:pt x="477096" y="385233"/>
                </a:lnTo>
                <a:lnTo>
                  <a:pt x="496040" y="345349"/>
                </a:lnTo>
                <a:lnTo>
                  <a:pt x="507937" y="302040"/>
                </a:lnTo>
                <a:lnTo>
                  <a:pt x="512064" y="256031"/>
                </a:lnTo>
                <a:lnTo>
                  <a:pt x="507937" y="210023"/>
                </a:lnTo>
                <a:lnTo>
                  <a:pt x="496040" y="166714"/>
                </a:lnTo>
                <a:lnTo>
                  <a:pt x="477096" y="126830"/>
                </a:lnTo>
                <a:lnTo>
                  <a:pt x="451831" y="91095"/>
                </a:lnTo>
                <a:lnTo>
                  <a:pt x="420968" y="60232"/>
                </a:lnTo>
                <a:lnTo>
                  <a:pt x="385233" y="34967"/>
                </a:lnTo>
                <a:lnTo>
                  <a:pt x="345349" y="16023"/>
                </a:lnTo>
                <a:lnTo>
                  <a:pt x="302040" y="4126"/>
                </a:lnTo>
                <a:lnTo>
                  <a:pt x="256031" y="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 rot="10860000">
            <a:off x="2568166" y="4378070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581911" y="361721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7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5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7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89048" y="3617214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7" y="583819"/>
                </a:moveTo>
                <a:lnTo>
                  <a:pt x="0" y="583819"/>
                </a:lnTo>
                <a:lnTo>
                  <a:pt x="38862" y="661543"/>
                </a:lnTo>
                <a:lnTo>
                  <a:pt x="71247" y="596773"/>
                </a:lnTo>
                <a:lnTo>
                  <a:pt x="25907" y="596773"/>
                </a:lnTo>
                <a:lnTo>
                  <a:pt x="25907" y="583819"/>
                </a:lnTo>
                <a:close/>
              </a:path>
              <a:path w="78105" h="661670">
                <a:moveTo>
                  <a:pt x="51815" y="0"/>
                </a:moveTo>
                <a:lnTo>
                  <a:pt x="25907" y="0"/>
                </a:lnTo>
                <a:lnTo>
                  <a:pt x="25907" y="596773"/>
                </a:lnTo>
                <a:lnTo>
                  <a:pt x="51815" y="596773"/>
                </a:lnTo>
                <a:lnTo>
                  <a:pt x="51815" y="0"/>
                </a:lnTo>
                <a:close/>
              </a:path>
              <a:path w="78105" h="661670">
                <a:moveTo>
                  <a:pt x="77724" y="583819"/>
                </a:moveTo>
                <a:lnTo>
                  <a:pt x="51815" y="583819"/>
                </a:lnTo>
                <a:lnTo>
                  <a:pt x="51815" y="596773"/>
                </a:lnTo>
                <a:lnTo>
                  <a:pt x="71247" y="596773"/>
                </a:lnTo>
                <a:lnTo>
                  <a:pt x="77724" y="58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380232" y="3608070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7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6" y="596772"/>
                </a:lnTo>
                <a:lnTo>
                  <a:pt x="25907" y="596772"/>
                </a:lnTo>
                <a:lnTo>
                  <a:pt x="25907" y="583818"/>
                </a:lnTo>
                <a:close/>
              </a:path>
              <a:path w="78104" h="661670">
                <a:moveTo>
                  <a:pt x="51815" y="0"/>
                </a:moveTo>
                <a:lnTo>
                  <a:pt x="25907" y="0"/>
                </a:lnTo>
                <a:lnTo>
                  <a:pt x="25907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4" h="661670">
                <a:moveTo>
                  <a:pt x="77723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6" y="596772"/>
                </a:lnTo>
                <a:lnTo>
                  <a:pt x="77723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620774" y="3609340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0" y="587248"/>
                </a:moveTo>
                <a:lnTo>
                  <a:pt x="0" y="668909"/>
                </a:lnTo>
                <a:lnTo>
                  <a:pt x="83184" y="643636"/>
                </a:lnTo>
                <a:lnTo>
                  <a:pt x="73769" y="633730"/>
                </a:lnTo>
                <a:lnTo>
                  <a:pt x="55880" y="633730"/>
                </a:lnTo>
                <a:lnTo>
                  <a:pt x="38100" y="614934"/>
                </a:lnTo>
                <a:lnTo>
                  <a:pt x="47459" y="606048"/>
                </a:lnTo>
                <a:lnTo>
                  <a:pt x="29590" y="587248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100" y="614934"/>
                </a:lnTo>
                <a:lnTo>
                  <a:pt x="55880" y="633730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80" y="633730"/>
                </a:lnTo>
                <a:lnTo>
                  <a:pt x="73769" y="633730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800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7" y="18796"/>
                </a:lnTo>
                <a:lnTo>
                  <a:pt x="685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11883" y="3607815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8" y="647445"/>
                </a:lnTo>
                <a:lnTo>
                  <a:pt x="703707" y="673099"/>
                </a:lnTo>
                <a:lnTo>
                  <a:pt x="690942" y="637666"/>
                </a:lnTo>
                <a:lnTo>
                  <a:pt x="647827" y="637666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7" y="637666"/>
                </a:lnTo>
                <a:lnTo>
                  <a:pt x="665734" y="618997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2" y="591311"/>
                </a:moveTo>
                <a:lnTo>
                  <a:pt x="656359" y="610042"/>
                </a:lnTo>
                <a:lnTo>
                  <a:pt x="665734" y="618997"/>
                </a:lnTo>
                <a:lnTo>
                  <a:pt x="647827" y="637666"/>
                </a:lnTo>
                <a:lnTo>
                  <a:pt x="690942" y="637666"/>
                </a:lnTo>
                <a:lnTo>
                  <a:pt x="674242" y="591311"/>
                </a:lnTo>
                <a:close/>
              </a:path>
              <a:path w="704214" h="673100">
                <a:moveTo>
                  <a:pt x="17779" y="0"/>
                </a:moveTo>
                <a:lnTo>
                  <a:pt x="0" y="18795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16328" y="3605021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8" y="675385"/>
                </a:lnTo>
                <a:lnTo>
                  <a:pt x="1795018" y="665479"/>
                </a:lnTo>
                <a:lnTo>
                  <a:pt x="1785530" y="655446"/>
                </a:lnTo>
                <a:lnTo>
                  <a:pt x="1729740" y="655446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40" y="655446"/>
                </a:lnTo>
                <a:lnTo>
                  <a:pt x="1738630" y="631063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8" y="602360"/>
                </a:moveTo>
                <a:lnTo>
                  <a:pt x="1726466" y="626625"/>
                </a:lnTo>
                <a:lnTo>
                  <a:pt x="1738630" y="631063"/>
                </a:lnTo>
                <a:lnTo>
                  <a:pt x="1729740" y="655446"/>
                </a:lnTo>
                <a:lnTo>
                  <a:pt x="1785530" y="655446"/>
                </a:lnTo>
                <a:lnTo>
                  <a:pt x="1735328" y="602360"/>
                </a:lnTo>
                <a:close/>
              </a:path>
              <a:path w="1795145" h="675639">
                <a:moveTo>
                  <a:pt x="8890" y="0"/>
                </a:moveTo>
                <a:lnTo>
                  <a:pt x="0" y="24383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09114" y="3607561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6" y="656082"/>
                </a:lnTo>
                <a:lnTo>
                  <a:pt x="1102360" y="662432"/>
                </a:lnTo>
                <a:lnTo>
                  <a:pt x="1088284" y="640461"/>
                </a:lnTo>
                <a:lnTo>
                  <a:pt x="1040130" y="640461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30" y="640461"/>
                </a:lnTo>
                <a:lnTo>
                  <a:pt x="1053338" y="618108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7" y="589280"/>
                </a:moveTo>
                <a:lnTo>
                  <a:pt x="1042259" y="611525"/>
                </a:lnTo>
                <a:lnTo>
                  <a:pt x="1053338" y="618108"/>
                </a:lnTo>
                <a:lnTo>
                  <a:pt x="1040130" y="640461"/>
                </a:lnTo>
                <a:lnTo>
                  <a:pt x="1088284" y="640461"/>
                </a:lnTo>
                <a:lnTo>
                  <a:pt x="1055497" y="589280"/>
                </a:lnTo>
                <a:close/>
              </a:path>
              <a:path w="1102360" h="662939">
                <a:moveTo>
                  <a:pt x="13208" y="0"/>
                </a:moveTo>
                <a:lnTo>
                  <a:pt x="0" y="22351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20774" y="3595878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1" y="618490"/>
                </a:moveTo>
                <a:lnTo>
                  <a:pt x="0" y="682117"/>
                </a:lnTo>
                <a:lnTo>
                  <a:pt x="86359" y="691261"/>
                </a:lnTo>
                <a:lnTo>
                  <a:pt x="78960" y="671449"/>
                </a:lnTo>
                <a:lnTo>
                  <a:pt x="65150" y="671449"/>
                </a:lnTo>
                <a:lnTo>
                  <a:pt x="56133" y="647192"/>
                </a:lnTo>
                <a:lnTo>
                  <a:pt x="68213" y="642672"/>
                </a:lnTo>
                <a:lnTo>
                  <a:pt x="59181" y="618490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3" y="647192"/>
                </a:lnTo>
                <a:lnTo>
                  <a:pt x="65150" y="671449"/>
                </a:lnTo>
                <a:lnTo>
                  <a:pt x="77268" y="666916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268" y="666916"/>
                </a:moveTo>
                <a:lnTo>
                  <a:pt x="65150" y="671449"/>
                </a:lnTo>
                <a:lnTo>
                  <a:pt x="78960" y="671449"/>
                </a:lnTo>
                <a:lnTo>
                  <a:pt x="77268" y="666916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268" y="666916"/>
                </a:lnTo>
                <a:lnTo>
                  <a:pt x="1795145" y="24384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315717" y="3597021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4" y="609218"/>
                </a:moveTo>
                <a:lnTo>
                  <a:pt x="0" y="683005"/>
                </a:lnTo>
                <a:lnTo>
                  <a:pt x="86613" y="675512"/>
                </a:lnTo>
                <a:lnTo>
                  <a:pt x="77193" y="660145"/>
                </a:lnTo>
                <a:lnTo>
                  <a:pt x="61975" y="660145"/>
                </a:lnTo>
                <a:lnTo>
                  <a:pt x="48387" y="638174"/>
                </a:lnTo>
                <a:lnTo>
                  <a:pt x="59534" y="631338"/>
                </a:lnTo>
                <a:lnTo>
                  <a:pt x="45974" y="609218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7" y="638174"/>
                </a:lnTo>
                <a:lnTo>
                  <a:pt x="61975" y="660145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5" y="660145"/>
                </a:lnTo>
                <a:lnTo>
                  <a:pt x="77193" y="660145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4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7"/>
                </a:lnTo>
                <a:lnTo>
                  <a:pt x="1089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584705" y="2336545"/>
            <a:ext cx="78105" cy="767715"/>
          </a:xfrm>
          <a:custGeom>
            <a:avLst/>
            <a:gdLst/>
            <a:ahLst/>
            <a:cxnLst/>
            <a:rect l="l" t="t" r="r" b="b"/>
            <a:pathLst>
              <a:path w="78105" h="767714">
                <a:moveTo>
                  <a:pt x="0" y="688339"/>
                </a:moveTo>
                <a:lnTo>
                  <a:pt x="36068" y="767333"/>
                </a:lnTo>
                <a:lnTo>
                  <a:pt x="71090" y="703071"/>
                </a:lnTo>
                <a:lnTo>
                  <a:pt x="51307" y="703071"/>
                </a:lnTo>
                <a:lnTo>
                  <a:pt x="25400" y="702182"/>
                </a:lnTo>
                <a:lnTo>
                  <a:pt x="25850" y="689270"/>
                </a:lnTo>
                <a:lnTo>
                  <a:pt x="0" y="688339"/>
                </a:lnTo>
                <a:close/>
              </a:path>
              <a:path w="78105" h="767714">
                <a:moveTo>
                  <a:pt x="25850" y="689270"/>
                </a:moveTo>
                <a:lnTo>
                  <a:pt x="25400" y="702182"/>
                </a:lnTo>
                <a:lnTo>
                  <a:pt x="51307" y="703071"/>
                </a:lnTo>
                <a:lnTo>
                  <a:pt x="51757" y="690203"/>
                </a:lnTo>
                <a:lnTo>
                  <a:pt x="25850" y="689270"/>
                </a:lnTo>
                <a:close/>
              </a:path>
              <a:path w="78105" h="767714">
                <a:moveTo>
                  <a:pt x="51757" y="690203"/>
                </a:moveTo>
                <a:lnTo>
                  <a:pt x="51307" y="703071"/>
                </a:lnTo>
                <a:lnTo>
                  <a:pt x="71090" y="703071"/>
                </a:lnTo>
                <a:lnTo>
                  <a:pt x="77596" y="691133"/>
                </a:lnTo>
                <a:lnTo>
                  <a:pt x="51757" y="690203"/>
                </a:lnTo>
                <a:close/>
              </a:path>
              <a:path w="78105" h="767714">
                <a:moveTo>
                  <a:pt x="49911" y="0"/>
                </a:moveTo>
                <a:lnTo>
                  <a:pt x="25850" y="689270"/>
                </a:lnTo>
                <a:lnTo>
                  <a:pt x="51757" y="690203"/>
                </a:lnTo>
                <a:lnTo>
                  <a:pt x="75818" y="1015"/>
                </a:lnTo>
                <a:lnTo>
                  <a:pt x="499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655064" y="2325623"/>
            <a:ext cx="661670" cy="781050"/>
          </a:xfrm>
          <a:custGeom>
            <a:avLst/>
            <a:gdLst/>
            <a:ahLst/>
            <a:cxnLst/>
            <a:rect l="l" t="t" r="r" b="b"/>
            <a:pathLst>
              <a:path w="661669" h="781050">
                <a:moveTo>
                  <a:pt x="601506" y="729628"/>
                </a:moveTo>
                <a:lnTo>
                  <a:pt x="581660" y="746378"/>
                </a:lnTo>
                <a:lnTo>
                  <a:pt x="661543" y="780668"/>
                </a:lnTo>
                <a:lnTo>
                  <a:pt x="651580" y="739521"/>
                </a:lnTo>
                <a:lnTo>
                  <a:pt x="609854" y="739521"/>
                </a:lnTo>
                <a:lnTo>
                  <a:pt x="601506" y="729628"/>
                </a:lnTo>
                <a:close/>
              </a:path>
              <a:path w="661669" h="781050">
                <a:moveTo>
                  <a:pt x="621339" y="712888"/>
                </a:moveTo>
                <a:lnTo>
                  <a:pt x="601506" y="729628"/>
                </a:lnTo>
                <a:lnTo>
                  <a:pt x="609854" y="739521"/>
                </a:lnTo>
                <a:lnTo>
                  <a:pt x="629666" y="722756"/>
                </a:lnTo>
                <a:lnTo>
                  <a:pt x="621339" y="712888"/>
                </a:lnTo>
                <a:close/>
              </a:path>
              <a:path w="661669" h="781050">
                <a:moveTo>
                  <a:pt x="641096" y="696213"/>
                </a:moveTo>
                <a:lnTo>
                  <a:pt x="621339" y="712888"/>
                </a:lnTo>
                <a:lnTo>
                  <a:pt x="629666" y="722756"/>
                </a:lnTo>
                <a:lnTo>
                  <a:pt x="609854" y="739521"/>
                </a:lnTo>
                <a:lnTo>
                  <a:pt x="651580" y="739521"/>
                </a:lnTo>
                <a:lnTo>
                  <a:pt x="641096" y="696213"/>
                </a:lnTo>
                <a:close/>
              </a:path>
              <a:path w="661669" h="781050">
                <a:moveTo>
                  <a:pt x="19812" y="0"/>
                </a:moveTo>
                <a:lnTo>
                  <a:pt x="0" y="16763"/>
                </a:lnTo>
                <a:lnTo>
                  <a:pt x="601506" y="729628"/>
                </a:lnTo>
                <a:lnTo>
                  <a:pt x="621339" y="712888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659763" y="2322195"/>
            <a:ext cx="1752600" cy="778510"/>
          </a:xfrm>
          <a:custGeom>
            <a:avLst/>
            <a:gdLst/>
            <a:ahLst/>
            <a:cxnLst/>
            <a:rect l="l" t="t" r="r" b="b"/>
            <a:pathLst>
              <a:path w="1752600" h="778510">
                <a:moveTo>
                  <a:pt x="1676181" y="754523"/>
                </a:moveTo>
                <a:lnTo>
                  <a:pt x="1665859" y="778255"/>
                </a:lnTo>
                <a:lnTo>
                  <a:pt x="1752600" y="773683"/>
                </a:lnTo>
                <a:lnTo>
                  <a:pt x="1740918" y="759713"/>
                </a:lnTo>
                <a:lnTo>
                  <a:pt x="1688084" y="759713"/>
                </a:lnTo>
                <a:lnTo>
                  <a:pt x="1676181" y="754523"/>
                </a:lnTo>
                <a:close/>
              </a:path>
              <a:path w="1752600" h="778510">
                <a:moveTo>
                  <a:pt x="1686503" y="730790"/>
                </a:moveTo>
                <a:lnTo>
                  <a:pt x="1676181" y="754523"/>
                </a:lnTo>
                <a:lnTo>
                  <a:pt x="1688084" y="759713"/>
                </a:lnTo>
                <a:lnTo>
                  <a:pt x="1698371" y="735964"/>
                </a:lnTo>
                <a:lnTo>
                  <a:pt x="1686503" y="730790"/>
                </a:lnTo>
                <a:close/>
              </a:path>
              <a:path w="1752600" h="778510">
                <a:moveTo>
                  <a:pt x="1696847" y="707008"/>
                </a:moveTo>
                <a:lnTo>
                  <a:pt x="1686503" y="730790"/>
                </a:lnTo>
                <a:lnTo>
                  <a:pt x="1698371" y="735964"/>
                </a:lnTo>
                <a:lnTo>
                  <a:pt x="1688084" y="759713"/>
                </a:lnTo>
                <a:lnTo>
                  <a:pt x="1740918" y="759713"/>
                </a:lnTo>
                <a:lnTo>
                  <a:pt x="1696847" y="707008"/>
                </a:lnTo>
                <a:close/>
              </a:path>
              <a:path w="1752600" h="778510">
                <a:moveTo>
                  <a:pt x="10413" y="0"/>
                </a:moveTo>
                <a:lnTo>
                  <a:pt x="0" y="23621"/>
                </a:lnTo>
                <a:lnTo>
                  <a:pt x="1676181" y="754523"/>
                </a:lnTo>
                <a:lnTo>
                  <a:pt x="1686503" y="730790"/>
                </a:lnTo>
                <a:lnTo>
                  <a:pt x="104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620774" y="2350897"/>
            <a:ext cx="542290" cy="753110"/>
          </a:xfrm>
          <a:custGeom>
            <a:avLst/>
            <a:gdLst/>
            <a:ahLst/>
            <a:cxnLst/>
            <a:rect l="l" t="t" r="r" b="b"/>
            <a:pathLst>
              <a:path w="542289" h="753110">
                <a:moveTo>
                  <a:pt x="13462" y="667257"/>
                </a:moveTo>
                <a:lnTo>
                  <a:pt x="0" y="753110"/>
                </a:lnTo>
                <a:lnTo>
                  <a:pt x="76707" y="712342"/>
                </a:lnTo>
                <a:lnTo>
                  <a:pt x="70472" y="707898"/>
                </a:lnTo>
                <a:lnTo>
                  <a:pt x="48132" y="707898"/>
                </a:lnTo>
                <a:lnTo>
                  <a:pt x="27050" y="692912"/>
                </a:lnTo>
                <a:lnTo>
                  <a:pt x="34595" y="682322"/>
                </a:lnTo>
                <a:lnTo>
                  <a:pt x="13462" y="667257"/>
                </a:lnTo>
                <a:close/>
              </a:path>
              <a:path w="542289" h="753110">
                <a:moveTo>
                  <a:pt x="34595" y="682322"/>
                </a:moveTo>
                <a:lnTo>
                  <a:pt x="27050" y="692912"/>
                </a:lnTo>
                <a:lnTo>
                  <a:pt x="48132" y="707898"/>
                </a:lnTo>
                <a:lnTo>
                  <a:pt x="55657" y="697336"/>
                </a:lnTo>
                <a:lnTo>
                  <a:pt x="34595" y="682322"/>
                </a:lnTo>
                <a:close/>
              </a:path>
              <a:path w="542289" h="753110">
                <a:moveTo>
                  <a:pt x="55657" y="697336"/>
                </a:moveTo>
                <a:lnTo>
                  <a:pt x="48132" y="707898"/>
                </a:lnTo>
                <a:lnTo>
                  <a:pt x="70472" y="707898"/>
                </a:lnTo>
                <a:lnTo>
                  <a:pt x="55657" y="697336"/>
                </a:lnTo>
                <a:close/>
              </a:path>
              <a:path w="542289" h="753110">
                <a:moveTo>
                  <a:pt x="520700" y="0"/>
                </a:moveTo>
                <a:lnTo>
                  <a:pt x="34595" y="682322"/>
                </a:lnTo>
                <a:lnTo>
                  <a:pt x="55657" y="697336"/>
                </a:lnTo>
                <a:lnTo>
                  <a:pt x="541782" y="14986"/>
                </a:lnTo>
                <a:lnTo>
                  <a:pt x="520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161285" y="2327148"/>
            <a:ext cx="179705" cy="779780"/>
          </a:xfrm>
          <a:custGeom>
            <a:avLst/>
            <a:gdLst/>
            <a:ahLst/>
            <a:cxnLst/>
            <a:rect l="l" t="t" r="r" b="b"/>
            <a:pathLst>
              <a:path w="179705" h="779780">
                <a:moveTo>
                  <a:pt x="128592" y="705657"/>
                </a:moveTo>
                <a:lnTo>
                  <a:pt x="103124" y="710311"/>
                </a:lnTo>
                <a:lnTo>
                  <a:pt x="155320" y="779779"/>
                </a:lnTo>
                <a:lnTo>
                  <a:pt x="173153" y="718438"/>
                </a:lnTo>
                <a:lnTo>
                  <a:pt x="130937" y="718438"/>
                </a:lnTo>
                <a:lnTo>
                  <a:pt x="128592" y="705657"/>
                </a:lnTo>
                <a:close/>
              </a:path>
              <a:path w="179705" h="779780">
                <a:moveTo>
                  <a:pt x="154123" y="700992"/>
                </a:moveTo>
                <a:lnTo>
                  <a:pt x="128592" y="705657"/>
                </a:lnTo>
                <a:lnTo>
                  <a:pt x="130937" y="718438"/>
                </a:lnTo>
                <a:lnTo>
                  <a:pt x="156463" y="713739"/>
                </a:lnTo>
                <a:lnTo>
                  <a:pt x="154123" y="700992"/>
                </a:lnTo>
                <a:close/>
              </a:path>
              <a:path w="179705" h="779780">
                <a:moveTo>
                  <a:pt x="179577" y="696340"/>
                </a:moveTo>
                <a:lnTo>
                  <a:pt x="154123" y="700992"/>
                </a:lnTo>
                <a:lnTo>
                  <a:pt x="156463" y="713739"/>
                </a:lnTo>
                <a:lnTo>
                  <a:pt x="130937" y="718438"/>
                </a:lnTo>
                <a:lnTo>
                  <a:pt x="173153" y="718438"/>
                </a:lnTo>
                <a:lnTo>
                  <a:pt x="179577" y="696340"/>
                </a:lnTo>
                <a:close/>
              </a:path>
              <a:path w="179705" h="779780">
                <a:moveTo>
                  <a:pt x="25400" y="0"/>
                </a:moveTo>
                <a:lnTo>
                  <a:pt x="0" y="4572"/>
                </a:lnTo>
                <a:lnTo>
                  <a:pt x="128592" y="705657"/>
                </a:lnTo>
                <a:lnTo>
                  <a:pt x="154123" y="700992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167127" y="2318385"/>
            <a:ext cx="1245870" cy="778510"/>
          </a:xfrm>
          <a:custGeom>
            <a:avLst/>
            <a:gdLst/>
            <a:ahLst/>
            <a:cxnLst/>
            <a:rect l="l" t="t" r="r" b="b"/>
            <a:pathLst>
              <a:path w="1245870" h="778510">
                <a:moveTo>
                  <a:pt x="1172464" y="748172"/>
                </a:moveTo>
                <a:lnTo>
                  <a:pt x="1158748" y="770254"/>
                </a:lnTo>
                <a:lnTo>
                  <a:pt x="1245362" y="778128"/>
                </a:lnTo>
                <a:lnTo>
                  <a:pt x="1231104" y="755014"/>
                </a:lnTo>
                <a:lnTo>
                  <a:pt x="1183513" y="755014"/>
                </a:lnTo>
                <a:lnTo>
                  <a:pt x="1172464" y="748172"/>
                </a:lnTo>
                <a:close/>
              </a:path>
              <a:path w="1245870" h="778510">
                <a:moveTo>
                  <a:pt x="1186096" y="726226"/>
                </a:moveTo>
                <a:lnTo>
                  <a:pt x="1172464" y="748172"/>
                </a:lnTo>
                <a:lnTo>
                  <a:pt x="1183513" y="755014"/>
                </a:lnTo>
                <a:lnTo>
                  <a:pt x="1197102" y="733043"/>
                </a:lnTo>
                <a:lnTo>
                  <a:pt x="1186096" y="726226"/>
                </a:lnTo>
                <a:close/>
              </a:path>
              <a:path w="1245870" h="778510">
                <a:moveTo>
                  <a:pt x="1199769" y="704214"/>
                </a:moveTo>
                <a:lnTo>
                  <a:pt x="1186096" y="726226"/>
                </a:lnTo>
                <a:lnTo>
                  <a:pt x="1197102" y="733043"/>
                </a:lnTo>
                <a:lnTo>
                  <a:pt x="1183513" y="755014"/>
                </a:lnTo>
                <a:lnTo>
                  <a:pt x="1231104" y="755014"/>
                </a:lnTo>
                <a:lnTo>
                  <a:pt x="1199769" y="704214"/>
                </a:lnTo>
                <a:close/>
              </a:path>
              <a:path w="1245870" h="778510">
                <a:moveTo>
                  <a:pt x="13716" y="0"/>
                </a:moveTo>
                <a:lnTo>
                  <a:pt x="0" y="22098"/>
                </a:lnTo>
                <a:lnTo>
                  <a:pt x="1172464" y="748172"/>
                </a:lnTo>
                <a:lnTo>
                  <a:pt x="1186096" y="726226"/>
                </a:lnTo>
                <a:lnTo>
                  <a:pt x="137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620774" y="2381376"/>
            <a:ext cx="1783714" cy="730885"/>
          </a:xfrm>
          <a:custGeom>
            <a:avLst/>
            <a:gdLst/>
            <a:ahLst/>
            <a:cxnLst/>
            <a:rect l="l" t="t" r="r" b="b"/>
            <a:pathLst>
              <a:path w="1783714" h="730885">
                <a:moveTo>
                  <a:pt x="57784" y="658749"/>
                </a:moveTo>
                <a:lnTo>
                  <a:pt x="0" y="723646"/>
                </a:lnTo>
                <a:lnTo>
                  <a:pt x="86613" y="730885"/>
                </a:lnTo>
                <a:lnTo>
                  <a:pt x="78899" y="711581"/>
                </a:lnTo>
                <a:lnTo>
                  <a:pt x="64896" y="711581"/>
                </a:lnTo>
                <a:lnTo>
                  <a:pt x="55371" y="687577"/>
                </a:lnTo>
                <a:lnTo>
                  <a:pt x="67385" y="682771"/>
                </a:lnTo>
                <a:lnTo>
                  <a:pt x="57784" y="658749"/>
                </a:lnTo>
                <a:close/>
              </a:path>
              <a:path w="1783714" h="730885">
                <a:moveTo>
                  <a:pt x="67385" y="682771"/>
                </a:moveTo>
                <a:lnTo>
                  <a:pt x="55371" y="687577"/>
                </a:lnTo>
                <a:lnTo>
                  <a:pt x="64896" y="711581"/>
                </a:lnTo>
                <a:lnTo>
                  <a:pt x="76969" y="706751"/>
                </a:lnTo>
                <a:lnTo>
                  <a:pt x="67385" y="682771"/>
                </a:lnTo>
                <a:close/>
              </a:path>
              <a:path w="1783714" h="730885">
                <a:moveTo>
                  <a:pt x="76969" y="706751"/>
                </a:moveTo>
                <a:lnTo>
                  <a:pt x="64896" y="711581"/>
                </a:lnTo>
                <a:lnTo>
                  <a:pt x="78899" y="711581"/>
                </a:lnTo>
                <a:lnTo>
                  <a:pt x="76969" y="706751"/>
                </a:lnTo>
                <a:close/>
              </a:path>
              <a:path w="1783714" h="730885">
                <a:moveTo>
                  <a:pt x="1773809" y="0"/>
                </a:moveTo>
                <a:lnTo>
                  <a:pt x="67385" y="682771"/>
                </a:lnTo>
                <a:lnTo>
                  <a:pt x="76969" y="706751"/>
                </a:lnTo>
                <a:lnTo>
                  <a:pt x="1783461" y="24130"/>
                </a:lnTo>
                <a:lnTo>
                  <a:pt x="17738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315717" y="2358389"/>
            <a:ext cx="1091565" cy="748030"/>
          </a:xfrm>
          <a:custGeom>
            <a:avLst/>
            <a:gdLst/>
            <a:ahLst/>
            <a:cxnLst/>
            <a:rect l="l" t="t" r="r" b="b"/>
            <a:pathLst>
              <a:path w="1091564" h="748030">
                <a:moveTo>
                  <a:pt x="42418" y="672084"/>
                </a:moveTo>
                <a:lnTo>
                  <a:pt x="0" y="747902"/>
                </a:lnTo>
                <a:lnTo>
                  <a:pt x="86106" y="736346"/>
                </a:lnTo>
                <a:lnTo>
                  <a:pt x="76435" y="722122"/>
                </a:lnTo>
                <a:lnTo>
                  <a:pt x="60832" y="722122"/>
                </a:lnTo>
                <a:lnTo>
                  <a:pt x="46227" y="700786"/>
                </a:lnTo>
                <a:lnTo>
                  <a:pt x="56965" y="693482"/>
                </a:lnTo>
                <a:lnTo>
                  <a:pt x="42418" y="672084"/>
                </a:lnTo>
                <a:close/>
              </a:path>
              <a:path w="1091564" h="748030">
                <a:moveTo>
                  <a:pt x="56965" y="693482"/>
                </a:moveTo>
                <a:lnTo>
                  <a:pt x="46227" y="700786"/>
                </a:lnTo>
                <a:lnTo>
                  <a:pt x="60832" y="722122"/>
                </a:lnTo>
                <a:lnTo>
                  <a:pt x="71502" y="714865"/>
                </a:lnTo>
                <a:lnTo>
                  <a:pt x="56965" y="693482"/>
                </a:lnTo>
                <a:close/>
              </a:path>
              <a:path w="1091564" h="748030">
                <a:moveTo>
                  <a:pt x="71502" y="714865"/>
                </a:moveTo>
                <a:lnTo>
                  <a:pt x="60832" y="722122"/>
                </a:lnTo>
                <a:lnTo>
                  <a:pt x="76435" y="722122"/>
                </a:lnTo>
                <a:lnTo>
                  <a:pt x="71502" y="714865"/>
                </a:lnTo>
                <a:close/>
              </a:path>
              <a:path w="1091564" h="748030">
                <a:moveTo>
                  <a:pt x="1076579" y="0"/>
                </a:moveTo>
                <a:lnTo>
                  <a:pt x="56965" y="693482"/>
                </a:lnTo>
                <a:lnTo>
                  <a:pt x="71502" y="714865"/>
                </a:lnTo>
                <a:lnTo>
                  <a:pt x="1091183" y="21336"/>
                </a:lnTo>
                <a:lnTo>
                  <a:pt x="1076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72611" y="2368804"/>
            <a:ext cx="78105" cy="727075"/>
          </a:xfrm>
          <a:custGeom>
            <a:avLst/>
            <a:gdLst/>
            <a:ahLst/>
            <a:cxnLst/>
            <a:rect l="l" t="t" r="r" b="b"/>
            <a:pathLst>
              <a:path w="78104" h="727075">
                <a:moveTo>
                  <a:pt x="25947" y="649562"/>
                </a:moveTo>
                <a:lnTo>
                  <a:pt x="0" y="649986"/>
                </a:lnTo>
                <a:lnTo>
                  <a:pt x="40132" y="727075"/>
                </a:lnTo>
                <a:lnTo>
                  <a:pt x="71082" y="662559"/>
                </a:lnTo>
                <a:lnTo>
                  <a:pt x="26162" y="662559"/>
                </a:lnTo>
                <a:lnTo>
                  <a:pt x="25947" y="649562"/>
                </a:lnTo>
                <a:close/>
              </a:path>
              <a:path w="78104" h="727075">
                <a:moveTo>
                  <a:pt x="51856" y="649138"/>
                </a:moveTo>
                <a:lnTo>
                  <a:pt x="25947" y="649562"/>
                </a:lnTo>
                <a:lnTo>
                  <a:pt x="26162" y="662559"/>
                </a:lnTo>
                <a:lnTo>
                  <a:pt x="52070" y="662051"/>
                </a:lnTo>
                <a:lnTo>
                  <a:pt x="51856" y="649138"/>
                </a:lnTo>
                <a:close/>
              </a:path>
              <a:path w="78104" h="727075">
                <a:moveTo>
                  <a:pt x="77724" y="648716"/>
                </a:moveTo>
                <a:lnTo>
                  <a:pt x="51856" y="649138"/>
                </a:lnTo>
                <a:lnTo>
                  <a:pt x="52070" y="662051"/>
                </a:lnTo>
                <a:lnTo>
                  <a:pt x="26162" y="662559"/>
                </a:lnTo>
                <a:lnTo>
                  <a:pt x="71082" y="662559"/>
                </a:lnTo>
                <a:lnTo>
                  <a:pt x="77724" y="648716"/>
                </a:lnTo>
                <a:close/>
              </a:path>
              <a:path w="78104" h="727075">
                <a:moveTo>
                  <a:pt x="41148" y="0"/>
                </a:moveTo>
                <a:lnTo>
                  <a:pt x="15239" y="508"/>
                </a:lnTo>
                <a:lnTo>
                  <a:pt x="25947" y="649562"/>
                </a:lnTo>
                <a:lnTo>
                  <a:pt x="51856" y="649138"/>
                </a:lnTo>
                <a:lnTo>
                  <a:pt x="411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75816" y="479374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8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8"/>
                </a:lnTo>
                <a:close/>
              </a:path>
              <a:path w="78105" h="661670">
                <a:moveTo>
                  <a:pt x="51815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5" h="661670">
                <a:moveTo>
                  <a:pt x="77723" y="583818"/>
                </a:moveTo>
                <a:lnTo>
                  <a:pt x="51815" y="583818"/>
                </a:lnTo>
                <a:lnTo>
                  <a:pt x="51815" y="596772"/>
                </a:lnTo>
                <a:lnTo>
                  <a:pt x="71247" y="596772"/>
                </a:lnTo>
                <a:lnTo>
                  <a:pt x="77723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282951" y="4793741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5" h="661670">
                <a:moveTo>
                  <a:pt x="25908" y="583818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8"/>
                </a:lnTo>
                <a:close/>
              </a:path>
              <a:path w="78105" h="661670">
                <a:moveTo>
                  <a:pt x="51816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6" y="596772"/>
                </a:lnTo>
                <a:lnTo>
                  <a:pt x="51816" y="0"/>
                </a:lnTo>
                <a:close/>
              </a:path>
              <a:path w="78105" h="661670">
                <a:moveTo>
                  <a:pt x="77724" y="583818"/>
                </a:moveTo>
                <a:lnTo>
                  <a:pt x="51816" y="583818"/>
                </a:lnTo>
                <a:lnTo>
                  <a:pt x="51816" y="596772"/>
                </a:lnTo>
                <a:lnTo>
                  <a:pt x="71247" y="596772"/>
                </a:lnTo>
                <a:lnTo>
                  <a:pt x="77724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372611" y="4784597"/>
            <a:ext cx="78105" cy="661670"/>
          </a:xfrm>
          <a:custGeom>
            <a:avLst/>
            <a:gdLst/>
            <a:ahLst/>
            <a:cxnLst/>
            <a:rect l="l" t="t" r="r" b="b"/>
            <a:pathLst>
              <a:path w="78104" h="661670">
                <a:moveTo>
                  <a:pt x="25908" y="583819"/>
                </a:moveTo>
                <a:lnTo>
                  <a:pt x="0" y="583818"/>
                </a:lnTo>
                <a:lnTo>
                  <a:pt x="38862" y="661542"/>
                </a:lnTo>
                <a:lnTo>
                  <a:pt x="71247" y="596772"/>
                </a:lnTo>
                <a:lnTo>
                  <a:pt x="25908" y="596772"/>
                </a:lnTo>
                <a:lnTo>
                  <a:pt x="25908" y="583819"/>
                </a:lnTo>
                <a:close/>
              </a:path>
              <a:path w="78104" h="661670">
                <a:moveTo>
                  <a:pt x="51815" y="0"/>
                </a:moveTo>
                <a:lnTo>
                  <a:pt x="25908" y="0"/>
                </a:lnTo>
                <a:lnTo>
                  <a:pt x="25908" y="596772"/>
                </a:lnTo>
                <a:lnTo>
                  <a:pt x="51815" y="596772"/>
                </a:lnTo>
                <a:lnTo>
                  <a:pt x="51815" y="0"/>
                </a:lnTo>
                <a:close/>
              </a:path>
              <a:path w="78104" h="661670">
                <a:moveTo>
                  <a:pt x="77724" y="583818"/>
                </a:moveTo>
                <a:lnTo>
                  <a:pt x="51815" y="583819"/>
                </a:lnTo>
                <a:lnTo>
                  <a:pt x="51815" y="596772"/>
                </a:lnTo>
                <a:lnTo>
                  <a:pt x="71247" y="596772"/>
                </a:lnTo>
                <a:lnTo>
                  <a:pt x="77724" y="5838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614677" y="4785867"/>
            <a:ext cx="704215" cy="669290"/>
          </a:xfrm>
          <a:custGeom>
            <a:avLst/>
            <a:gdLst/>
            <a:ahLst/>
            <a:cxnLst/>
            <a:rect l="l" t="t" r="r" b="b"/>
            <a:pathLst>
              <a:path w="704214" h="669289">
                <a:moveTo>
                  <a:pt x="29590" y="587247"/>
                </a:moveTo>
                <a:lnTo>
                  <a:pt x="0" y="668908"/>
                </a:lnTo>
                <a:lnTo>
                  <a:pt x="83184" y="643635"/>
                </a:lnTo>
                <a:lnTo>
                  <a:pt x="73769" y="633729"/>
                </a:lnTo>
                <a:lnTo>
                  <a:pt x="55879" y="633729"/>
                </a:lnTo>
                <a:lnTo>
                  <a:pt x="38099" y="614933"/>
                </a:lnTo>
                <a:lnTo>
                  <a:pt x="47459" y="606048"/>
                </a:lnTo>
                <a:lnTo>
                  <a:pt x="29590" y="587247"/>
                </a:lnTo>
                <a:close/>
              </a:path>
              <a:path w="704214" h="669289">
                <a:moveTo>
                  <a:pt x="47459" y="606048"/>
                </a:moveTo>
                <a:lnTo>
                  <a:pt x="38099" y="614933"/>
                </a:lnTo>
                <a:lnTo>
                  <a:pt x="55879" y="633729"/>
                </a:lnTo>
                <a:lnTo>
                  <a:pt x="65284" y="624802"/>
                </a:lnTo>
                <a:lnTo>
                  <a:pt x="47459" y="606048"/>
                </a:lnTo>
                <a:close/>
              </a:path>
              <a:path w="704214" h="669289">
                <a:moveTo>
                  <a:pt x="65284" y="624802"/>
                </a:moveTo>
                <a:lnTo>
                  <a:pt x="55879" y="633729"/>
                </a:lnTo>
                <a:lnTo>
                  <a:pt x="73769" y="633729"/>
                </a:lnTo>
                <a:lnTo>
                  <a:pt x="65284" y="624802"/>
                </a:lnTo>
                <a:close/>
              </a:path>
              <a:path w="704214" h="669289">
                <a:moveTo>
                  <a:pt x="685799" y="0"/>
                </a:moveTo>
                <a:lnTo>
                  <a:pt x="47459" y="606048"/>
                </a:lnTo>
                <a:lnTo>
                  <a:pt x="65284" y="624802"/>
                </a:lnTo>
                <a:lnTo>
                  <a:pt x="703707" y="18795"/>
                </a:lnTo>
                <a:lnTo>
                  <a:pt x="6857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605788" y="4784344"/>
            <a:ext cx="704215" cy="673100"/>
          </a:xfrm>
          <a:custGeom>
            <a:avLst/>
            <a:gdLst/>
            <a:ahLst/>
            <a:cxnLst/>
            <a:rect l="l" t="t" r="r" b="b"/>
            <a:pathLst>
              <a:path w="704214" h="673100">
                <a:moveTo>
                  <a:pt x="638496" y="628753"/>
                </a:moveTo>
                <a:lnTo>
                  <a:pt x="620649" y="647445"/>
                </a:lnTo>
                <a:lnTo>
                  <a:pt x="703707" y="673099"/>
                </a:lnTo>
                <a:lnTo>
                  <a:pt x="690942" y="637666"/>
                </a:lnTo>
                <a:lnTo>
                  <a:pt x="647826" y="637666"/>
                </a:lnTo>
                <a:lnTo>
                  <a:pt x="638496" y="628753"/>
                </a:lnTo>
                <a:close/>
              </a:path>
              <a:path w="704214" h="673100">
                <a:moveTo>
                  <a:pt x="656359" y="610042"/>
                </a:moveTo>
                <a:lnTo>
                  <a:pt x="638496" y="628753"/>
                </a:lnTo>
                <a:lnTo>
                  <a:pt x="647826" y="637666"/>
                </a:lnTo>
                <a:lnTo>
                  <a:pt x="665734" y="618997"/>
                </a:lnTo>
                <a:lnTo>
                  <a:pt x="656359" y="610042"/>
                </a:lnTo>
                <a:close/>
              </a:path>
              <a:path w="704214" h="673100">
                <a:moveTo>
                  <a:pt x="674243" y="591311"/>
                </a:moveTo>
                <a:lnTo>
                  <a:pt x="656359" y="610042"/>
                </a:lnTo>
                <a:lnTo>
                  <a:pt x="665734" y="618997"/>
                </a:lnTo>
                <a:lnTo>
                  <a:pt x="647826" y="637666"/>
                </a:lnTo>
                <a:lnTo>
                  <a:pt x="690942" y="637666"/>
                </a:lnTo>
                <a:lnTo>
                  <a:pt x="674243" y="591311"/>
                </a:lnTo>
                <a:close/>
              </a:path>
              <a:path w="704214" h="673100">
                <a:moveTo>
                  <a:pt x="17780" y="0"/>
                </a:moveTo>
                <a:lnTo>
                  <a:pt x="0" y="18795"/>
                </a:lnTo>
                <a:lnTo>
                  <a:pt x="638496" y="628753"/>
                </a:lnTo>
                <a:lnTo>
                  <a:pt x="656359" y="610042"/>
                </a:lnTo>
                <a:lnTo>
                  <a:pt x="177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10233" y="4781550"/>
            <a:ext cx="1795145" cy="675640"/>
          </a:xfrm>
          <a:custGeom>
            <a:avLst/>
            <a:gdLst/>
            <a:ahLst/>
            <a:cxnLst/>
            <a:rect l="l" t="t" r="r" b="b"/>
            <a:pathLst>
              <a:path w="1795145" h="675639">
                <a:moveTo>
                  <a:pt x="1717562" y="651004"/>
                </a:moveTo>
                <a:lnTo>
                  <a:pt x="1708657" y="675386"/>
                </a:lnTo>
                <a:lnTo>
                  <a:pt x="1795017" y="665480"/>
                </a:lnTo>
                <a:lnTo>
                  <a:pt x="1785530" y="655447"/>
                </a:lnTo>
                <a:lnTo>
                  <a:pt x="1729739" y="655447"/>
                </a:lnTo>
                <a:lnTo>
                  <a:pt x="1717562" y="651004"/>
                </a:lnTo>
                <a:close/>
              </a:path>
              <a:path w="1795145" h="675639">
                <a:moveTo>
                  <a:pt x="1726466" y="626625"/>
                </a:moveTo>
                <a:lnTo>
                  <a:pt x="1717562" y="651004"/>
                </a:lnTo>
                <a:lnTo>
                  <a:pt x="1729739" y="655447"/>
                </a:lnTo>
                <a:lnTo>
                  <a:pt x="1738629" y="631063"/>
                </a:lnTo>
                <a:lnTo>
                  <a:pt x="1726466" y="626625"/>
                </a:lnTo>
                <a:close/>
              </a:path>
              <a:path w="1795145" h="675639">
                <a:moveTo>
                  <a:pt x="1735327" y="602361"/>
                </a:moveTo>
                <a:lnTo>
                  <a:pt x="1726466" y="626625"/>
                </a:lnTo>
                <a:lnTo>
                  <a:pt x="1738629" y="631063"/>
                </a:lnTo>
                <a:lnTo>
                  <a:pt x="1729739" y="655447"/>
                </a:lnTo>
                <a:lnTo>
                  <a:pt x="1785530" y="655447"/>
                </a:lnTo>
                <a:lnTo>
                  <a:pt x="1735327" y="602361"/>
                </a:lnTo>
                <a:close/>
              </a:path>
              <a:path w="1795145" h="675639">
                <a:moveTo>
                  <a:pt x="8889" y="0"/>
                </a:moveTo>
                <a:lnTo>
                  <a:pt x="0" y="24383"/>
                </a:lnTo>
                <a:lnTo>
                  <a:pt x="1717562" y="651004"/>
                </a:lnTo>
                <a:lnTo>
                  <a:pt x="1726466" y="626625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303017" y="4784090"/>
            <a:ext cx="1102360" cy="662940"/>
          </a:xfrm>
          <a:custGeom>
            <a:avLst/>
            <a:gdLst/>
            <a:ahLst/>
            <a:cxnLst/>
            <a:rect l="l" t="t" r="r" b="b"/>
            <a:pathLst>
              <a:path w="1102360" h="662939">
                <a:moveTo>
                  <a:pt x="1028983" y="633836"/>
                </a:moveTo>
                <a:lnTo>
                  <a:pt x="1015745" y="656082"/>
                </a:lnTo>
                <a:lnTo>
                  <a:pt x="1102359" y="662432"/>
                </a:lnTo>
                <a:lnTo>
                  <a:pt x="1088284" y="640461"/>
                </a:lnTo>
                <a:lnTo>
                  <a:pt x="1040130" y="640461"/>
                </a:lnTo>
                <a:lnTo>
                  <a:pt x="1028983" y="633836"/>
                </a:lnTo>
                <a:close/>
              </a:path>
              <a:path w="1102360" h="662939">
                <a:moveTo>
                  <a:pt x="1042259" y="611525"/>
                </a:moveTo>
                <a:lnTo>
                  <a:pt x="1028983" y="633836"/>
                </a:lnTo>
                <a:lnTo>
                  <a:pt x="1040130" y="640461"/>
                </a:lnTo>
                <a:lnTo>
                  <a:pt x="1053337" y="618109"/>
                </a:lnTo>
                <a:lnTo>
                  <a:pt x="1042259" y="611525"/>
                </a:lnTo>
                <a:close/>
              </a:path>
              <a:path w="1102360" h="662939">
                <a:moveTo>
                  <a:pt x="1055496" y="589280"/>
                </a:moveTo>
                <a:lnTo>
                  <a:pt x="1042259" y="611525"/>
                </a:lnTo>
                <a:lnTo>
                  <a:pt x="1053337" y="618109"/>
                </a:lnTo>
                <a:lnTo>
                  <a:pt x="1040130" y="640461"/>
                </a:lnTo>
                <a:lnTo>
                  <a:pt x="1088284" y="640461"/>
                </a:lnTo>
                <a:lnTo>
                  <a:pt x="1055496" y="589280"/>
                </a:lnTo>
                <a:close/>
              </a:path>
              <a:path w="1102360" h="662939">
                <a:moveTo>
                  <a:pt x="13207" y="0"/>
                </a:moveTo>
                <a:lnTo>
                  <a:pt x="0" y="22352"/>
                </a:lnTo>
                <a:lnTo>
                  <a:pt x="1028983" y="633836"/>
                </a:lnTo>
                <a:lnTo>
                  <a:pt x="1042259" y="611525"/>
                </a:lnTo>
                <a:lnTo>
                  <a:pt x="1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614677" y="4772405"/>
            <a:ext cx="1795145" cy="691515"/>
          </a:xfrm>
          <a:custGeom>
            <a:avLst/>
            <a:gdLst/>
            <a:ahLst/>
            <a:cxnLst/>
            <a:rect l="l" t="t" r="r" b="b"/>
            <a:pathLst>
              <a:path w="1795145" h="691514">
                <a:moveTo>
                  <a:pt x="59182" y="618490"/>
                </a:moveTo>
                <a:lnTo>
                  <a:pt x="0" y="682117"/>
                </a:lnTo>
                <a:lnTo>
                  <a:pt x="86359" y="691261"/>
                </a:lnTo>
                <a:lnTo>
                  <a:pt x="79008" y="671576"/>
                </a:lnTo>
                <a:lnTo>
                  <a:pt x="65151" y="671576"/>
                </a:lnTo>
                <a:lnTo>
                  <a:pt x="56134" y="647192"/>
                </a:lnTo>
                <a:lnTo>
                  <a:pt x="68213" y="642672"/>
                </a:lnTo>
                <a:lnTo>
                  <a:pt x="59182" y="618490"/>
                </a:lnTo>
                <a:close/>
              </a:path>
              <a:path w="1795145" h="691514">
                <a:moveTo>
                  <a:pt x="68213" y="642672"/>
                </a:moveTo>
                <a:lnTo>
                  <a:pt x="56134" y="647192"/>
                </a:lnTo>
                <a:lnTo>
                  <a:pt x="65151" y="671576"/>
                </a:lnTo>
                <a:lnTo>
                  <a:pt x="77309" y="667027"/>
                </a:lnTo>
                <a:lnTo>
                  <a:pt x="68213" y="642672"/>
                </a:lnTo>
                <a:close/>
              </a:path>
              <a:path w="1795145" h="691514">
                <a:moveTo>
                  <a:pt x="77309" y="667027"/>
                </a:moveTo>
                <a:lnTo>
                  <a:pt x="65151" y="671576"/>
                </a:lnTo>
                <a:lnTo>
                  <a:pt x="79008" y="671576"/>
                </a:lnTo>
                <a:lnTo>
                  <a:pt x="77309" y="667027"/>
                </a:lnTo>
                <a:close/>
              </a:path>
              <a:path w="1795145" h="691514">
                <a:moveTo>
                  <a:pt x="1786001" y="0"/>
                </a:moveTo>
                <a:lnTo>
                  <a:pt x="68213" y="642672"/>
                </a:lnTo>
                <a:lnTo>
                  <a:pt x="77309" y="667027"/>
                </a:lnTo>
                <a:lnTo>
                  <a:pt x="1795145" y="24384"/>
                </a:lnTo>
                <a:lnTo>
                  <a:pt x="178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309622" y="4773548"/>
            <a:ext cx="1102995" cy="683260"/>
          </a:xfrm>
          <a:custGeom>
            <a:avLst/>
            <a:gdLst/>
            <a:ahLst/>
            <a:cxnLst/>
            <a:rect l="l" t="t" r="r" b="b"/>
            <a:pathLst>
              <a:path w="1102995" h="683260">
                <a:moveTo>
                  <a:pt x="45973" y="609219"/>
                </a:moveTo>
                <a:lnTo>
                  <a:pt x="0" y="683006"/>
                </a:lnTo>
                <a:lnTo>
                  <a:pt x="86613" y="675513"/>
                </a:lnTo>
                <a:lnTo>
                  <a:pt x="77193" y="660145"/>
                </a:lnTo>
                <a:lnTo>
                  <a:pt x="61975" y="660145"/>
                </a:lnTo>
                <a:lnTo>
                  <a:pt x="48386" y="638175"/>
                </a:lnTo>
                <a:lnTo>
                  <a:pt x="59534" y="631338"/>
                </a:lnTo>
                <a:lnTo>
                  <a:pt x="45973" y="609219"/>
                </a:lnTo>
                <a:close/>
              </a:path>
              <a:path w="1102995" h="683260">
                <a:moveTo>
                  <a:pt x="59534" y="631338"/>
                </a:moveTo>
                <a:lnTo>
                  <a:pt x="48386" y="638175"/>
                </a:lnTo>
                <a:lnTo>
                  <a:pt x="61975" y="660145"/>
                </a:lnTo>
                <a:lnTo>
                  <a:pt x="73036" y="653364"/>
                </a:lnTo>
                <a:lnTo>
                  <a:pt x="59534" y="631338"/>
                </a:lnTo>
                <a:close/>
              </a:path>
              <a:path w="1102995" h="683260">
                <a:moveTo>
                  <a:pt x="73036" y="653364"/>
                </a:moveTo>
                <a:lnTo>
                  <a:pt x="61975" y="660145"/>
                </a:lnTo>
                <a:lnTo>
                  <a:pt x="77193" y="660145"/>
                </a:lnTo>
                <a:lnTo>
                  <a:pt x="73036" y="653364"/>
                </a:lnTo>
                <a:close/>
              </a:path>
              <a:path w="1102995" h="683260">
                <a:moveTo>
                  <a:pt x="1089025" y="0"/>
                </a:moveTo>
                <a:lnTo>
                  <a:pt x="59534" y="631338"/>
                </a:lnTo>
                <a:lnTo>
                  <a:pt x="73036" y="653364"/>
                </a:lnTo>
                <a:lnTo>
                  <a:pt x="1102614" y="22098"/>
                </a:lnTo>
                <a:lnTo>
                  <a:pt x="10890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 rot="10860000">
            <a:off x="2375251" y="6389674"/>
            <a:ext cx="61128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276855" y="5741670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5" h="453389">
                <a:moveTo>
                  <a:pt x="25907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7" y="388099"/>
                </a:lnTo>
                <a:lnTo>
                  <a:pt x="25907" y="375145"/>
                </a:lnTo>
                <a:close/>
              </a:path>
              <a:path w="78105" h="453389">
                <a:moveTo>
                  <a:pt x="51816" y="0"/>
                </a:moveTo>
                <a:lnTo>
                  <a:pt x="25907" y="0"/>
                </a:lnTo>
                <a:lnTo>
                  <a:pt x="25907" y="388099"/>
                </a:lnTo>
                <a:lnTo>
                  <a:pt x="51816" y="388099"/>
                </a:lnTo>
                <a:lnTo>
                  <a:pt x="51816" y="0"/>
                </a:lnTo>
                <a:close/>
              </a:path>
              <a:path w="78105" h="453389">
                <a:moveTo>
                  <a:pt x="77724" y="375145"/>
                </a:moveTo>
                <a:lnTo>
                  <a:pt x="51816" y="375145"/>
                </a:lnTo>
                <a:lnTo>
                  <a:pt x="51816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403091" y="5775197"/>
            <a:ext cx="78105" cy="453390"/>
          </a:xfrm>
          <a:custGeom>
            <a:avLst/>
            <a:gdLst/>
            <a:ahLst/>
            <a:cxnLst/>
            <a:rect l="l" t="t" r="r" b="b"/>
            <a:pathLst>
              <a:path w="78104" h="453389">
                <a:moveTo>
                  <a:pt x="25908" y="375145"/>
                </a:moveTo>
                <a:lnTo>
                  <a:pt x="0" y="375145"/>
                </a:lnTo>
                <a:lnTo>
                  <a:pt x="38862" y="452869"/>
                </a:lnTo>
                <a:lnTo>
                  <a:pt x="71247" y="388099"/>
                </a:lnTo>
                <a:lnTo>
                  <a:pt x="25908" y="388099"/>
                </a:lnTo>
                <a:lnTo>
                  <a:pt x="25908" y="375145"/>
                </a:lnTo>
                <a:close/>
              </a:path>
              <a:path w="78104" h="453389">
                <a:moveTo>
                  <a:pt x="51816" y="0"/>
                </a:moveTo>
                <a:lnTo>
                  <a:pt x="25908" y="0"/>
                </a:lnTo>
                <a:lnTo>
                  <a:pt x="25908" y="388099"/>
                </a:lnTo>
                <a:lnTo>
                  <a:pt x="51816" y="388099"/>
                </a:lnTo>
                <a:lnTo>
                  <a:pt x="51816" y="0"/>
                </a:lnTo>
                <a:close/>
              </a:path>
              <a:path w="78104" h="453389">
                <a:moveTo>
                  <a:pt x="77724" y="375145"/>
                </a:moveTo>
                <a:lnTo>
                  <a:pt x="51816" y="375145"/>
                </a:lnTo>
                <a:lnTo>
                  <a:pt x="51816" y="388099"/>
                </a:lnTo>
                <a:lnTo>
                  <a:pt x="71247" y="388099"/>
                </a:lnTo>
                <a:lnTo>
                  <a:pt x="77724" y="3751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53311" y="546658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8"/>
                </a:moveTo>
                <a:lnTo>
                  <a:pt x="2368295" y="437388"/>
                </a:lnTo>
                <a:lnTo>
                  <a:pt x="2368295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353311" y="5466588"/>
            <a:ext cx="2368550" cy="437515"/>
          </a:xfrm>
          <a:custGeom>
            <a:avLst/>
            <a:gdLst/>
            <a:ahLst/>
            <a:cxnLst/>
            <a:rect l="l" t="t" r="r" b="b"/>
            <a:pathLst>
              <a:path w="2368550" h="437514">
                <a:moveTo>
                  <a:pt x="0" y="437388"/>
                </a:moveTo>
                <a:lnTo>
                  <a:pt x="2368295" y="437388"/>
                </a:lnTo>
                <a:lnTo>
                  <a:pt x="2368295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657344" y="2218944"/>
            <a:ext cx="2647188" cy="2865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849623" y="4300728"/>
            <a:ext cx="4562856" cy="5425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849623" y="5504688"/>
            <a:ext cx="4390644" cy="5425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21308" y="1918716"/>
            <a:ext cx="2421890" cy="1710055"/>
          </a:xfrm>
          <a:custGeom>
            <a:avLst/>
            <a:gdLst/>
            <a:ahLst/>
            <a:cxnLst/>
            <a:rect l="l" t="t" r="r" b="b"/>
            <a:pathLst>
              <a:path w="2421890" h="1710054">
                <a:moveTo>
                  <a:pt x="0" y="1709927"/>
                </a:moveTo>
                <a:lnTo>
                  <a:pt x="2421636" y="1709927"/>
                </a:lnTo>
                <a:lnTo>
                  <a:pt x="2421636" y="0"/>
                </a:lnTo>
                <a:lnTo>
                  <a:pt x="0" y="0"/>
                </a:lnTo>
                <a:lnTo>
                  <a:pt x="0" y="1709927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19783" y="3628644"/>
            <a:ext cx="2420620" cy="1226820"/>
          </a:xfrm>
          <a:custGeom>
            <a:avLst/>
            <a:gdLst/>
            <a:ahLst/>
            <a:cxnLst/>
            <a:rect l="l" t="t" r="r" b="b"/>
            <a:pathLst>
              <a:path w="2420620" h="1226820">
                <a:moveTo>
                  <a:pt x="0" y="1226819"/>
                </a:moveTo>
                <a:lnTo>
                  <a:pt x="2420112" y="1226819"/>
                </a:lnTo>
                <a:lnTo>
                  <a:pt x="2420112" y="0"/>
                </a:lnTo>
                <a:lnTo>
                  <a:pt x="0" y="0"/>
                </a:lnTo>
                <a:lnTo>
                  <a:pt x="0" y="122681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316736" y="4837176"/>
            <a:ext cx="2420620" cy="1210310"/>
          </a:xfrm>
          <a:custGeom>
            <a:avLst/>
            <a:gdLst/>
            <a:ahLst/>
            <a:cxnLst/>
            <a:rect l="l" t="t" r="r" b="b"/>
            <a:pathLst>
              <a:path w="2420620" h="1210310">
                <a:moveTo>
                  <a:pt x="0" y="1210056"/>
                </a:moveTo>
                <a:lnTo>
                  <a:pt x="2420112" y="1210056"/>
                </a:lnTo>
                <a:lnTo>
                  <a:pt x="2420112" y="0"/>
                </a:lnTo>
                <a:lnTo>
                  <a:pt x="0" y="0"/>
                </a:lnTo>
                <a:lnTo>
                  <a:pt x="0" y="1210056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854196" y="2926079"/>
            <a:ext cx="4523232" cy="74371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368909" y="1993391"/>
            <a:ext cx="2688590" cy="3884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28x28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Times New Roman" panose="02020603050405020304"/>
              <a:cs typeface="Times New Roman" panose="02020603050405020304"/>
            </a:endParaRPr>
          </a:p>
          <a:p>
            <a:pPr marL="37909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500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37909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500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Times New Roman" panose="02020603050405020304"/>
              <a:cs typeface="Times New Roman" panose="02020603050405020304"/>
            </a:endParaRPr>
          </a:p>
          <a:p>
            <a:pPr marL="1660525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Softmax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9151" y="330708"/>
            <a:ext cx="6583680" cy="13121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724400" y="365759"/>
            <a:ext cx="1805939" cy="1234440"/>
          </a:xfrm>
          <a:custGeom>
            <a:avLst/>
            <a:gdLst/>
            <a:ahLst/>
            <a:cxnLst/>
            <a:rect l="l" t="t" r="r" b="b"/>
            <a:pathLst>
              <a:path w="1805940" h="1234440">
                <a:moveTo>
                  <a:pt x="0" y="1234439"/>
                </a:moveTo>
                <a:lnTo>
                  <a:pt x="1805940" y="1234439"/>
                </a:lnTo>
                <a:lnTo>
                  <a:pt x="1805940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97508" y="5521452"/>
            <a:ext cx="6653783" cy="1072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44111" y="5911596"/>
            <a:ext cx="1777364" cy="0"/>
          </a:xfrm>
          <a:custGeom>
            <a:avLst/>
            <a:gdLst/>
            <a:ahLst/>
            <a:cxnLst/>
            <a:rect l="l" t="t" r="r" b="b"/>
            <a:pathLst>
              <a:path w="1777364">
                <a:moveTo>
                  <a:pt x="0" y="0"/>
                </a:moveTo>
                <a:lnTo>
                  <a:pt x="1777238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43000" y="1964435"/>
            <a:ext cx="7162800" cy="3284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930775" y="4855971"/>
            <a:ext cx="2092960" cy="822960"/>
          </a:xfrm>
          <a:custGeom>
            <a:avLst/>
            <a:gdLst/>
            <a:ahLst/>
            <a:cxnLst/>
            <a:rect l="l" t="t" r="r" b="b"/>
            <a:pathLst>
              <a:path w="2092959" h="822960">
                <a:moveTo>
                  <a:pt x="1919869" y="54300"/>
                </a:moveTo>
                <a:lnTo>
                  <a:pt x="0" y="768388"/>
                </a:lnTo>
                <a:lnTo>
                  <a:pt x="20065" y="822667"/>
                </a:lnTo>
                <a:lnTo>
                  <a:pt x="1940049" y="108534"/>
                </a:lnTo>
                <a:lnTo>
                  <a:pt x="1919869" y="54300"/>
                </a:lnTo>
                <a:close/>
              </a:path>
              <a:path w="2092959" h="822960">
                <a:moveTo>
                  <a:pt x="2071011" y="44195"/>
                </a:moveTo>
                <a:lnTo>
                  <a:pt x="1947036" y="44195"/>
                </a:lnTo>
                <a:lnTo>
                  <a:pt x="1967229" y="98425"/>
                </a:lnTo>
                <a:lnTo>
                  <a:pt x="1940049" y="108534"/>
                </a:lnTo>
                <a:lnTo>
                  <a:pt x="1960245" y="162813"/>
                </a:lnTo>
                <a:lnTo>
                  <a:pt x="2071011" y="44195"/>
                </a:lnTo>
                <a:close/>
              </a:path>
              <a:path w="2092959" h="822960">
                <a:moveTo>
                  <a:pt x="1947036" y="44195"/>
                </a:moveTo>
                <a:lnTo>
                  <a:pt x="1919869" y="54300"/>
                </a:lnTo>
                <a:lnTo>
                  <a:pt x="1940049" y="108534"/>
                </a:lnTo>
                <a:lnTo>
                  <a:pt x="1967229" y="98425"/>
                </a:lnTo>
                <a:lnTo>
                  <a:pt x="1947036" y="44195"/>
                </a:lnTo>
                <a:close/>
              </a:path>
              <a:path w="2092959" h="822960">
                <a:moveTo>
                  <a:pt x="1899666" y="0"/>
                </a:moveTo>
                <a:lnTo>
                  <a:pt x="1919869" y="54300"/>
                </a:lnTo>
                <a:lnTo>
                  <a:pt x="1947036" y="44195"/>
                </a:lnTo>
                <a:lnTo>
                  <a:pt x="2071011" y="44195"/>
                </a:lnTo>
                <a:lnTo>
                  <a:pt x="2092832" y="20827"/>
                </a:lnTo>
                <a:lnTo>
                  <a:pt x="189966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9151" y="330708"/>
            <a:ext cx="6583680" cy="13121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120128" y="365759"/>
            <a:ext cx="1804670" cy="1234440"/>
          </a:xfrm>
          <a:custGeom>
            <a:avLst/>
            <a:gdLst/>
            <a:ahLst/>
            <a:cxnLst/>
            <a:rect l="l" t="t" r="r" b="b"/>
            <a:pathLst>
              <a:path w="1804670" h="1234440">
                <a:moveTo>
                  <a:pt x="0" y="1234439"/>
                </a:moveTo>
                <a:lnTo>
                  <a:pt x="1804416" y="1234439"/>
                </a:lnTo>
                <a:lnTo>
                  <a:pt x="1804416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29967" y="2598420"/>
            <a:ext cx="6486144" cy="1045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6571" y="3296411"/>
            <a:ext cx="3771265" cy="0"/>
          </a:xfrm>
          <a:custGeom>
            <a:avLst/>
            <a:gdLst/>
            <a:ahLst/>
            <a:cxnLst/>
            <a:rect l="l" t="t" r="r" b="b"/>
            <a:pathLst>
              <a:path w="3771265">
                <a:moveTo>
                  <a:pt x="0" y="0"/>
                </a:moveTo>
                <a:lnTo>
                  <a:pt x="3770756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2340" y="2130805"/>
            <a:ext cx="28676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Step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3.1: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Configuration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340" y="3729228"/>
            <a:ext cx="6538595" cy="1033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41165">
              <a:lnSpc>
                <a:spcPts val="28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𝑤 ← 𝑤 − 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𝜂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55" dirty="0">
                <a:latin typeface="Cambria Math" panose="02040503050406030204"/>
                <a:cs typeface="Cambria Math" panose="02040503050406030204"/>
              </a:rPr>
              <a:t>𝐿</a:t>
            </a:r>
            <a:r>
              <a:rPr sz="3600" spc="1200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𝑤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R="774700" algn="r">
              <a:lnSpc>
                <a:spcPts val="252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0.1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734695" algn="r">
              <a:lnSpc>
                <a:spcPts val="26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Step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3.2: Find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optimal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parameters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500" y="4977384"/>
            <a:ext cx="8772144" cy="44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37387" y="5775655"/>
            <a:ext cx="162242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 marR="5080" indent="-266700">
              <a:lnSpc>
                <a:spcPct val="100000"/>
              </a:lnSpc>
            </a:pPr>
            <a:r>
              <a:rPr sz="2400" spc="-25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data 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(Images)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0613" y="5880201"/>
            <a:ext cx="87566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Labels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(digits)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2047" y="5970727"/>
            <a:ext cx="154051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Next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lecture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72107" y="5420105"/>
            <a:ext cx="333375" cy="445134"/>
          </a:xfrm>
          <a:custGeom>
            <a:avLst/>
            <a:gdLst/>
            <a:ahLst/>
            <a:cxnLst/>
            <a:rect l="l" t="t" r="r" b="b"/>
            <a:pathLst>
              <a:path w="333375" h="445135">
                <a:moveTo>
                  <a:pt x="250117" y="80888"/>
                </a:moveTo>
                <a:lnTo>
                  <a:pt x="0" y="422363"/>
                </a:lnTo>
                <a:lnTo>
                  <a:pt x="30734" y="444881"/>
                </a:lnTo>
                <a:lnTo>
                  <a:pt x="280890" y="103438"/>
                </a:lnTo>
                <a:lnTo>
                  <a:pt x="250117" y="80888"/>
                </a:lnTo>
                <a:close/>
              </a:path>
              <a:path w="333375" h="445135">
                <a:moveTo>
                  <a:pt x="321956" y="65532"/>
                </a:moveTo>
                <a:lnTo>
                  <a:pt x="261366" y="65532"/>
                </a:lnTo>
                <a:lnTo>
                  <a:pt x="292100" y="88138"/>
                </a:lnTo>
                <a:lnTo>
                  <a:pt x="280890" y="103438"/>
                </a:lnTo>
                <a:lnTo>
                  <a:pt x="311657" y="125984"/>
                </a:lnTo>
                <a:lnTo>
                  <a:pt x="321956" y="65532"/>
                </a:lnTo>
                <a:close/>
              </a:path>
              <a:path w="333375" h="445135">
                <a:moveTo>
                  <a:pt x="261366" y="65532"/>
                </a:moveTo>
                <a:lnTo>
                  <a:pt x="250117" y="80888"/>
                </a:lnTo>
                <a:lnTo>
                  <a:pt x="280890" y="103438"/>
                </a:lnTo>
                <a:lnTo>
                  <a:pt x="292100" y="88138"/>
                </a:lnTo>
                <a:lnTo>
                  <a:pt x="261366" y="65532"/>
                </a:lnTo>
                <a:close/>
              </a:path>
              <a:path w="333375" h="445135">
                <a:moveTo>
                  <a:pt x="333120" y="0"/>
                </a:moveTo>
                <a:lnTo>
                  <a:pt x="219456" y="58420"/>
                </a:lnTo>
                <a:lnTo>
                  <a:pt x="250117" y="80888"/>
                </a:lnTo>
                <a:lnTo>
                  <a:pt x="261366" y="65532"/>
                </a:lnTo>
                <a:lnTo>
                  <a:pt x="321956" y="65532"/>
                </a:lnTo>
                <a:lnTo>
                  <a:pt x="33312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687826" y="5401817"/>
            <a:ext cx="229870" cy="548640"/>
          </a:xfrm>
          <a:custGeom>
            <a:avLst/>
            <a:gdLst/>
            <a:ahLst/>
            <a:cxnLst/>
            <a:rect l="l" t="t" r="r" b="b"/>
            <a:pathLst>
              <a:path w="229870" h="548639">
                <a:moveTo>
                  <a:pt x="71639" y="100918"/>
                </a:moveTo>
                <a:lnTo>
                  <a:pt x="35851" y="113947"/>
                </a:lnTo>
                <a:lnTo>
                  <a:pt x="193675" y="548436"/>
                </a:lnTo>
                <a:lnTo>
                  <a:pt x="229488" y="535431"/>
                </a:lnTo>
                <a:lnTo>
                  <a:pt x="71639" y="100918"/>
                </a:lnTo>
                <a:close/>
              </a:path>
              <a:path w="229870" h="548639">
                <a:moveTo>
                  <a:pt x="14732" y="0"/>
                </a:moveTo>
                <a:lnTo>
                  <a:pt x="0" y="126999"/>
                </a:lnTo>
                <a:lnTo>
                  <a:pt x="35851" y="113947"/>
                </a:lnTo>
                <a:lnTo>
                  <a:pt x="29337" y="96011"/>
                </a:lnTo>
                <a:lnTo>
                  <a:pt x="65150" y="83057"/>
                </a:lnTo>
                <a:lnTo>
                  <a:pt x="102350" y="83057"/>
                </a:lnTo>
                <a:lnTo>
                  <a:pt x="14732" y="0"/>
                </a:lnTo>
                <a:close/>
              </a:path>
              <a:path w="229870" h="548639">
                <a:moveTo>
                  <a:pt x="65150" y="83057"/>
                </a:moveTo>
                <a:lnTo>
                  <a:pt x="29337" y="96011"/>
                </a:lnTo>
                <a:lnTo>
                  <a:pt x="35851" y="113947"/>
                </a:lnTo>
                <a:lnTo>
                  <a:pt x="71639" y="100918"/>
                </a:lnTo>
                <a:lnTo>
                  <a:pt x="65150" y="83057"/>
                </a:lnTo>
                <a:close/>
              </a:path>
              <a:path w="229870" h="548639">
                <a:moveTo>
                  <a:pt x="102350" y="83057"/>
                </a:moveTo>
                <a:lnTo>
                  <a:pt x="65150" y="83057"/>
                </a:lnTo>
                <a:lnTo>
                  <a:pt x="71639" y="100918"/>
                </a:lnTo>
                <a:lnTo>
                  <a:pt x="107441" y="87883"/>
                </a:lnTo>
                <a:lnTo>
                  <a:pt x="102350" y="8305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520946" y="5345429"/>
            <a:ext cx="4442460" cy="447040"/>
          </a:xfrm>
          <a:custGeom>
            <a:avLst/>
            <a:gdLst/>
            <a:ahLst/>
            <a:cxnLst/>
            <a:rect l="l" t="t" r="r" b="b"/>
            <a:pathLst>
              <a:path w="4442459" h="447039">
                <a:moveTo>
                  <a:pt x="4442459" y="0"/>
                </a:moveTo>
                <a:lnTo>
                  <a:pt x="4426770" y="54977"/>
                </a:lnTo>
                <a:lnTo>
                  <a:pt x="4382270" y="104963"/>
                </a:lnTo>
                <a:lnTo>
                  <a:pt x="4350419" y="127561"/>
                </a:lnTo>
                <a:lnTo>
                  <a:pt x="4312810" y="148284"/>
                </a:lnTo>
                <a:lnTo>
                  <a:pt x="4269923" y="166922"/>
                </a:lnTo>
                <a:lnTo>
                  <a:pt x="4222241" y="183267"/>
                </a:lnTo>
                <a:lnTo>
                  <a:pt x="4170245" y="197108"/>
                </a:lnTo>
                <a:lnTo>
                  <a:pt x="4114416" y="208238"/>
                </a:lnTo>
                <a:lnTo>
                  <a:pt x="4055235" y="216447"/>
                </a:lnTo>
                <a:lnTo>
                  <a:pt x="3993184" y="221526"/>
                </a:lnTo>
                <a:lnTo>
                  <a:pt x="3928745" y="223266"/>
                </a:lnTo>
                <a:lnTo>
                  <a:pt x="2734945" y="223266"/>
                </a:lnTo>
                <a:lnTo>
                  <a:pt x="2670505" y="225005"/>
                </a:lnTo>
                <a:lnTo>
                  <a:pt x="2608454" y="230084"/>
                </a:lnTo>
                <a:lnTo>
                  <a:pt x="2549273" y="238294"/>
                </a:lnTo>
                <a:lnTo>
                  <a:pt x="2493444" y="249425"/>
                </a:lnTo>
                <a:lnTo>
                  <a:pt x="2441448" y="263268"/>
                </a:lnTo>
                <a:lnTo>
                  <a:pt x="2393766" y="279613"/>
                </a:lnTo>
                <a:lnTo>
                  <a:pt x="2350879" y="298253"/>
                </a:lnTo>
                <a:lnTo>
                  <a:pt x="2313270" y="318976"/>
                </a:lnTo>
                <a:lnTo>
                  <a:pt x="2281419" y="341574"/>
                </a:lnTo>
                <a:lnTo>
                  <a:pt x="2236919" y="391558"/>
                </a:lnTo>
                <a:lnTo>
                  <a:pt x="2221229" y="446532"/>
                </a:lnTo>
                <a:lnTo>
                  <a:pt x="2217227" y="418526"/>
                </a:lnTo>
                <a:lnTo>
                  <a:pt x="2186651" y="365838"/>
                </a:lnTo>
                <a:lnTo>
                  <a:pt x="2129189" y="318976"/>
                </a:lnTo>
                <a:lnTo>
                  <a:pt x="2091580" y="298253"/>
                </a:lnTo>
                <a:lnTo>
                  <a:pt x="2048693" y="279613"/>
                </a:lnTo>
                <a:lnTo>
                  <a:pt x="2001011" y="263268"/>
                </a:lnTo>
                <a:lnTo>
                  <a:pt x="1949015" y="249425"/>
                </a:lnTo>
                <a:lnTo>
                  <a:pt x="1893186" y="238294"/>
                </a:lnTo>
                <a:lnTo>
                  <a:pt x="1834005" y="230084"/>
                </a:lnTo>
                <a:lnTo>
                  <a:pt x="1771954" y="225005"/>
                </a:lnTo>
                <a:lnTo>
                  <a:pt x="1707514" y="223266"/>
                </a:lnTo>
                <a:lnTo>
                  <a:pt x="513714" y="223266"/>
                </a:lnTo>
                <a:lnTo>
                  <a:pt x="449275" y="221526"/>
                </a:lnTo>
                <a:lnTo>
                  <a:pt x="387224" y="216447"/>
                </a:lnTo>
                <a:lnTo>
                  <a:pt x="328043" y="208238"/>
                </a:lnTo>
                <a:lnTo>
                  <a:pt x="272214" y="197108"/>
                </a:lnTo>
                <a:lnTo>
                  <a:pt x="220218" y="183267"/>
                </a:lnTo>
                <a:lnTo>
                  <a:pt x="172536" y="166922"/>
                </a:lnTo>
                <a:lnTo>
                  <a:pt x="129649" y="148284"/>
                </a:lnTo>
                <a:lnTo>
                  <a:pt x="92040" y="127561"/>
                </a:lnTo>
                <a:lnTo>
                  <a:pt x="60189" y="104963"/>
                </a:lnTo>
                <a:lnTo>
                  <a:pt x="15689" y="54977"/>
                </a:lnTo>
                <a:lnTo>
                  <a:pt x="4002" y="28008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59151" y="330708"/>
            <a:ext cx="6583680" cy="131216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750308" y="3759708"/>
            <a:ext cx="4393692" cy="2183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7120128" y="365759"/>
            <a:ext cx="1804670" cy="1234440"/>
          </a:xfrm>
          <a:custGeom>
            <a:avLst/>
            <a:gdLst/>
            <a:ahLst/>
            <a:cxnLst/>
            <a:rect l="l" t="t" r="r" b="b"/>
            <a:pathLst>
              <a:path w="1804670" h="1234440">
                <a:moveTo>
                  <a:pt x="0" y="1234439"/>
                </a:moveTo>
                <a:lnTo>
                  <a:pt x="1804416" y="1234439"/>
                </a:lnTo>
                <a:lnTo>
                  <a:pt x="1804416" y="0"/>
                </a:lnTo>
                <a:lnTo>
                  <a:pt x="0" y="0"/>
                </a:lnTo>
                <a:lnTo>
                  <a:pt x="0" y="1234439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2340" y="1895602"/>
            <a:ext cx="58089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Step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3.2: Find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optimal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parameters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0500" y="2505455"/>
            <a:ext cx="8772144" cy="440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58745" y="2946654"/>
            <a:ext cx="370840" cy="476250"/>
          </a:xfrm>
          <a:custGeom>
            <a:avLst/>
            <a:gdLst/>
            <a:ahLst/>
            <a:cxnLst/>
            <a:rect l="l" t="t" r="r" b="b"/>
            <a:pathLst>
              <a:path w="370839" h="476250">
                <a:moveTo>
                  <a:pt x="84646" y="79178"/>
                </a:moveTo>
                <a:lnTo>
                  <a:pt x="54366" y="102343"/>
                </a:lnTo>
                <a:lnTo>
                  <a:pt x="340614" y="475869"/>
                </a:lnTo>
                <a:lnTo>
                  <a:pt x="370840" y="452755"/>
                </a:lnTo>
                <a:lnTo>
                  <a:pt x="84646" y="79178"/>
                </a:lnTo>
                <a:close/>
              </a:path>
              <a:path w="370839" h="476250">
                <a:moveTo>
                  <a:pt x="0" y="0"/>
                </a:moveTo>
                <a:lnTo>
                  <a:pt x="24130" y="125475"/>
                </a:lnTo>
                <a:lnTo>
                  <a:pt x="54366" y="102343"/>
                </a:lnTo>
                <a:lnTo>
                  <a:pt x="42799" y="87249"/>
                </a:lnTo>
                <a:lnTo>
                  <a:pt x="73025" y="64008"/>
                </a:lnTo>
                <a:lnTo>
                  <a:pt x="104476" y="64008"/>
                </a:lnTo>
                <a:lnTo>
                  <a:pt x="114935" y="56007"/>
                </a:lnTo>
                <a:lnTo>
                  <a:pt x="0" y="0"/>
                </a:lnTo>
                <a:close/>
              </a:path>
              <a:path w="370839" h="476250">
                <a:moveTo>
                  <a:pt x="73025" y="64008"/>
                </a:moveTo>
                <a:lnTo>
                  <a:pt x="42799" y="87249"/>
                </a:lnTo>
                <a:lnTo>
                  <a:pt x="54366" y="102343"/>
                </a:lnTo>
                <a:lnTo>
                  <a:pt x="84646" y="79178"/>
                </a:lnTo>
                <a:lnTo>
                  <a:pt x="73025" y="64008"/>
                </a:lnTo>
                <a:close/>
              </a:path>
              <a:path w="370839" h="476250">
                <a:moveTo>
                  <a:pt x="104476" y="64008"/>
                </a:moveTo>
                <a:lnTo>
                  <a:pt x="73025" y="64008"/>
                </a:lnTo>
                <a:lnTo>
                  <a:pt x="84646" y="79178"/>
                </a:lnTo>
                <a:lnTo>
                  <a:pt x="104476" y="640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29990" y="2876042"/>
            <a:ext cx="1518920" cy="550545"/>
          </a:xfrm>
          <a:custGeom>
            <a:avLst/>
            <a:gdLst/>
            <a:ahLst/>
            <a:cxnLst/>
            <a:rect l="l" t="t" r="r" b="b"/>
            <a:pathLst>
              <a:path w="1518920" h="550545">
                <a:moveTo>
                  <a:pt x="114324" y="36119"/>
                </a:moveTo>
                <a:lnTo>
                  <a:pt x="102056" y="72162"/>
                </a:lnTo>
                <a:lnTo>
                  <a:pt x="1506093" y="550163"/>
                </a:lnTo>
                <a:lnTo>
                  <a:pt x="1518412" y="514096"/>
                </a:lnTo>
                <a:lnTo>
                  <a:pt x="114324" y="36119"/>
                </a:lnTo>
                <a:close/>
              </a:path>
              <a:path w="1518920" h="550545">
                <a:moveTo>
                  <a:pt x="126619" y="0"/>
                </a:moveTo>
                <a:lnTo>
                  <a:pt x="0" y="17272"/>
                </a:lnTo>
                <a:lnTo>
                  <a:pt x="89788" y="108204"/>
                </a:lnTo>
                <a:lnTo>
                  <a:pt x="102056" y="72162"/>
                </a:lnTo>
                <a:lnTo>
                  <a:pt x="84074" y="66040"/>
                </a:lnTo>
                <a:lnTo>
                  <a:pt x="96265" y="29972"/>
                </a:lnTo>
                <a:lnTo>
                  <a:pt x="116417" y="29972"/>
                </a:lnTo>
                <a:lnTo>
                  <a:pt x="126619" y="0"/>
                </a:lnTo>
                <a:close/>
              </a:path>
              <a:path w="1518920" h="550545">
                <a:moveTo>
                  <a:pt x="96265" y="29972"/>
                </a:moveTo>
                <a:lnTo>
                  <a:pt x="84074" y="66040"/>
                </a:lnTo>
                <a:lnTo>
                  <a:pt x="102056" y="72162"/>
                </a:lnTo>
                <a:lnTo>
                  <a:pt x="114324" y="36119"/>
                </a:lnTo>
                <a:lnTo>
                  <a:pt x="96265" y="29972"/>
                </a:lnTo>
                <a:close/>
              </a:path>
              <a:path w="1518920" h="550545">
                <a:moveTo>
                  <a:pt x="116417" y="29972"/>
                </a:moveTo>
                <a:lnTo>
                  <a:pt x="96265" y="29972"/>
                </a:lnTo>
                <a:lnTo>
                  <a:pt x="114324" y="36119"/>
                </a:lnTo>
                <a:lnTo>
                  <a:pt x="116417" y="2997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25220" y="6402628"/>
            <a:ext cx="748665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http</a:t>
            </a:r>
            <a:r>
              <a:rPr sz="1800" spc="-10" dirty="0">
                <a:latin typeface="Calibri" panose="020F0502020204030204"/>
                <a:cs typeface="Calibri" panose="020F0502020204030204"/>
                <a:hlinkClick r:id="rId4"/>
              </a:rPr>
              <a:t>s://w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ww.t</a:t>
            </a:r>
            <a:r>
              <a:rPr sz="1800" spc="-10" dirty="0">
                <a:latin typeface="Calibri" panose="020F0502020204030204"/>
                <a:cs typeface="Calibri" panose="020F0502020204030204"/>
                <a:hlinkClick r:id="rId4"/>
              </a:rPr>
              <a:t>ensorflow.org/versions/r0.8/tutorials/mnist/beginners/index.html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5947" y="5779008"/>
            <a:ext cx="362077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Number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1580" y="3726179"/>
            <a:ext cx="2852927" cy="2063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20342" y="3437508"/>
            <a:ext cx="158623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numpy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array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575" y="4458334"/>
            <a:ext cx="91122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28 x</a:t>
            </a:r>
            <a:r>
              <a:rPr sz="2400" spc="-12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28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=784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39639" y="3360166"/>
            <a:ext cx="158559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numpy</a:t>
            </a:r>
            <a:r>
              <a:rPr sz="2400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array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56886" y="4461382"/>
            <a:ext cx="33337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10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66538" y="5816803"/>
            <a:ext cx="362077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Number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examples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97377" y="4325873"/>
            <a:ext cx="531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74940" y="4324350"/>
            <a:ext cx="531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35835" y="4402835"/>
            <a:ext cx="7115556" cy="93116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35835" y="5710428"/>
            <a:ext cx="4907279" cy="505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39567" y="152400"/>
            <a:ext cx="5876544" cy="2863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723388" y="385572"/>
            <a:ext cx="5708904" cy="1136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49046" y="2793491"/>
            <a:ext cx="8267700" cy="331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Save </a:t>
            </a:r>
            <a:r>
              <a:rPr sz="2400" dirty="0">
                <a:latin typeface="Calibri" panose="020F0502020204030204"/>
                <a:cs typeface="Calibri" panose="020F0502020204030204"/>
              </a:rPr>
              <a:t>and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load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models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400" spc="-15" dirty="0">
                <a:latin typeface="Calibri" panose="020F0502020204030204"/>
                <a:cs typeface="Calibri" panose="020F0502020204030204"/>
                <a:hlinkClick r:id="rId5"/>
              </a:rPr>
              <a:t>http://keras.io/getting-started/faq/#how-can-i-save-a-keras-model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How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use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neural network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(testing):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case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1: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 panose="02020603050405020304"/>
              <a:cs typeface="Times New Roman" panose="02020603050405020304"/>
            </a:endParaRPr>
          </a:p>
          <a:p>
            <a:pPr marL="170815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case</a:t>
            </a:r>
            <a:r>
              <a:rPr sz="2400" spc="-11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2: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K</a:t>
            </a:r>
            <a:r>
              <a:rPr spc="-5" dirty="0"/>
              <a:t>e</a:t>
            </a:r>
            <a:r>
              <a:rPr spc="-85" dirty="0"/>
              <a:t>r</a:t>
            </a:r>
            <a:r>
              <a:rPr dirty="0"/>
              <a:t>as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6601459" cy="3434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Using GPU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speed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 training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17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55" dirty="0">
                <a:latin typeface="Calibri" panose="020F0502020204030204"/>
                <a:cs typeface="Calibri" panose="020F0502020204030204"/>
              </a:rPr>
              <a:t>Way</a:t>
            </a:r>
            <a:r>
              <a:rPr sz="28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155700" lvl="2" indent="-229235" defTabSz="-635">
              <a:lnSpc>
                <a:spcPts val="3190"/>
              </a:lnSpc>
              <a:spcBef>
                <a:spcPts val="165"/>
              </a:spcBef>
              <a:buFont typeface="Arial" panose="020B0604020202020204"/>
              <a:buChar char="•"/>
              <a:tabLst>
                <a:tab pos="115633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THEANO_FLAGS=device=gpu0</a:t>
            </a:r>
            <a:r>
              <a:rPr sz="2800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python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155700">
              <a:lnSpc>
                <a:spcPts val="3190"/>
              </a:lnSpc>
            </a:pPr>
            <a:r>
              <a:rPr sz="2800" spc="-25" dirty="0">
                <a:latin typeface="Calibri" panose="020F0502020204030204"/>
                <a:cs typeface="Calibri" panose="020F0502020204030204"/>
              </a:rPr>
              <a:t>YourCode.py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ct val="100000"/>
              </a:lnSpc>
              <a:spcBef>
                <a:spcPts val="15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55" dirty="0">
                <a:latin typeface="Calibri" panose="020F0502020204030204"/>
                <a:cs typeface="Calibri" panose="020F0502020204030204"/>
              </a:rPr>
              <a:t>Way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2 (in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your</a:t>
            </a:r>
            <a:r>
              <a:rPr sz="2800" spc="2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code)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155700" lvl="2" indent="-229235" defTabSz="-635">
              <a:lnSpc>
                <a:spcPct val="100000"/>
              </a:lnSpc>
              <a:spcBef>
                <a:spcPts val="165"/>
              </a:spcBef>
              <a:buFont typeface="Arial" panose="020B0604020202020204"/>
              <a:buChar char="•"/>
              <a:tabLst>
                <a:tab pos="115633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import</a:t>
            </a:r>
            <a:r>
              <a:rPr sz="28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155700" lvl="2" indent="-229235" defTabSz="-635">
              <a:lnSpc>
                <a:spcPts val="3195"/>
              </a:lnSpc>
              <a:spcBef>
                <a:spcPts val="165"/>
              </a:spcBef>
              <a:buFont typeface="Arial" panose="020B0604020202020204"/>
              <a:buChar char="•"/>
              <a:tabLst>
                <a:tab pos="115633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os.environ["THEANO_FLAGS"]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=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155700">
              <a:lnSpc>
                <a:spcPts val="3195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"device=gpu0"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Live</a:t>
            </a:r>
            <a:r>
              <a:rPr spc="-70" dirty="0"/>
              <a:t> </a:t>
            </a:r>
            <a:r>
              <a:rPr dirty="0"/>
              <a:t>Demo</a:t>
            </a:r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3880" y="2180209"/>
            <a:ext cx="6476365" cy="1788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6840"/>
              </a:lnSpc>
            </a:pPr>
            <a:r>
              <a:rPr sz="6000" b="0" spc="-15" dirty="0">
                <a:latin typeface="Calibri Light" panose="020F0302020204030204"/>
                <a:cs typeface="Calibri Light" panose="020F0302020204030204"/>
              </a:rPr>
              <a:t>Lecture</a:t>
            </a:r>
            <a:r>
              <a:rPr sz="6000" b="0" spc="-95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6000" b="0" spc="-5" dirty="0">
                <a:latin typeface="Calibri Light" panose="020F0302020204030204"/>
                <a:cs typeface="Calibri Light" panose="020F0302020204030204"/>
              </a:rPr>
              <a:t>II:</a:t>
            </a:r>
            <a:endParaRPr sz="6000">
              <a:latin typeface="Calibri Light" panose="020F0302020204030204"/>
              <a:cs typeface="Calibri Light" panose="020F0302020204030204"/>
            </a:endParaRPr>
          </a:p>
          <a:p>
            <a:pPr algn="ctr">
              <a:lnSpc>
                <a:spcPts val="6840"/>
              </a:lnSpc>
            </a:pPr>
            <a:r>
              <a:rPr sz="6000" b="0" spc="-1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Tips </a:t>
            </a:r>
            <a:r>
              <a:rPr sz="6000" b="0" spc="-55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for </a:t>
            </a:r>
            <a:r>
              <a:rPr sz="6000" b="0" spc="-7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Training</a:t>
            </a:r>
            <a:r>
              <a:rPr sz="6000" b="0" spc="-2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 </a:t>
            </a:r>
            <a:r>
              <a:rPr sz="6000" b="0" dirty="0">
                <a:solidFill>
                  <a:srgbClr val="0000FF"/>
                </a:solidFill>
                <a:latin typeface="Calibri Light" panose="020F0302020204030204"/>
                <a:cs typeface="Calibri Light" panose="020F0302020204030204"/>
              </a:rPr>
              <a:t>DNN</a:t>
            </a:r>
            <a:endParaRPr sz="6000">
              <a:latin typeface="Calibri Light" panose="020F0302020204030204"/>
              <a:cs typeface="Calibri Light" panose="020F030202020403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F</a:t>
            </a:r>
            <a:r>
              <a:rPr spc="-80" dirty="0"/>
              <a:t>r</a:t>
            </a:r>
            <a:r>
              <a:rPr dirty="0"/>
              <a:t>am</a:t>
            </a:r>
            <a:r>
              <a:rPr spc="-40" dirty="0"/>
              <a:t>e</a:t>
            </a:r>
            <a:r>
              <a:rPr spc="-60" dirty="0"/>
              <a:t>w</a:t>
            </a:r>
            <a:r>
              <a:rPr spc="-5" dirty="0"/>
              <a:t>ork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088136" y="2170938"/>
            <a:ext cx="1636776" cy="9547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88136" y="2034539"/>
            <a:ext cx="1636776" cy="272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76933" y="2263140"/>
            <a:ext cx="106045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set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8178" y="2665948"/>
            <a:ext cx="986155" cy="46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 </a:t>
            </a:r>
            <a:r>
              <a:rPr sz="255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550" i="1" spc="7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250" spc="112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spc="-270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dirty="0">
                <a:latin typeface="MT Extra" panose="05050102010205020202"/>
                <a:cs typeface="MT Extra" panose="05050102010205020202"/>
              </a:rPr>
              <a:t></a:t>
            </a:r>
            <a:endParaRPr sz="2550">
              <a:latin typeface="MT Extra" panose="05050102010205020202"/>
              <a:cs typeface="MT Extra" panose="0505010201020502020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77130" y="3908966"/>
            <a:ext cx="36004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spc="-275" dirty="0">
                <a:latin typeface="Symbol" panose="05050102010706020507"/>
                <a:cs typeface="Symbol" panose="05050102010706020507"/>
              </a:rPr>
              <a:t></a:t>
            </a:r>
            <a:r>
              <a:rPr sz="3350" spc="-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endParaRPr sz="25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6737" y="3908966"/>
            <a:ext cx="33845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175" spc="-7" baseline="-25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175" spc="-434" baseline="-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275" dirty="0">
                <a:latin typeface="Symbol" panose="05050102010706020507"/>
                <a:cs typeface="Symbol" panose="05050102010706020507"/>
              </a:rPr>
              <a:t></a:t>
            </a:r>
            <a:endParaRPr sz="33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61032" y="3668267"/>
            <a:ext cx="899159" cy="107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850385" y="4002278"/>
            <a:ext cx="64833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8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77130" y="5300378"/>
            <a:ext cx="36004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spc="-275" dirty="0">
                <a:latin typeface="Symbol" panose="05050102010706020507"/>
                <a:cs typeface="Symbol" panose="05050102010706020507"/>
              </a:rPr>
              <a:t></a:t>
            </a:r>
            <a:r>
              <a:rPr sz="3350" spc="-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endParaRPr sz="25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36737" y="5300378"/>
            <a:ext cx="33845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175" spc="-7" baseline="-25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175" spc="-434" baseline="-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275" dirty="0">
                <a:latin typeface="Symbol" panose="05050102010706020507"/>
                <a:cs typeface="Symbol" panose="05050102010706020507"/>
              </a:rPr>
              <a:t></a:t>
            </a:r>
            <a:endParaRPr sz="33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2760" y="5395264"/>
            <a:ext cx="7423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</a:t>
            </a:r>
            <a:r>
              <a:rPr sz="2400" spc="75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61032" y="5084064"/>
            <a:ext cx="915924" cy="118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863937" y="3907442"/>
            <a:ext cx="36004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spc="-275" dirty="0">
                <a:latin typeface="Symbol" panose="05050102010706020507"/>
                <a:cs typeface="Symbol" panose="05050102010706020507"/>
              </a:rPr>
              <a:t></a:t>
            </a:r>
            <a:r>
              <a:rPr sz="3350" spc="-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endParaRPr sz="25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89109" y="3907442"/>
            <a:ext cx="37401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175" spc="120" baseline="-25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175" spc="-277" baseline="-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275" dirty="0">
                <a:latin typeface="Symbol" panose="05050102010706020507"/>
                <a:cs typeface="Symbol" panose="05050102010706020507"/>
              </a:rPr>
              <a:t></a:t>
            </a:r>
            <a:endParaRPr sz="33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725667" y="3668267"/>
            <a:ext cx="899160" cy="107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398766" y="4002278"/>
            <a:ext cx="11430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“mon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e</a:t>
            </a:r>
            <a:r>
              <a:rPr sz="2400" spc="70" dirty="0">
                <a:latin typeface="Calibri" panose="020F0502020204030204"/>
                <a:cs typeface="Calibri" panose="020F0502020204030204"/>
              </a:rPr>
              <a:t>y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63937" y="5301902"/>
            <a:ext cx="36004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spc="-275" dirty="0">
                <a:latin typeface="Symbol" panose="05050102010706020507"/>
                <a:cs typeface="Symbol" panose="05050102010706020507"/>
              </a:rPr>
              <a:t></a:t>
            </a:r>
            <a:r>
              <a:rPr sz="3350" spc="-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endParaRPr sz="25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89109" y="5301902"/>
            <a:ext cx="374015" cy="556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8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175" spc="120" baseline="-25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175" spc="-277" baseline="-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275" dirty="0">
                <a:latin typeface="Symbol" panose="05050102010706020507"/>
                <a:cs typeface="Symbol" panose="05050102010706020507"/>
              </a:rPr>
              <a:t></a:t>
            </a:r>
            <a:endParaRPr sz="33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87590" y="5395264"/>
            <a:ext cx="9798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65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dirty="0">
                <a:latin typeface="Calibri" panose="020F0502020204030204"/>
                <a:cs typeface="Calibri" panose="020F0502020204030204"/>
              </a:rPr>
              <a:t>sna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k</a:t>
            </a:r>
            <a:r>
              <a:rPr sz="2400" dirty="0">
                <a:latin typeface="Calibri" panose="020F0502020204030204"/>
                <a:cs typeface="Calibri" panose="020F0502020204030204"/>
              </a:rPr>
              <a:t>e”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25667" y="5084064"/>
            <a:ext cx="914399" cy="118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943605" y="2150490"/>
            <a:ext cx="9613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69424" y="848774"/>
            <a:ext cx="36004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spc="-275" dirty="0">
                <a:latin typeface="Symbol" panose="05050102010706020507"/>
                <a:cs typeface="Symbol" panose="05050102010706020507"/>
              </a:rPr>
              <a:t></a:t>
            </a:r>
            <a:r>
              <a:rPr sz="3350" spc="-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endParaRPr sz="25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72298" y="952500"/>
            <a:ext cx="6496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8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448302" y="237997"/>
            <a:ext cx="2399030" cy="1124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Recognition: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448945" algn="ctr">
              <a:lnSpc>
                <a:spcPct val="100000"/>
              </a:lnSpc>
              <a:spcBef>
                <a:spcPts val="1930"/>
              </a:spcBef>
            </a:pPr>
            <a:r>
              <a:rPr sz="25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50" i="1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275" dirty="0">
                <a:latin typeface="Symbol" panose="05050102010706020507"/>
                <a:cs typeface="Symbol" panose="05050102010706020507"/>
              </a:rPr>
              <a:t></a:t>
            </a:r>
            <a:endParaRPr sz="3350">
              <a:latin typeface="Symbol" panose="05050102010706020507"/>
              <a:cs typeface="Symbol" panose="0505010201070602050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7184" y="5367528"/>
            <a:ext cx="2764536" cy="13289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8120" y="5554979"/>
            <a:ext cx="1956816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7764" y="5507735"/>
            <a:ext cx="1554480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67555" y="5594603"/>
            <a:ext cx="1837944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38269" y="5621731"/>
            <a:ext cx="10953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248146" y="1907794"/>
            <a:ext cx="2037714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2405" marR="5080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86967" y="4200144"/>
            <a:ext cx="3137916" cy="832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32102" y="4210430"/>
            <a:ext cx="2245995" cy="80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2085" marR="5080" indent="-160020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3: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pick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best</a:t>
            </a:r>
            <a:r>
              <a:rPr sz="2800" spc="-8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86967" y="2932176"/>
            <a:ext cx="3137916" cy="12801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20825" y="2941828"/>
            <a:ext cx="2469515" cy="80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3865" marR="5080" indent="-431800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2:</a:t>
            </a:r>
            <a:r>
              <a:rPr sz="2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goodness 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86967" y="1664207"/>
            <a:ext cx="3137916" cy="12801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319911" y="1673605"/>
            <a:ext cx="2269490" cy="803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307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1: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define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08659" y="1485900"/>
            <a:ext cx="3520440" cy="3738879"/>
          </a:xfrm>
          <a:custGeom>
            <a:avLst/>
            <a:gdLst/>
            <a:ahLst/>
            <a:cxnLst/>
            <a:rect l="l" t="t" r="r" b="b"/>
            <a:pathLst>
              <a:path w="3520440" h="3738879">
                <a:moveTo>
                  <a:pt x="0" y="3738372"/>
                </a:moveTo>
                <a:lnTo>
                  <a:pt x="3520440" y="3738372"/>
                </a:lnTo>
                <a:lnTo>
                  <a:pt x="3520440" y="0"/>
                </a:lnTo>
                <a:lnTo>
                  <a:pt x="0" y="0"/>
                </a:lnTo>
                <a:lnTo>
                  <a:pt x="0" y="373837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5"/>
                </a:lnTo>
                <a:lnTo>
                  <a:pt x="272796" y="545591"/>
                </a:lnTo>
                <a:lnTo>
                  <a:pt x="272796" y="409193"/>
                </a:lnTo>
                <a:lnTo>
                  <a:pt x="1597152" y="409193"/>
                </a:lnTo>
                <a:lnTo>
                  <a:pt x="1597152" y="136397"/>
                </a:lnTo>
                <a:lnTo>
                  <a:pt x="272796" y="136397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308347" y="4201667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7"/>
                </a:lnTo>
                <a:lnTo>
                  <a:pt x="1597152" y="136397"/>
                </a:lnTo>
                <a:lnTo>
                  <a:pt x="1597152" y="409193"/>
                </a:lnTo>
                <a:lnTo>
                  <a:pt x="272796" y="409193"/>
                </a:lnTo>
                <a:lnTo>
                  <a:pt x="272796" y="545591"/>
                </a:lnTo>
                <a:lnTo>
                  <a:pt x="0" y="272795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246125" y="0"/>
                </a:moveTo>
                <a:lnTo>
                  <a:pt x="0" y="0"/>
                </a:ln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81" y="608720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926972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close/>
              </a:path>
              <a:path w="1050289" h="984885">
                <a:moveTo>
                  <a:pt x="803909" y="492251"/>
                </a:moveTo>
                <a:lnTo>
                  <a:pt x="803909" y="615314"/>
                </a:lnTo>
                <a:lnTo>
                  <a:pt x="926972" y="615314"/>
                </a:lnTo>
                <a:lnTo>
                  <a:pt x="803909" y="4922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0" y="0"/>
                </a:move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26" y="608614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803909" y="492251"/>
                </a:lnTo>
                <a:lnTo>
                  <a:pt x="803909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613650" y="3268726"/>
            <a:ext cx="4597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13650" y="1062228"/>
            <a:ext cx="4597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74082" y="3909948"/>
            <a:ext cx="4241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0" y="272796"/>
                </a:lnTo>
                <a:lnTo>
                  <a:pt x="272796" y="545591"/>
                </a:lnTo>
                <a:lnTo>
                  <a:pt x="272796" y="409194"/>
                </a:lnTo>
                <a:lnTo>
                  <a:pt x="1597152" y="409194"/>
                </a:lnTo>
                <a:lnTo>
                  <a:pt x="1597152" y="136398"/>
                </a:lnTo>
                <a:lnTo>
                  <a:pt x="272796" y="136398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308347" y="1941576"/>
            <a:ext cx="1597660" cy="546100"/>
          </a:xfrm>
          <a:custGeom>
            <a:avLst/>
            <a:gdLst/>
            <a:ahLst/>
            <a:cxnLst/>
            <a:rect l="l" t="t" r="r" b="b"/>
            <a:pathLst>
              <a:path w="1597660" h="546100">
                <a:moveTo>
                  <a:pt x="272796" y="0"/>
                </a:moveTo>
                <a:lnTo>
                  <a:pt x="272796" y="136398"/>
                </a:lnTo>
                <a:lnTo>
                  <a:pt x="1597152" y="136398"/>
                </a:lnTo>
                <a:lnTo>
                  <a:pt x="1597152" y="409194"/>
                </a:lnTo>
                <a:lnTo>
                  <a:pt x="272796" y="409194"/>
                </a:lnTo>
                <a:lnTo>
                  <a:pt x="272796" y="545591"/>
                </a:lnTo>
                <a:lnTo>
                  <a:pt x="0" y="272796"/>
                </a:lnTo>
                <a:lnTo>
                  <a:pt x="272796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4974082" y="1593850"/>
            <a:ext cx="4241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NO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113276" y="2439923"/>
            <a:ext cx="2058924" cy="640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037076" y="2377439"/>
            <a:ext cx="2209800" cy="8656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172711" y="2479548"/>
            <a:ext cx="1940052" cy="5227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297807" y="2502534"/>
            <a:ext cx="168973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Overfitting!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Do not </a:t>
            </a:r>
            <a:r>
              <a:rPr spc="-30" dirty="0"/>
              <a:t>always </a:t>
            </a:r>
            <a:r>
              <a:rPr dirty="0"/>
              <a:t>blame</a:t>
            </a:r>
            <a:r>
              <a:rPr spc="-20" dirty="0"/>
              <a:t> </a:t>
            </a:r>
            <a:r>
              <a:rPr spc="-15" dirty="0"/>
              <a:t>Overfitting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1210970" y="5741212"/>
            <a:ext cx="5396103" cy="4514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10970" y="6107582"/>
            <a:ext cx="2023618" cy="451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10970" y="6473342"/>
            <a:ext cx="5099558" cy="3846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45735" y="2165604"/>
            <a:ext cx="4305300" cy="2919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324091" y="5095621"/>
            <a:ext cx="15341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7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22491" y="3730752"/>
            <a:ext cx="2034539" cy="641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100571" y="3669791"/>
            <a:ext cx="2258568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81928" y="3770376"/>
            <a:ext cx="1915668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362191" y="3794252"/>
            <a:ext cx="173863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Overfitting?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1647" y="2101595"/>
            <a:ext cx="4514088" cy="3047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918842" y="5142229"/>
            <a:ext cx="1650364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9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93848" y="1862327"/>
            <a:ext cx="2316479" cy="579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02407" y="1816607"/>
            <a:ext cx="2478023" cy="7589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653283" y="1901951"/>
            <a:ext cx="2197608" cy="4617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732658" y="1929129"/>
            <a:ext cx="201803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well</a:t>
            </a:r>
            <a:r>
              <a:rPr sz="24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trained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36088" y="2364485"/>
            <a:ext cx="1017269" cy="865505"/>
          </a:xfrm>
          <a:custGeom>
            <a:avLst/>
            <a:gdLst/>
            <a:ahLst/>
            <a:cxnLst/>
            <a:rect l="l" t="t" r="r" b="b"/>
            <a:pathLst>
              <a:path w="1017270" h="865505">
                <a:moveTo>
                  <a:pt x="941700" y="45180"/>
                </a:moveTo>
                <a:lnTo>
                  <a:pt x="0" y="843152"/>
                </a:lnTo>
                <a:lnTo>
                  <a:pt x="18795" y="865251"/>
                </a:lnTo>
                <a:lnTo>
                  <a:pt x="960333" y="67184"/>
                </a:lnTo>
                <a:lnTo>
                  <a:pt x="941700" y="45180"/>
                </a:lnTo>
                <a:close/>
              </a:path>
              <a:path w="1017270" h="865505">
                <a:moveTo>
                  <a:pt x="1001935" y="35813"/>
                </a:moveTo>
                <a:lnTo>
                  <a:pt x="952753" y="35813"/>
                </a:lnTo>
                <a:lnTo>
                  <a:pt x="971423" y="57785"/>
                </a:lnTo>
                <a:lnTo>
                  <a:pt x="960333" y="67184"/>
                </a:lnTo>
                <a:lnTo>
                  <a:pt x="979042" y="89280"/>
                </a:lnTo>
                <a:lnTo>
                  <a:pt x="1001935" y="35813"/>
                </a:lnTo>
                <a:close/>
              </a:path>
              <a:path w="1017270" h="865505">
                <a:moveTo>
                  <a:pt x="952753" y="35813"/>
                </a:moveTo>
                <a:lnTo>
                  <a:pt x="941700" y="45180"/>
                </a:lnTo>
                <a:lnTo>
                  <a:pt x="960333" y="67184"/>
                </a:lnTo>
                <a:lnTo>
                  <a:pt x="971423" y="57785"/>
                </a:lnTo>
                <a:lnTo>
                  <a:pt x="952753" y="35813"/>
                </a:lnTo>
                <a:close/>
              </a:path>
              <a:path w="1017270" h="865505">
                <a:moveTo>
                  <a:pt x="1017270" y="0"/>
                </a:moveTo>
                <a:lnTo>
                  <a:pt x="922909" y="22987"/>
                </a:lnTo>
                <a:lnTo>
                  <a:pt x="941700" y="45180"/>
                </a:lnTo>
                <a:lnTo>
                  <a:pt x="952753" y="35813"/>
                </a:lnTo>
                <a:lnTo>
                  <a:pt x="1001935" y="35813"/>
                </a:lnTo>
                <a:lnTo>
                  <a:pt x="101727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47331" y="3654552"/>
            <a:ext cx="784859" cy="784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77184" y="5367528"/>
            <a:ext cx="2764536" cy="13289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8120" y="5554979"/>
            <a:ext cx="1956816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07764" y="5507735"/>
            <a:ext cx="1554480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67555" y="5594603"/>
            <a:ext cx="1837944" cy="830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38269" y="5621731"/>
            <a:ext cx="109537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Neural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ork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90844" y="1621536"/>
            <a:ext cx="2550160" cy="13411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449580" marR="259715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246125" y="0"/>
                </a:moveTo>
                <a:lnTo>
                  <a:pt x="0" y="0"/>
                </a:ln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81" y="608720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926972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close/>
              </a:path>
              <a:path w="1050289" h="984885">
                <a:moveTo>
                  <a:pt x="803909" y="492251"/>
                </a:moveTo>
                <a:lnTo>
                  <a:pt x="803909" y="615314"/>
                </a:lnTo>
                <a:lnTo>
                  <a:pt x="926972" y="615314"/>
                </a:lnTo>
                <a:lnTo>
                  <a:pt x="803909" y="492251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99716" y="5297423"/>
            <a:ext cx="1050290" cy="984885"/>
          </a:xfrm>
          <a:custGeom>
            <a:avLst/>
            <a:gdLst/>
            <a:ahLst/>
            <a:cxnLst/>
            <a:rect l="l" t="t" r="r" b="b"/>
            <a:pathLst>
              <a:path w="1050289" h="984885">
                <a:moveTo>
                  <a:pt x="0" y="0"/>
                </a:moveTo>
                <a:lnTo>
                  <a:pt x="0" y="430720"/>
                </a:lnTo>
                <a:lnTo>
                  <a:pt x="2526" y="477652"/>
                </a:lnTo>
                <a:lnTo>
                  <a:pt x="9931" y="523121"/>
                </a:lnTo>
                <a:lnTo>
                  <a:pt x="21952" y="566862"/>
                </a:lnTo>
                <a:lnTo>
                  <a:pt x="38326" y="608614"/>
                </a:lnTo>
                <a:lnTo>
                  <a:pt x="58791" y="648114"/>
                </a:lnTo>
                <a:lnTo>
                  <a:pt x="83084" y="685099"/>
                </a:lnTo>
                <a:lnTo>
                  <a:pt x="110942" y="719307"/>
                </a:lnTo>
                <a:lnTo>
                  <a:pt x="142103" y="750474"/>
                </a:lnTo>
                <a:lnTo>
                  <a:pt x="176305" y="778337"/>
                </a:lnTo>
                <a:lnTo>
                  <a:pt x="213284" y="802635"/>
                </a:lnTo>
                <a:lnTo>
                  <a:pt x="252779" y="823105"/>
                </a:lnTo>
                <a:lnTo>
                  <a:pt x="294526" y="839482"/>
                </a:lnTo>
                <a:lnTo>
                  <a:pt x="338263" y="851506"/>
                </a:lnTo>
                <a:lnTo>
                  <a:pt x="383727" y="858913"/>
                </a:lnTo>
                <a:lnTo>
                  <a:pt x="430656" y="861441"/>
                </a:lnTo>
                <a:lnTo>
                  <a:pt x="803909" y="861441"/>
                </a:lnTo>
                <a:lnTo>
                  <a:pt x="803909" y="984504"/>
                </a:lnTo>
                <a:lnTo>
                  <a:pt x="1050035" y="738378"/>
                </a:lnTo>
                <a:lnTo>
                  <a:pt x="803909" y="492251"/>
                </a:lnTo>
                <a:lnTo>
                  <a:pt x="803909" y="615314"/>
                </a:lnTo>
                <a:lnTo>
                  <a:pt x="430656" y="615314"/>
                </a:lnTo>
                <a:lnTo>
                  <a:pt x="381622" y="608720"/>
                </a:lnTo>
                <a:lnTo>
                  <a:pt x="337547" y="590111"/>
                </a:lnTo>
                <a:lnTo>
                  <a:pt x="300196" y="561246"/>
                </a:lnTo>
                <a:lnTo>
                  <a:pt x="271333" y="523886"/>
                </a:lnTo>
                <a:lnTo>
                  <a:pt x="252721" y="479791"/>
                </a:lnTo>
                <a:lnTo>
                  <a:pt x="246125" y="430720"/>
                </a:lnTo>
                <a:lnTo>
                  <a:pt x="246125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613650" y="3268726"/>
            <a:ext cx="4597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13650" y="1062228"/>
            <a:ext cx="4597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6383" y="2065020"/>
            <a:ext cx="4076700" cy="1071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4463" y="2004060"/>
            <a:ext cx="4152900" cy="1292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5819" y="2104644"/>
            <a:ext cx="3957828" cy="9540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25169" y="2127884"/>
            <a:ext cx="3631565" cy="2047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83820">
              <a:lnSpc>
                <a:spcPct val="100000"/>
              </a:lnSpc>
            </a:pP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approaches 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for 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different</a:t>
            </a:r>
            <a:r>
              <a:rPr sz="28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problems.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50">
              <a:latin typeface="Times New Roman" panose="02020603050405020304"/>
              <a:cs typeface="Times New Roman" panose="02020603050405020304"/>
            </a:endParaRPr>
          </a:p>
          <a:p>
            <a:pPr marL="87630">
              <a:lnSpc>
                <a:spcPct val="100000"/>
              </a:lnSpc>
            </a:pPr>
            <a:r>
              <a:rPr sz="2400" spc="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e.g.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dropout </a:t>
            </a:r>
            <a:r>
              <a:rPr sz="24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for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good</a:t>
            </a:r>
            <a:r>
              <a:rPr sz="2400" spc="-6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results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87630"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24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9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02251" y="2235200"/>
            <a:ext cx="1194435" cy="383540"/>
          </a:xfrm>
          <a:custGeom>
            <a:avLst/>
            <a:gdLst/>
            <a:ahLst/>
            <a:cxnLst/>
            <a:rect l="l" t="t" r="r" b="b"/>
            <a:pathLst>
              <a:path w="1194435" h="383539">
                <a:moveTo>
                  <a:pt x="963342" y="74061"/>
                </a:moveTo>
                <a:lnTo>
                  <a:pt x="0" y="309117"/>
                </a:lnTo>
                <a:lnTo>
                  <a:pt x="18034" y="383159"/>
                </a:lnTo>
                <a:lnTo>
                  <a:pt x="981416" y="148092"/>
                </a:lnTo>
                <a:lnTo>
                  <a:pt x="963342" y="74061"/>
                </a:lnTo>
                <a:close/>
              </a:path>
              <a:path w="1194435" h="383539">
                <a:moveTo>
                  <a:pt x="1184845" y="65024"/>
                </a:moveTo>
                <a:lnTo>
                  <a:pt x="1000378" y="65024"/>
                </a:lnTo>
                <a:lnTo>
                  <a:pt x="1018413" y="139064"/>
                </a:lnTo>
                <a:lnTo>
                  <a:pt x="981416" y="148092"/>
                </a:lnTo>
                <a:lnTo>
                  <a:pt x="999489" y="222123"/>
                </a:lnTo>
                <a:lnTo>
                  <a:pt x="1184845" y="65024"/>
                </a:lnTo>
                <a:close/>
              </a:path>
              <a:path w="1194435" h="383539">
                <a:moveTo>
                  <a:pt x="1000378" y="65024"/>
                </a:moveTo>
                <a:lnTo>
                  <a:pt x="963342" y="74061"/>
                </a:lnTo>
                <a:lnTo>
                  <a:pt x="981416" y="148092"/>
                </a:lnTo>
                <a:lnTo>
                  <a:pt x="1018413" y="139064"/>
                </a:lnTo>
                <a:lnTo>
                  <a:pt x="1000378" y="65024"/>
                </a:lnTo>
                <a:close/>
              </a:path>
              <a:path w="1194435" h="383539">
                <a:moveTo>
                  <a:pt x="945261" y="0"/>
                </a:moveTo>
                <a:lnTo>
                  <a:pt x="963342" y="74061"/>
                </a:lnTo>
                <a:lnTo>
                  <a:pt x="1000378" y="65024"/>
                </a:lnTo>
                <a:lnTo>
                  <a:pt x="1184845" y="65024"/>
                </a:lnTo>
                <a:lnTo>
                  <a:pt x="1194435" y="56896"/>
                </a:lnTo>
                <a:lnTo>
                  <a:pt x="9452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771516" y="2561208"/>
            <a:ext cx="1235075" cy="1913255"/>
          </a:xfrm>
          <a:custGeom>
            <a:avLst/>
            <a:gdLst/>
            <a:ahLst/>
            <a:cxnLst/>
            <a:rect l="l" t="t" r="r" b="b"/>
            <a:pathLst>
              <a:path w="1235075" h="1913254">
                <a:moveTo>
                  <a:pt x="1079917" y="1740792"/>
                </a:moveTo>
                <a:lnTo>
                  <a:pt x="1015619" y="1781683"/>
                </a:lnTo>
                <a:lnTo>
                  <a:pt x="1234694" y="1913254"/>
                </a:lnTo>
                <a:lnTo>
                  <a:pt x="1220253" y="1772920"/>
                </a:lnTo>
                <a:lnTo>
                  <a:pt x="1100328" y="1772920"/>
                </a:lnTo>
                <a:lnTo>
                  <a:pt x="1079917" y="1740792"/>
                </a:lnTo>
                <a:close/>
              </a:path>
              <a:path w="1235075" h="1913254">
                <a:moveTo>
                  <a:pt x="1144280" y="1699861"/>
                </a:moveTo>
                <a:lnTo>
                  <a:pt x="1079917" y="1740792"/>
                </a:lnTo>
                <a:lnTo>
                  <a:pt x="1100328" y="1772920"/>
                </a:lnTo>
                <a:lnTo>
                  <a:pt x="1164717" y="1732026"/>
                </a:lnTo>
                <a:lnTo>
                  <a:pt x="1144280" y="1699861"/>
                </a:lnTo>
                <a:close/>
              </a:path>
              <a:path w="1235075" h="1913254">
                <a:moveTo>
                  <a:pt x="1208532" y="1659001"/>
                </a:moveTo>
                <a:lnTo>
                  <a:pt x="1144280" y="1699861"/>
                </a:lnTo>
                <a:lnTo>
                  <a:pt x="1164717" y="1732026"/>
                </a:lnTo>
                <a:lnTo>
                  <a:pt x="1100328" y="1772920"/>
                </a:lnTo>
                <a:lnTo>
                  <a:pt x="1220253" y="1772920"/>
                </a:lnTo>
                <a:lnTo>
                  <a:pt x="1208532" y="1659001"/>
                </a:lnTo>
                <a:close/>
              </a:path>
              <a:path w="1235075" h="1913254">
                <a:moveTo>
                  <a:pt x="64262" y="0"/>
                </a:moveTo>
                <a:lnTo>
                  <a:pt x="0" y="40893"/>
                </a:lnTo>
                <a:lnTo>
                  <a:pt x="1079917" y="1740792"/>
                </a:lnTo>
                <a:lnTo>
                  <a:pt x="1144280" y="1699861"/>
                </a:lnTo>
                <a:lnTo>
                  <a:pt x="642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48146" y="1062228"/>
            <a:ext cx="2037714" cy="260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marL="192405" marR="5080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75944" y="1635251"/>
            <a:ext cx="3789045" cy="654050"/>
          </a:xfrm>
          <a:prstGeom prst="rect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101953" y="2607055"/>
            <a:ext cx="3468370" cy="311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Mini-batch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 marR="5080" algn="just">
              <a:lnSpc>
                <a:spcPts val="6970"/>
              </a:lnSpc>
              <a:spcBef>
                <a:spcPts val="83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New activation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Adaptive Learning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 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Momentum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Choosing </a:t>
            </a:r>
            <a:r>
              <a:rPr spc="-25" dirty="0"/>
              <a:t>Proper</a:t>
            </a:r>
            <a:r>
              <a:rPr spc="-35" dirty="0"/>
              <a:t> </a:t>
            </a:r>
            <a:r>
              <a:rPr dirty="0"/>
              <a:t>Loss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817876" y="2337816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3"/>
                </a:moveTo>
                <a:lnTo>
                  <a:pt x="746760" y="2676143"/>
                </a:lnTo>
                <a:lnTo>
                  <a:pt x="746760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35251" y="2365248"/>
            <a:ext cx="498475" cy="2626360"/>
          </a:xfrm>
          <a:custGeom>
            <a:avLst/>
            <a:gdLst/>
            <a:ahLst/>
            <a:cxnLst/>
            <a:rect l="l" t="t" r="r" b="b"/>
            <a:pathLst>
              <a:path w="498475" h="2626360">
                <a:moveTo>
                  <a:pt x="0" y="2625852"/>
                </a:moveTo>
                <a:lnTo>
                  <a:pt x="498348" y="2625852"/>
                </a:lnTo>
                <a:lnTo>
                  <a:pt x="498348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82946" y="3348228"/>
            <a:ext cx="635000" cy="78105"/>
          </a:xfrm>
          <a:custGeom>
            <a:avLst/>
            <a:gdLst/>
            <a:ahLst/>
            <a:cxnLst/>
            <a:rect l="l" t="t" r="r" b="b"/>
            <a:pathLst>
              <a:path w="635000" h="78104">
                <a:moveTo>
                  <a:pt x="556767" y="0"/>
                </a:moveTo>
                <a:lnTo>
                  <a:pt x="556767" y="77724"/>
                </a:lnTo>
                <a:lnTo>
                  <a:pt x="608583" y="51816"/>
                </a:lnTo>
                <a:lnTo>
                  <a:pt x="569721" y="51816"/>
                </a:lnTo>
                <a:lnTo>
                  <a:pt x="569721" y="25908"/>
                </a:lnTo>
                <a:lnTo>
                  <a:pt x="608584" y="25908"/>
                </a:lnTo>
                <a:lnTo>
                  <a:pt x="556767" y="0"/>
                </a:lnTo>
                <a:close/>
              </a:path>
              <a:path w="635000" h="78104">
                <a:moveTo>
                  <a:pt x="55676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56767" y="51816"/>
                </a:lnTo>
                <a:lnTo>
                  <a:pt x="556767" y="25908"/>
                </a:lnTo>
                <a:close/>
              </a:path>
              <a:path w="635000" h="78104">
                <a:moveTo>
                  <a:pt x="608584" y="25908"/>
                </a:moveTo>
                <a:lnTo>
                  <a:pt x="569721" y="25908"/>
                </a:lnTo>
                <a:lnTo>
                  <a:pt x="569721" y="51816"/>
                </a:lnTo>
                <a:lnTo>
                  <a:pt x="608583" y="51816"/>
                </a:lnTo>
                <a:lnTo>
                  <a:pt x="634491" y="38862"/>
                </a:lnTo>
                <a:lnTo>
                  <a:pt x="60858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91150" y="4594859"/>
            <a:ext cx="525145" cy="78105"/>
          </a:xfrm>
          <a:custGeom>
            <a:avLst/>
            <a:gdLst/>
            <a:ahLst/>
            <a:cxnLst/>
            <a:rect l="l" t="t" r="r" b="b"/>
            <a:pathLst>
              <a:path w="525145" h="78104">
                <a:moveTo>
                  <a:pt x="447421" y="0"/>
                </a:moveTo>
                <a:lnTo>
                  <a:pt x="447421" y="77723"/>
                </a:lnTo>
                <a:lnTo>
                  <a:pt x="499237" y="51815"/>
                </a:lnTo>
                <a:lnTo>
                  <a:pt x="460375" y="51815"/>
                </a:lnTo>
                <a:lnTo>
                  <a:pt x="460375" y="25907"/>
                </a:lnTo>
                <a:lnTo>
                  <a:pt x="499237" y="25907"/>
                </a:lnTo>
                <a:lnTo>
                  <a:pt x="447421" y="0"/>
                </a:lnTo>
                <a:close/>
              </a:path>
              <a:path w="525145" h="78104">
                <a:moveTo>
                  <a:pt x="44742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47421" y="51815"/>
                </a:lnTo>
                <a:lnTo>
                  <a:pt x="447421" y="25907"/>
                </a:lnTo>
                <a:close/>
              </a:path>
              <a:path w="525145" h="78104">
                <a:moveTo>
                  <a:pt x="499237" y="25907"/>
                </a:moveTo>
                <a:lnTo>
                  <a:pt x="460375" y="25907"/>
                </a:lnTo>
                <a:lnTo>
                  <a:pt x="460375" y="51815"/>
                </a:lnTo>
                <a:lnTo>
                  <a:pt x="499237" y="51815"/>
                </a:lnTo>
                <a:lnTo>
                  <a:pt x="525145" y="38862"/>
                </a:lnTo>
                <a:lnTo>
                  <a:pt x="49923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58561" y="2569464"/>
            <a:ext cx="658495" cy="78105"/>
          </a:xfrm>
          <a:custGeom>
            <a:avLst/>
            <a:gdLst/>
            <a:ahLst/>
            <a:cxnLst/>
            <a:rect l="l" t="t" r="r" b="b"/>
            <a:pathLst>
              <a:path w="658495" h="78105">
                <a:moveTo>
                  <a:pt x="580643" y="0"/>
                </a:moveTo>
                <a:lnTo>
                  <a:pt x="580643" y="77724"/>
                </a:lnTo>
                <a:lnTo>
                  <a:pt x="632460" y="51815"/>
                </a:lnTo>
                <a:lnTo>
                  <a:pt x="593598" y="51815"/>
                </a:lnTo>
                <a:lnTo>
                  <a:pt x="593598" y="25908"/>
                </a:lnTo>
                <a:lnTo>
                  <a:pt x="632460" y="25908"/>
                </a:lnTo>
                <a:lnTo>
                  <a:pt x="580643" y="0"/>
                </a:lnTo>
                <a:close/>
              </a:path>
              <a:path w="658495" h="78105">
                <a:moveTo>
                  <a:pt x="580643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580643" y="51815"/>
                </a:lnTo>
                <a:lnTo>
                  <a:pt x="580643" y="25908"/>
                </a:lnTo>
                <a:close/>
              </a:path>
              <a:path w="658495" h="78105">
                <a:moveTo>
                  <a:pt x="632460" y="25908"/>
                </a:moveTo>
                <a:lnTo>
                  <a:pt x="593598" y="25908"/>
                </a:lnTo>
                <a:lnTo>
                  <a:pt x="593598" y="51815"/>
                </a:lnTo>
                <a:lnTo>
                  <a:pt x="632460" y="51815"/>
                </a:lnTo>
                <a:lnTo>
                  <a:pt x="658367" y="38862"/>
                </a:lnTo>
                <a:lnTo>
                  <a:pt x="632460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03832" y="3083051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03832" y="308305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708404" y="2513076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08404" y="25130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773675" y="2420135"/>
            <a:ext cx="24511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8245" y="3002752"/>
            <a:ext cx="2667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15411" y="2348483"/>
            <a:ext cx="573024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915411" y="2348483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16935" y="3127248"/>
            <a:ext cx="574548" cy="57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16935" y="312724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06267" y="4355591"/>
            <a:ext cx="573023" cy="57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06267" y="435559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070225" y="3782059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12976" y="4480559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12976" y="4480559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693298" y="4468698"/>
            <a:ext cx="458470" cy="374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45"/>
              </a:lnSpc>
            </a:pPr>
            <a:r>
              <a:rPr sz="3825" i="1" spc="30" baseline="1400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500" dirty="0">
                <a:latin typeface="Times New Roman" panose="02020603050405020304"/>
                <a:cs typeface="Times New Roman" panose="02020603050405020304"/>
              </a:rPr>
              <a:t>256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55648" y="3770121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69104" y="2313559"/>
            <a:ext cx="5168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6758" y="3099053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98950" y="4355719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89197" y="25984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89197" y="3389376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80053" y="4611623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82847" y="26372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79"/>
                </a:lnTo>
                <a:lnTo>
                  <a:pt x="704305" y="65285"/>
                </a:lnTo>
                <a:lnTo>
                  <a:pt x="723138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79800" y="26283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8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8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3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8" y="749554"/>
                </a:lnTo>
                <a:lnTo>
                  <a:pt x="741460" y="749554"/>
                </a:lnTo>
                <a:lnTo>
                  <a:pt x="727583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77005" y="26328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4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4" y="1945767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81070" y="3409441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67861" y="26372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4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0" y="56133"/>
                </a:lnTo>
                <a:lnTo>
                  <a:pt x="752348" y="65150"/>
                </a:lnTo>
                <a:lnTo>
                  <a:pt x="747799" y="77309"/>
                </a:lnTo>
                <a:lnTo>
                  <a:pt x="772033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0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0"/>
                </a:lnTo>
                <a:lnTo>
                  <a:pt x="728090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469004" y="3416046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56129" y="26012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5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7" y="36068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5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2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043683" y="2674620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8"/>
                </a:lnTo>
                <a:lnTo>
                  <a:pt x="873887" y="740155"/>
                </a:lnTo>
                <a:lnTo>
                  <a:pt x="860153" y="708278"/>
                </a:lnTo>
                <a:lnTo>
                  <a:pt x="815975" y="708278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8"/>
                </a:lnTo>
                <a:lnTo>
                  <a:pt x="832739" y="688466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70" y="660272"/>
                </a:moveTo>
                <a:lnTo>
                  <a:pt x="822771" y="680057"/>
                </a:lnTo>
                <a:lnTo>
                  <a:pt x="832739" y="688466"/>
                </a:lnTo>
                <a:lnTo>
                  <a:pt x="815975" y="708278"/>
                </a:lnTo>
                <a:lnTo>
                  <a:pt x="860153" y="708278"/>
                </a:lnTo>
                <a:lnTo>
                  <a:pt x="839470" y="660272"/>
                </a:lnTo>
                <a:close/>
              </a:path>
              <a:path w="874394" h="740410">
                <a:moveTo>
                  <a:pt x="16764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040127" y="2679319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6"/>
                </a:lnTo>
                <a:lnTo>
                  <a:pt x="865759" y="1963419"/>
                </a:lnTo>
                <a:lnTo>
                  <a:pt x="868617" y="1909190"/>
                </a:lnTo>
                <a:lnTo>
                  <a:pt x="828040" y="1909190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40" y="1909190"/>
                </a:lnTo>
                <a:lnTo>
                  <a:pt x="851789" y="1898903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8"/>
                </a:moveTo>
                <a:lnTo>
                  <a:pt x="846598" y="1887001"/>
                </a:lnTo>
                <a:lnTo>
                  <a:pt x="851789" y="1898903"/>
                </a:lnTo>
                <a:lnTo>
                  <a:pt x="828040" y="1909190"/>
                </a:lnTo>
                <a:lnTo>
                  <a:pt x="868617" y="1909190"/>
                </a:lnTo>
                <a:lnTo>
                  <a:pt x="870331" y="1876678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072004" y="26372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4"/>
                </a:lnTo>
                <a:lnTo>
                  <a:pt x="14986" y="605916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0"/>
                </a:moveTo>
                <a:lnTo>
                  <a:pt x="782827" y="27050"/>
                </a:lnTo>
                <a:lnTo>
                  <a:pt x="797813" y="48132"/>
                </a:lnTo>
                <a:lnTo>
                  <a:pt x="787309" y="55617"/>
                </a:lnTo>
                <a:lnTo>
                  <a:pt x="802386" y="76707"/>
                </a:lnTo>
                <a:lnTo>
                  <a:pt x="828694" y="27050"/>
                </a:lnTo>
                <a:close/>
              </a:path>
              <a:path w="843280" h="606425">
                <a:moveTo>
                  <a:pt x="782827" y="27050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3" y="48132"/>
                </a:lnTo>
                <a:lnTo>
                  <a:pt x="782827" y="27050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7" y="27050"/>
                </a:lnTo>
                <a:lnTo>
                  <a:pt x="828694" y="27050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045207" y="32433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4" y="120269"/>
                </a:moveTo>
                <a:lnTo>
                  <a:pt x="799465" y="145753"/>
                </a:lnTo>
                <a:lnTo>
                  <a:pt x="812165" y="148082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3"/>
                </a:lnTo>
                <a:lnTo>
                  <a:pt x="804164" y="120269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036445" y="32491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1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7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7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7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105532" y="26372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8"/>
                </a:lnTo>
                <a:lnTo>
                  <a:pt x="24130" y="1998090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1"/>
                </a:moveTo>
                <a:lnTo>
                  <a:pt x="773430" y="55371"/>
                </a:lnTo>
                <a:lnTo>
                  <a:pt x="797433" y="64896"/>
                </a:lnTo>
                <a:lnTo>
                  <a:pt x="792603" y="76969"/>
                </a:lnTo>
                <a:lnTo>
                  <a:pt x="816737" y="86613"/>
                </a:lnTo>
                <a:lnTo>
                  <a:pt x="814125" y="55371"/>
                </a:lnTo>
                <a:close/>
              </a:path>
              <a:path w="817244" h="1998345">
                <a:moveTo>
                  <a:pt x="773430" y="55371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3" y="64896"/>
                </a:lnTo>
                <a:lnTo>
                  <a:pt x="773430" y="55371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4"/>
                </a:lnTo>
                <a:lnTo>
                  <a:pt x="768623" y="67385"/>
                </a:lnTo>
                <a:lnTo>
                  <a:pt x="773430" y="55371"/>
                </a:lnTo>
                <a:lnTo>
                  <a:pt x="814125" y="55371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081022" y="3416046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5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5" y="46227"/>
                </a:lnTo>
                <a:lnTo>
                  <a:pt x="811148" y="60832"/>
                </a:lnTo>
                <a:lnTo>
                  <a:pt x="803851" y="71560"/>
                </a:lnTo>
                <a:lnTo>
                  <a:pt x="825245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5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8" y="60832"/>
                </a:lnTo>
                <a:lnTo>
                  <a:pt x="789685" y="46227"/>
                </a:lnTo>
                <a:close/>
              </a:path>
              <a:path w="836930" h="1222375">
                <a:moveTo>
                  <a:pt x="836802" y="0"/>
                </a:moveTo>
                <a:lnTo>
                  <a:pt x="760983" y="42417"/>
                </a:lnTo>
                <a:lnTo>
                  <a:pt x="782382" y="56965"/>
                </a:lnTo>
                <a:lnTo>
                  <a:pt x="789685" y="46227"/>
                </a:lnTo>
                <a:lnTo>
                  <a:pt x="830598" y="46227"/>
                </a:lnTo>
                <a:lnTo>
                  <a:pt x="836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091435" y="46040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8" y="26035"/>
                </a:lnTo>
                <a:lnTo>
                  <a:pt x="749807" y="51943"/>
                </a:lnTo>
                <a:lnTo>
                  <a:pt x="736807" y="51943"/>
                </a:lnTo>
                <a:lnTo>
                  <a:pt x="736345" y="77597"/>
                </a:lnTo>
                <a:lnTo>
                  <a:pt x="790001" y="51943"/>
                </a:lnTo>
                <a:lnTo>
                  <a:pt x="749807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7" y="51943"/>
                </a:lnTo>
                <a:lnTo>
                  <a:pt x="750188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7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6085255" y="385546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75603" y="2350007"/>
            <a:ext cx="498475" cy="2626360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5715" rIns="0" bIns="0" rtlCol="0">
            <a:spAutoFit/>
          </a:bodyPr>
          <a:lstStyle/>
          <a:p>
            <a:pPr marL="123825" indent="-20955">
              <a:lnSpc>
                <a:spcPct val="100000"/>
              </a:lnSpc>
              <a:spcBef>
                <a:spcPts val="4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-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92075" indent="3175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-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92075">
              <a:lnSpc>
                <a:spcPct val="100000"/>
              </a:lnSpc>
            </a:pPr>
            <a:r>
              <a:rPr sz="4200" spc="-22" baseline="14000" dirty="0">
                <a:latin typeface="Calibri" panose="020F0502020204030204"/>
                <a:cs typeface="Calibri" panose="020F0502020204030204"/>
              </a:rPr>
              <a:t>y</a:t>
            </a:r>
            <a:r>
              <a:rPr sz="1850" spc="5" dirty="0">
                <a:latin typeface="Calibri" panose="020F0502020204030204"/>
                <a:cs typeface="Calibri" panose="020F0502020204030204"/>
              </a:rPr>
              <a:t>10</a:t>
            </a:r>
            <a:endParaRPr sz="18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722364" y="3909059"/>
            <a:ext cx="1133855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43700" y="3848100"/>
            <a:ext cx="1091183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781800" y="3948684"/>
            <a:ext cx="1014983" cy="522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7004684" y="3972305"/>
            <a:ext cx="5727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890771" y="1391411"/>
            <a:ext cx="719327" cy="719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871721" y="1372361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4" h="757555">
                <a:moveTo>
                  <a:pt x="0" y="757427"/>
                </a:moveTo>
                <a:lnTo>
                  <a:pt x="757427" y="757427"/>
                </a:lnTo>
                <a:lnTo>
                  <a:pt x="757427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4773295" y="1502409"/>
            <a:ext cx="50292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“1”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17219" y="3342132"/>
            <a:ext cx="719328" cy="7193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98169" y="3323082"/>
            <a:ext cx="757555" cy="757555"/>
          </a:xfrm>
          <a:custGeom>
            <a:avLst/>
            <a:gdLst/>
            <a:ahLst/>
            <a:cxnLst/>
            <a:rect l="l" t="t" r="r" b="b"/>
            <a:pathLst>
              <a:path w="757555" h="757554">
                <a:moveTo>
                  <a:pt x="0" y="757427"/>
                </a:moveTo>
                <a:lnTo>
                  <a:pt x="757428" y="757427"/>
                </a:lnTo>
                <a:lnTo>
                  <a:pt x="757428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077200" y="2365248"/>
            <a:ext cx="499872" cy="26258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077200" y="2365248"/>
            <a:ext cx="500380" cy="2626360"/>
          </a:xfrm>
          <a:custGeom>
            <a:avLst/>
            <a:gdLst/>
            <a:ahLst/>
            <a:cxnLst/>
            <a:rect l="l" t="t" r="r" b="b"/>
            <a:pathLst>
              <a:path w="500379" h="2626360">
                <a:moveTo>
                  <a:pt x="0" y="2625852"/>
                </a:moveTo>
                <a:lnTo>
                  <a:pt x="499872" y="2625852"/>
                </a:lnTo>
                <a:lnTo>
                  <a:pt x="499872" y="0"/>
                </a:lnTo>
                <a:lnTo>
                  <a:pt x="0" y="0"/>
                </a:lnTo>
                <a:lnTo>
                  <a:pt x="0" y="262585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8729853" y="2357754"/>
            <a:ext cx="205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729853" y="3157854"/>
            <a:ext cx="205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696456" y="3747515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167640" y="0"/>
                </a:moveTo>
                <a:lnTo>
                  <a:pt x="0" y="167639"/>
                </a:lnTo>
                <a:lnTo>
                  <a:pt x="167640" y="335279"/>
                </a:lnTo>
                <a:lnTo>
                  <a:pt x="167640" y="251459"/>
                </a:lnTo>
                <a:lnTo>
                  <a:pt x="1103376" y="251459"/>
                </a:lnTo>
                <a:lnTo>
                  <a:pt x="1187196" y="167639"/>
                </a:lnTo>
                <a:lnTo>
                  <a:pt x="1103376" y="83819"/>
                </a:lnTo>
                <a:lnTo>
                  <a:pt x="167640" y="83819"/>
                </a:lnTo>
                <a:lnTo>
                  <a:pt x="167640" y="0"/>
                </a:lnTo>
                <a:close/>
              </a:path>
              <a:path w="1187450" h="335279">
                <a:moveTo>
                  <a:pt x="1103376" y="251459"/>
                </a:moveTo>
                <a:lnTo>
                  <a:pt x="1019555" y="251459"/>
                </a:lnTo>
                <a:lnTo>
                  <a:pt x="1019555" y="335279"/>
                </a:lnTo>
                <a:lnTo>
                  <a:pt x="1103376" y="251459"/>
                </a:lnTo>
                <a:close/>
              </a:path>
              <a:path w="1187450" h="335279">
                <a:moveTo>
                  <a:pt x="1019555" y="0"/>
                </a:moveTo>
                <a:lnTo>
                  <a:pt x="1019555" y="83819"/>
                </a:lnTo>
                <a:lnTo>
                  <a:pt x="1103376" y="83819"/>
                </a:lnTo>
                <a:lnTo>
                  <a:pt x="1019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696456" y="3747515"/>
            <a:ext cx="1187450" cy="335280"/>
          </a:xfrm>
          <a:custGeom>
            <a:avLst/>
            <a:gdLst/>
            <a:ahLst/>
            <a:cxnLst/>
            <a:rect l="l" t="t" r="r" b="b"/>
            <a:pathLst>
              <a:path w="1187450" h="335279">
                <a:moveTo>
                  <a:pt x="0" y="167639"/>
                </a:moveTo>
                <a:lnTo>
                  <a:pt x="167640" y="0"/>
                </a:lnTo>
                <a:lnTo>
                  <a:pt x="167640" y="83819"/>
                </a:lnTo>
                <a:lnTo>
                  <a:pt x="1019555" y="83819"/>
                </a:lnTo>
                <a:lnTo>
                  <a:pt x="1019555" y="0"/>
                </a:lnTo>
                <a:lnTo>
                  <a:pt x="1187196" y="167639"/>
                </a:lnTo>
                <a:lnTo>
                  <a:pt x="1019555" y="335279"/>
                </a:lnTo>
                <a:lnTo>
                  <a:pt x="1019555" y="251459"/>
                </a:lnTo>
                <a:lnTo>
                  <a:pt x="167640" y="251459"/>
                </a:lnTo>
                <a:lnTo>
                  <a:pt x="167640" y="335279"/>
                </a:lnTo>
                <a:lnTo>
                  <a:pt x="0" y="16763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988313" y="1718310"/>
            <a:ext cx="2729230" cy="0"/>
          </a:xfrm>
          <a:custGeom>
            <a:avLst/>
            <a:gdLst/>
            <a:ahLst/>
            <a:cxnLst/>
            <a:rect l="l" t="t" r="r" b="b"/>
            <a:pathLst>
              <a:path w="2729229">
                <a:moveTo>
                  <a:pt x="272872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48478" y="1742694"/>
            <a:ext cx="2987675" cy="0"/>
          </a:xfrm>
          <a:custGeom>
            <a:avLst/>
            <a:gdLst/>
            <a:ahLst/>
            <a:cxnLst/>
            <a:rect l="l" t="t" r="r" b="b"/>
            <a:pathLst>
              <a:path w="2987675">
                <a:moveTo>
                  <a:pt x="2987294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20496" y="1751838"/>
            <a:ext cx="114300" cy="1480820"/>
          </a:xfrm>
          <a:custGeom>
            <a:avLst/>
            <a:gdLst/>
            <a:ahLst/>
            <a:cxnLst/>
            <a:rect l="l" t="t" r="r" b="b"/>
            <a:pathLst>
              <a:path w="114300" h="1480820">
                <a:moveTo>
                  <a:pt x="38100" y="1366392"/>
                </a:moveTo>
                <a:lnTo>
                  <a:pt x="0" y="1366392"/>
                </a:lnTo>
                <a:lnTo>
                  <a:pt x="57150" y="1480692"/>
                </a:lnTo>
                <a:lnTo>
                  <a:pt x="104775" y="1385442"/>
                </a:lnTo>
                <a:lnTo>
                  <a:pt x="38100" y="1385442"/>
                </a:lnTo>
                <a:lnTo>
                  <a:pt x="38100" y="1366392"/>
                </a:lnTo>
                <a:close/>
              </a:path>
              <a:path w="114300" h="1480820">
                <a:moveTo>
                  <a:pt x="76200" y="0"/>
                </a:moveTo>
                <a:lnTo>
                  <a:pt x="38100" y="0"/>
                </a:lnTo>
                <a:lnTo>
                  <a:pt x="38100" y="1385442"/>
                </a:lnTo>
                <a:lnTo>
                  <a:pt x="76200" y="1385442"/>
                </a:lnTo>
                <a:lnTo>
                  <a:pt x="76200" y="0"/>
                </a:lnTo>
                <a:close/>
              </a:path>
              <a:path w="114300" h="1480820">
                <a:moveTo>
                  <a:pt x="114300" y="1366392"/>
                </a:moveTo>
                <a:lnTo>
                  <a:pt x="76200" y="1366392"/>
                </a:lnTo>
                <a:lnTo>
                  <a:pt x="76200" y="1385442"/>
                </a:lnTo>
                <a:lnTo>
                  <a:pt x="104775" y="1385442"/>
                </a:lnTo>
                <a:lnTo>
                  <a:pt x="114300" y="13663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279892" y="1751838"/>
            <a:ext cx="114300" cy="581660"/>
          </a:xfrm>
          <a:custGeom>
            <a:avLst/>
            <a:gdLst/>
            <a:ahLst/>
            <a:cxnLst/>
            <a:rect l="l" t="t" r="r" b="b"/>
            <a:pathLst>
              <a:path w="114300" h="581660">
                <a:moveTo>
                  <a:pt x="38100" y="467360"/>
                </a:moveTo>
                <a:lnTo>
                  <a:pt x="0" y="467360"/>
                </a:lnTo>
                <a:lnTo>
                  <a:pt x="57150" y="581660"/>
                </a:lnTo>
                <a:lnTo>
                  <a:pt x="104775" y="486410"/>
                </a:lnTo>
                <a:lnTo>
                  <a:pt x="38100" y="486410"/>
                </a:lnTo>
                <a:lnTo>
                  <a:pt x="38100" y="467360"/>
                </a:lnTo>
                <a:close/>
              </a:path>
              <a:path w="114300" h="581660">
                <a:moveTo>
                  <a:pt x="76200" y="0"/>
                </a:moveTo>
                <a:lnTo>
                  <a:pt x="38100" y="0"/>
                </a:lnTo>
                <a:lnTo>
                  <a:pt x="38100" y="486410"/>
                </a:lnTo>
                <a:lnTo>
                  <a:pt x="76200" y="486410"/>
                </a:lnTo>
                <a:lnTo>
                  <a:pt x="76200" y="0"/>
                </a:lnTo>
                <a:close/>
              </a:path>
              <a:path w="114300" h="581660">
                <a:moveTo>
                  <a:pt x="114300" y="467360"/>
                </a:moveTo>
                <a:lnTo>
                  <a:pt x="76200" y="467360"/>
                </a:lnTo>
                <a:lnTo>
                  <a:pt x="76200" y="486410"/>
                </a:lnTo>
                <a:lnTo>
                  <a:pt x="104775" y="486410"/>
                </a:lnTo>
                <a:lnTo>
                  <a:pt x="114300" y="467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548884" y="2348483"/>
            <a:ext cx="13970" cy="2676525"/>
          </a:xfrm>
          <a:custGeom>
            <a:avLst/>
            <a:gdLst/>
            <a:ahLst/>
            <a:cxnLst/>
            <a:rect l="l" t="t" r="r" b="b"/>
            <a:pathLst>
              <a:path w="13970" h="2676525">
                <a:moveTo>
                  <a:pt x="0" y="2676144"/>
                </a:moveTo>
                <a:lnTo>
                  <a:pt x="13715" y="2676144"/>
                </a:lnTo>
                <a:lnTo>
                  <a:pt x="13715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815840" y="2348483"/>
            <a:ext cx="32384" cy="2676525"/>
          </a:xfrm>
          <a:custGeom>
            <a:avLst/>
            <a:gdLst/>
            <a:ahLst/>
            <a:cxnLst/>
            <a:rect l="l" t="t" r="r" b="b"/>
            <a:pathLst>
              <a:path w="32385" h="2676525">
                <a:moveTo>
                  <a:pt x="0" y="2676144"/>
                </a:moveTo>
                <a:lnTo>
                  <a:pt x="32004" y="2676144"/>
                </a:lnTo>
                <a:lnTo>
                  <a:pt x="32004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892040" y="2340864"/>
            <a:ext cx="574548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892040" y="234086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895088" y="3099816"/>
            <a:ext cx="574548" cy="574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895088" y="309981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901184" y="4346447"/>
            <a:ext cx="574548" cy="574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901184" y="43464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4847844" y="2316479"/>
            <a:ext cx="701040" cy="269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800">
              <a:latin typeface="Times New Roman" panose="02020603050405020304"/>
              <a:cs typeface="Times New Roman" panose="02020603050405020304"/>
            </a:endParaRPr>
          </a:p>
          <a:p>
            <a:pPr marL="23114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812023" y="5018532"/>
            <a:ext cx="1048512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720583" y="4972811"/>
            <a:ext cx="1225296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871459" y="5058155"/>
            <a:ext cx="929640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7950834" y="5085333"/>
            <a:ext cx="76708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target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847844" y="2316479"/>
            <a:ext cx="701040" cy="2693035"/>
          </a:xfrm>
          <a:custGeom>
            <a:avLst/>
            <a:gdLst/>
            <a:ahLst/>
            <a:cxnLst/>
            <a:rect l="l" t="t" r="r" b="b"/>
            <a:pathLst>
              <a:path w="701039" h="2693035">
                <a:moveTo>
                  <a:pt x="0" y="2692908"/>
                </a:moveTo>
                <a:lnTo>
                  <a:pt x="701039" y="2692908"/>
                </a:lnTo>
                <a:lnTo>
                  <a:pt x="701039" y="0"/>
                </a:lnTo>
                <a:lnTo>
                  <a:pt x="0" y="0"/>
                </a:lnTo>
                <a:lnTo>
                  <a:pt x="0" y="269290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847844" y="2316479"/>
            <a:ext cx="701040" cy="2693035"/>
          </a:xfrm>
          <a:custGeom>
            <a:avLst/>
            <a:gdLst/>
            <a:ahLst/>
            <a:cxnLst/>
            <a:rect l="l" t="t" r="r" b="b"/>
            <a:pathLst>
              <a:path w="701039" h="2693035">
                <a:moveTo>
                  <a:pt x="0" y="2692908"/>
                </a:moveTo>
                <a:lnTo>
                  <a:pt x="701039" y="2692908"/>
                </a:lnTo>
                <a:lnTo>
                  <a:pt x="701039" y="0"/>
                </a:lnTo>
                <a:lnTo>
                  <a:pt x="0" y="0"/>
                </a:lnTo>
                <a:lnTo>
                  <a:pt x="0" y="2692908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5007990" y="3143504"/>
            <a:ext cx="330200" cy="104013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Softm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026411" y="6189217"/>
            <a:ext cx="46545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275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2000" spc="-5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00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525648" y="5729541"/>
            <a:ext cx="1261745" cy="328930"/>
          </a:xfrm>
          <a:custGeom>
            <a:avLst/>
            <a:gdLst/>
            <a:ahLst/>
            <a:cxnLst/>
            <a:rect l="l" t="t" r="r" b="b"/>
            <a:pathLst>
              <a:path w="1261745" h="328929">
                <a:moveTo>
                  <a:pt x="1156589" y="0"/>
                </a:moveTo>
                <a:lnTo>
                  <a:pt x="1151889" y="13347"/>
                </a:lnTo>
                <a:lnTo>
                  <a:pt x="1170939" y="21611"/>
                </a:lnTo>
                <a:lnTo>
                  <a:pt x="1187323" y="33048"/>
                </a:lnTo>
                <a:lnTo>
                  <a:pt x="1212088" y="65455"/>
                </a:lnTo>
                <a:lnTo>
                  <a:pt x="1226661" y="109166"/>
                </a:lnTo>
                <a:lnTo>
                  <a:pt x="1231518" y="162801"/>
                </a:lnTo>
                <a:lnTo>
                  <a:pt x="1230304" y="191814"/>
                </a:lnTo>
                <a:lnTo>
                  <a:pt x="1220589" y="241839"/>
                </a:lnTo>
                <a:lnTo>
                  <a:pt x="1201013" y="280904"/>
                </a:lnTo>
                <a:lnTo>
                  <a:pt x="1171243" y="307255"/>
                </a:lnTo>
                <a:lnTo>
                  <a:pt x="1152525" y="315556"/>
                </a:lnTo>
                <a:lnTo>
                  <a:pt x="1156589" y="328904"/>
                </a:lnTo>
                <a:lnTo>
                  <a:pt x="1201467" y="307867"/>
                </a:lnTo>
                <a:lnTo>
                  <a:pt x="1234439" y="271437"/>
                </a:lnTo>
                <a:lnTo>
                  <a:pt x="1254728" y="222646"/>
                </a:lnTo>
                <a:lnTo>
                  <a:pt x="1261490" y="164541"/>
                </a:lnTo>
                <a:lnTo>
                  <a:pt x="1259800" y="134387"/>
                </a:lnTo>
                <a:lnTo>
                  <a:pt x="1246274" y="80941"/>
                </a:lnTo>
                <a:lnTo>
                  <a:pt x="1219364" y="37433"/>
                </a:lnTo>
                <a:lnTo>
                  <a:pt x="1180451" y="8610"/>
                </a:lnTo>
                <a:lnTo>
                  <a:pt x="1156589" y="0"/>
                </a:lnTo>
                <a:close/>
              </a:path>
              <a:path w="1261745" h="328929">
                <a:moveTo>
                  <a:pt x="104901" y="0"/>
                </a:moveTo>
                <a:lnTo>
                  <a:pt x="60182" y="21088"/>
                </a:lnTo>
                <a:lnTo>
                  <a:pt x="27177" y="57645"/>
                </a:lnTo>
                <a:lnTo>
                  <a:pt x="6826" y="106521"/>
                </a:lnTo>
                <a:lnTo>
                  <a:pt x="0" y="164541"/>
                </a:lnTo>
                <a:lnTo>
                  <a:pt x="1690" y="194759"/>
                </a:lnTo>
                <a:lnTo>
                  <a:pt x="15216" y="248205"/>
                </a:lnTo>
                <a:lnTo>
                  <a:pt x="42072" y="291574"/>
                </a:lnTo>
                <a:lnTo>
                  <a:pt x="81022" y="320311"/>
                </a:lnTo>
                <a:lnTo>
                  <a:pt x="104901" y="328904"/>
                </a:lnTo>
                <a:lnTo>
                  <a:pt x="109093" y="315556"/>
                </a:lnTo>
                <a:lnTo>
                  <a:pt x="90374" y="307255"/>
                </a:lnTo>
                <a:lnTo>
                  <a:pt x="74215" y="295705"/>
                </a:lnTo>
                <a:lnTo>
                  <a:pt x="49530" y="262851"/>
                </a:lnTo>
                <a:lnTo>
                  <a:pt x="34956" y="218160"/>
                </a:lnTo>
                <a:lnTo>
                  <a:pt x="30099" y="162801"/>
                </a:lnTo>
                <a:lnTo>
                  <a:pt x="31313" y="134743"/>
                </a:lnTo>
                <a:lnTo>
                  <a:pt x="41028" y="86070"/>
                </a:lnTo>
                <a:lnTo>
                  <a:pt x="60630" y="47662"/>
                </a:lnTo>
                <a:lnTo>
                  <a:pt x="90642" y="21611"/>
                </a:lnTo>
                <a:lnTo>
                  <a:pt x="109600" y="13347"/>
                </a:lnTo>
                <a:lnTo>
                  <a:pt x="1049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2011172" y="5207508"/>
            <a:ext cx="1648460" cy="932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ct val="100000"/>
              </a:lnSpc>
            </a:pPr>
            <a:r>
              <a:rPr sz="2000" spc="50" dirty="0">
                <a:latin typeface="Cambria Math" panose="02040503050406030204"/>
                <a:cs typeface="Cambria Math" panose="02040503050406030204"/>
              </a:rPr>
              <a:t>10</a:t>
            </a:r>
            <a:endParaRPr sz="2000">
              <a:latin typeface="Cambria Math" panose="02040503050406030204"/>
              <a:cs typeface="Cambria Math" panose="02040503050406030204"/>
            </a:endParaRPr>
          </a:p>
          <a:p>
            <a:pPr marL="12700" defTabSz="-635">
              <a:lnSpc>
                <a:spcPct val="100000"/>
              </a:lnSpc>
              <a:spcBef>
                <a:spcPts val="955"/>
              </a:spcBef>
              <a:tabLst>
                <a:tab pos="631190" algn="l"/>
              </a:tabLst>
            </a:pPr>
            <a:r>
              <a:rPr sz="2800" spc="3080" dirty="0">
                <a:latin typeface="Cambria Math" panose="02040503050406030204"/>
                <a:cs typeface="Cambria Math" panose="02040503050406030204"/>
              </a:rPr>
              <a:t> 	</a:t>
            </a:r>
            <a:r>
              <a:rPr sz="2800" spc="-95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3000" spc="382" baseline="-17000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3000" baseline="-17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000" spc="-112" baseline="-17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175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2800" spc="36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000" spc="382" baseline="-17000" dirty="0">
                <a:latin typeface="Cambria Math" panose="02040503050406030204"/>
                <a:cs typeface="Cambria Math" panose="02040503050406030204"/>
              </a:rPr>
              <a:t>𝑖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805173" y="5606745"/>
            <a:ext cx="175895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45" dirty="0">
                <a:latin typeface="Cambria Math" panose="02040503050406030204"/>
                <a:cs typeface="Cambria Math" panose="02040503050406030204"/>
              </a:rPr>
              <a:t>2</a:t>
            </a:r>
            <a:endParaRPr sz="20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57783" y="5376671"/>
            <a:ext cx="1338072" cy="9479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53212" y="5329428"/>
            <a:ext cx="1414272" cy="11247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617219" y="5416296"/>
            <a:ext cx="1219200" cy="8305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783437" y="5443118"/>
            <a:ext cx="88582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9540" marR="5080" indent="-117475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Squa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 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Error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258055" y="5404103"/>
            <a:ext cx="1367027" cy="9479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215384" y="5356859"/>
            <a:ext cx="1452372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317491" y="5443728"/>
            <a:ext cx="1248156" cy="83058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4445634" y="5470855"/>
            <a:ext cx="99250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Cross 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987034" y="6207455"/>
            <a:ext cx="465455" cy="324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330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2000" spc="-1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000" spc="70" dirty="0">
                <a:latin typeface="Cambria Math" panose="02040503050406030204"/>
                <a:cs typeface="Cambria Math" panose="02040503050406030204"/>
              </a:rPr>
              <a:t>1</a:t>
            </a:r>
            <a:endParaRPr sz="2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647182" y="5219319"/>
            <a:ext cx="1784350" cy="933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1005">
              <a:lnSpc>
                <a:spcPct val="100000"/>
              </a:lnSpc>
            </a:pPr>
            <a:r>
              <a:rPr sz="2050" spc="50" dirty="0">
                <a:latin typeface="Cambria Math" panose="02040503050406030204"/>
                <a:cs typeface="Cambria Math" panose="02040503050406030204"/>
              </a:rPr>
              <a:t>10</a:t>
            </a:r>
            <a:endParaRPr sz="2050">
              <a:latin typeface="Cambria Math" panose="02040503050406030204"/>
              <a:cs typeface="Cambria Math" panose="02040503050406030204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− </a:t>
            </a:r>
            <a:r>
              <a:rPr sz="2800" spc="-1175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800" spc="-6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000" spc="675" baseline="-17000" dirty="0">
                <a:latin typeface="Cambria Math" panose="02040503050406030204"/>
                <a:cs typeface="Cambria Math" panose="02040503050406030204"/>
              </a:rPr>
              <a:t>𝑖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800" spc="25" dirty="0">
                <a:latin typeface="Cambria Math" panose="02040503050406030204"/>
                <a:cs typeface="Cambria Math" panose="02040503050406030204"/>
              </a:rPr>
              <a:t>𝑛</a:t>
            </a:r>
            <a:r>
              <a:rPr sz="2800" spc="-95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3000" spc="382" baseline="-17000" dirty="0">
                <a:latin typeface="Cambria Math" panose="02040503050406030204"/>
                <a:cs typeface="Cambria Math" panose="02040503050406030204"/>
              </a:rPr>
              <a:t>𝑖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99872" y="4614671"/>
            <a:ext cx="5327904" cy="6400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394460" y="4552188"/>
            <a:ext cx="3538728" cy="8656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559308" y="4654296"/>
            <a:ext cx="5209032" cy="5227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1655191" y="4677917"/>
            <a:ext cx="30187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Which one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better?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205596" y="2398776"/>
            <a:ext cx="30861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19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205343" y="3164459"/>
            <a:ext cx="316230" cy="429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19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-16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192261" y="4447794"/>
            <a:ext cx="72771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530" baseline="20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3600" spc="472" baseline="2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0" baseline="-13000" dirty="0">
                <a:latin typeface="Cambria Math" panose="02040503050406030204"/>
                <a:cs typeface="Cambria Math" panose="02040503050406030204"/>
              </a:rPr>
              <a:t>10 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8247253" y="3804284"/>
            <a:ext cx="826769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624573" y="2412872"/>
            <a:ext cx="205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624573" y="3212972"/>
            <a:ext cx="205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609080" y="4502911"/>
            <a:ext cx="205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3443985" y="6163462"/>
            <a:ext cx="3822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=0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282688" y="6163462"/>
            <a:ext cx="38227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=0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Let’s </a:t>
            </a:r>
            <a:r>
              <a:rPr spc="5" dirty="0"/>
              <a:t>try</a:t>
            </a:r>
            <a:r>
              <a:rPr spc="-40" dirty="0"/>
              <a:t> </a:t>
            </a:r>
            <a:r>
              <a:rPr dirty="0"/>
              <a:t>it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880872" y="4750308"/>
            <a:ext cx="7392924" cy="10485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2583" y="2593848"/>
            <a:ext cx="7411211" cy="986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1436" y="1892807"/>
            <a:ext cx="2970276" cy="640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29283" y="1830323"/>
            <a:ext cx="2354579" cy="865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0872" y="1932432"/>
            <a:ext cx="2851404" cy="522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89633" y="1954784"/>
            <a:ext cx="183451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Square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Error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3148" y="4055364"/>
            <a:ext cx="2988564" cy="640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34796" y="3992879"/>
            <a:ext cx="2525267" cy="865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2583" y="4094988"/>
            <a:ext cx="2869691" cy="5227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95527" y="4118229"/>
            <a:ext cx="2009139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Cross</a:t>
            </a:r>
            <a:r>
              <a:rPr sz="2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Entropy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61815" y="2935223"/>
            <a:ext cx="824230" cy="0"/>
          </a:xfrm>
          <a:custGeom>
            <a:avLst/>
            <a:gdLst/>
            <a:ahLst/>
            <a:cxnLst/>
            <a:rect l="l" t="t" r="r" b="b"/>
            <a:pathLst>
              <a:path w="824229">
                <a:moveTo>
                  <a:pt x="0" y="0"/>
                </a:moveTo>
                <a:lnTo>
                  <a:pt x="823722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861815" y="5106923"/>
            <a:ext cx="4043679" cy="0"/>
          </a:xfrm>
          <a:custGeom>
            <a:avLst/>
            <a:gdLst/>
            <a:ahLst/>
            <a:cxnLst/>
            <a:rect l="l" t="t" r="r" b="b"/>
            <a:pathLst>
              <a:path w="4043679">
                <a:moveTo>
                  <a:pt x="0" y="0"/>
                </a:moveTo>
                <a:lnTo>
                  <a:pt x="4043172" y="0"/>
                </a:lnTo>
              </a:path>
            </a:pathLst>
          </a:custGeom>
          <a:ln w="57912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196" y="2842260"/>
            <a:ext cx="6769608" cy="401573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58439" y="6182867"/>
            <a:ext cx="4528185" cy="675640"/>
          </a:xfrm>
          <a:custGeom>
            <a:avLst/>
            <a:gdLst/>
            <a:ahLst/>
            <a:cxnLst/>
            <a:rect l="l" t="t" r="r" b="b"/>
            <a:pathLst>
              <a:path w="4528184" h="675640">
                <a:moveTo>
                  <a:pt x="4527804" y="675130"/>
                </a:moveTo>
                <a:lnTo>
                  <a:pt x="4527804" y="0"/>
                </a:lnTo>
                <a:lnTo>
                  <a:pt x="0" y="0"/>
                </a:lnTo>
                <a:lnTo>
                  <a:pt x="0" y="675130"/>
                </a:lnTo>
                <a:lnTo>
                  <a:pt x="4527804" y="6751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7542" y="623189"/>
            <a:ext cx="224345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30" dirty="0">
                <a:latin typeface="Calibri Light" panose="020F0302020204030204"/>
                <a:cs typeface="Calibri Light" panose="020F0302020204030204"/>
              </a:rPr>
              <a:t>Let’s </a:t>
            </a:r>
            <a:r>
              <a:rPr sz="4400" b="0" spc="5" dirty="0">
                <a:latin typeface="Calibri Light" panose="020F0302020204030204"/>
                <a:cs typeface="Calibri Light" panose="020F0302020204030204"/>
              </a:rPr>
              <a:t>try</a:t>
            </a:r>
            <a:r>
              <a:rPr sz="4400" b="0" spc="-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it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884928" y="327913"/>
          <a:ext cx="3865879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3161"/>
                <a:gridCol w="1923160"/>
              </a:tblGrid>
              <a:tr h="822959">
                <a:tc>
                  <a:txBody>
                    <a:bodyPr/>
                    <a:lstStyle/>
                    <a:p>
                      <a:endParaRPr sz="44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Square</a:t>
                      </a:r>
                      <a:r>
                        <a:rPr sz="2400" spc="-85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Error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0.11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Cross</a:t>
                      </a:r>
                      <a:r>
                        <a:rPr sz="2400" spc="-11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Entropy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0.84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4125214" y="2483865"/>
            <a:ext cx="11652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70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ain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421" rIns="0" bIns="0" rtlCol="0">
            <a:spAutoFit/>
          </a:bodyPr>
          <a:lstStyle/>
          <a:p>
            <a:pPr marL="2851150">
              <a:lnSpc>
                <a:spcPct val="100000"/>
              </a:lnSpc>
            </a:pPr>
            <a:r>
              <a:rPr sz="2800" b="0" spc="-254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b="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b="0" spc="-45" dirty="0">
                <a:latin typeface="Calibri" panose="020F0502020204030204"/>
                <a:cs typeface="Calibri" panose="020F0502020204030204"/>
              </a:rPr>
              <a:t>s</a:t>
            </a:r>
            <a:r>
              <a:rPr sz="2800" b="0" spc="-5" dirty="0">
                <a:latin typeface="Calibri" panose="020F0502020204030204"/>
                <a:cs typeface="Calibri" panose="020F0502020204030204"/>
              </a:rPr>
              <a:t>ti</a:t>
            </a:r>
            <a:r>
              <a:rPr sz="2800" b="0" spc="-20" dirty="0">
                <a:latin typeface="Calibri" panose="020F0502020204030204"/>
                <a:cs typeface="Calibri" panose="020F0502020204030204"/>
              </a:rPr>
              <a:t>n</a:t>
            </a:r>
            <a:r>
              <a:rPr sz="2800" b="0" spc="-5" dirty="0">
                <a:latin typeface="Calibri" panose="020F0502020204030204"/>
                <a:cs typeface="Calibri" panose="020F0502020204030204"/>
              </a:rPr>
              <a:t>g: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16623" y="4385690"/>
            <a:ext cx="473075" cy="716280"/>
          </a:xfrm>
          <a:custGeom>
            <a:avLst/>
            <a:gdLst/>
            <a:ahLst/>
            <a:cxnLst/>
            <a:rect l="l" t="t" r="r" b="b"/>
            <a:pathLst>
              <a:path w="473075" h="716279">
                <a:moveTo>
                  <a:pt x="20574" y="522731"/>
                </a:moveTo>
                <a:lnTo>
                  <a:pt x="0" y="715898"/>
                </a:lnTo>
                <a:lnTo>
                  <a:pt x="166877" y="616330"/>
                </a:lnTo>
                <a:lnTo>
                  <a:pt x="156356" y="609599"/>
                </a:lnTo>
                <a:lnTo>
                  <a:pt x="102489" y="609599"/>
                </a:lnTo>
                <a:lnTo>
                  <a:pt x="53721" y="578357"/>
                </a:lnTo>
                <a:lnTo>
                  <a:pt x="69355" y="553940"/>
                </a:lnTo>
                <a:lnTo>
                  <a:pt x="20574" y="522731"/>
                </a:lnTo>
                <a:close/>
              </a:path>
              <a:path w="473075" h="716279">
                <a:moveTo>
                  <a:pt x="69355" y="553940"/>
                </a:moveTo>
                <a:lnTo>
                  <a:pt x="53721" y="578357"/>
                </a:lnTo>
                <a:lnTo>
                  <a:pt x="102489" y="609599"/>
                </a:lnTo>
                <a:lnTo>
                  <a:pt x="118143" y="585152"/>
                </a:lnTo>
                <a:lnTo>
                  <a:pt x="69355" y="553940"/>
                </a:lnTo>
                <a:close/>
              </a:path>
              <a:path w="473075" h="716279">
                <a:moveTo>
                  <a:pt x="118143" y="585152"/>
                </a:moveTo>
                <a:lnTo>
                  <a:pt x="102489" y="609599"/>
                </a:lnTo>
                <a:lnTo>
                  <a:pt x="156356" y="609599"/>
                </a:lnTo>
                <a:lnTo>
                  <a:pt x="118143" y="585152"/>
                </a:lnTo>
                <a:close/>
              </a:path>
              <a:path w="473075" h="716279">
                <a:moveTo>
                  <a:pt x="424052" y="0"/>
                </a:moveTo>
                <a:lnTo>
                  <a:pt x="69355" y="553940"/>
                </a:lnTo>
                <a:lnTo>
                  <a:pt x="118143" y="585152"/>
                </a:lnTo>
                <a:lnTo>
                  <a:pt x="472821" y="31241"/>
                </a:lnTo>
                <a:lnTo>
                  <a:pt x="4240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45435" y="2909316"/>
            <a:ext cx="1367027" cy="949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02764" y="2863595"/>
            <a:ext cx="1452372" cy="1124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04872" y="2948939"/>
            <a:ext cx="1248155" cy="832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533650" y="2976371"/>
            <a:ext cx="99250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Cross 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05243" y="3957828"/>
            <a:ext cx="1330452" cy="949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897623" y="3912108"/>
            <a:ext cx="1345692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64680" y="3997452"/>
            <a:ext cx="1211579" cy="8321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128509" y="4024883"/>
            <a:ext cx="88582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1445" marR="5080" indent="-11938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Squa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 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Error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89273" y="3767454"/>
            <a:ext cx="519430" cy="634365"/>
          </a:xfrm>
          <a:custGeom>
            <a:avLst/>
            <a:gdLst/>
            <a:ahLst/>
            <a:cxnLst/>
            <a:rect l="l" t="t" r="r" b="b"/>
            <a:pathLst>
              <a:path w="519429" h="634364">
                <a:moveTo>
                  <a:pt x="387603" y="516974"/>
                </a:moveTo>
                <a:lnTo>
                  <a:pt x="342518" y="553339"/>
                </a:lnTo>
                <a:lnTo>
                  <a:pt x="519175" y="633984"/>
                </a:lnTo>
                <a:lnTo>
                  <a:pt x="498558" y="539496"/>
                </a:lnTo>
                <a:lnTo>
                  <a:pt x="405764" y="539496"/>
                </a:lnTo>
                <a:lnTo>
                  <a:pt x="387603" y="516974"/>
                </a:lnTo>
                <a:close/>
              </a:path>
              <a:path w="519429" h="634364">
                <a:moveTo>
                  <a:pt x="432668" y="480627"/>
                </a:moveTo>
                <a:lnTo>
                  <a:pt x="387603" y="516974"/>
                </a:lnTo>
                <a:lnTo>
                  <a:pt x="405764" y="539496"/>
                </a:lnTo>
                <a:lnTo>
                  <a:pt x="450850" y="503174"/>
                </a:lnTo>
                <a:lnTo>
                  <a:pt x="432668" y="480627"/>
                </a:lnTo>
                <a:close/>
              </a:path>
              <a:path w="519429" h="634364">
                <a:moveTo>
                  <a:pt x="477774" y="444246"/>
                </a:moveTo>
                <a:lnTo>
                  <a:pt x="432668" y="480627"/>
                </a:lnTo>
                <a:lnTo>
                  <a:pt x="450850" y="503174"/>
                </a:lnTo>
                <a:lnTo>
                  <a:pt x="405764" y="539496"/>
                </a:lnTo>
                <a:lnTo>
                  <a:pt x="498558" y="539496"/>
                </a:lnTo>
                <a:lnTo>
                  <a:pt x="477774" y="444246"/>
                </a:lnTo>
                <a:close/>
              </a:path>
              <a:path w="519429" h="634364">
                <a:moveTo>
                  <a:pt x="45085" y="0"/>
                </a:moveTo>
                <a:lnTo>
                  <a:pt x="0" y="36322"/>
                </a:lnTo>
                <a:lnTo>
                  <a:pt x="387603" y="516974"/>
                </a:lnTo>
                <a:lnTo>
                  <a:pt x="432668" y="480627"/>
                </a:lnTo>
                <a:lnTo>
                  <a:pt x="450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Choosing </a:t>
            </a:r>
            <a:r>
              <a:rPr spc="-25" dirty="0"/>
              <a:t>Proper</a:t>
            </a:r>
            <a:r>
              <a:rPr spc="-35" dirty="0"/>
              <a:t> </a:t>
            </a:r>
            <a:r>
              <a:rPr dirty="0"/>
              <a:t>Loss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689860" y="2124455"/>
            <a:ext cx="5881116" cy="4351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179189" y="6140805"/>
            <a:ext cx="34607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3784" y="6041135"/>
            <a:ext cx="346075" cy="443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w</a:t>
            </a:r>
            <a:r>
              <a:rPr sz="2400" spc="-7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400" baseline="-21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81500" y="2714244"/>
            <a:ext cx="1367027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38828" y="2667000"/>
            <a:ext cx="1452372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40935" y="2753867"/>
            <a:ext cx="1248156" cy="8305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542276" y="4709159"/>
            <a:ext cx="1330452" cy="949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533131" y="4663440"/>
            <a:ext cx="1345692" cy="1124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601711" y="4748784"/>
            <a:ext cx="1211579" cy="8321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99459" y="3599688"/>
            <a:ext cx="204470" cy="203200"/>
          </a:xfrm>
          <a:custGeom>
            <a:avLst/>
            <a:gdLst/>
            <a:ahLst/>
            <a:cxnLst/>
            <a:rect l="l" t="t" r="r" b="b"/>
            <a:pathLst>
              <a:path w="204470" h="203200">
                <a:moveTo>
                  <a:pt x="102107" y="0"/>
                </a:moveTo>
                <a:lnTo>
                  <a:pt x="62364" y="7959"/>
                </a:lnTo>
                <a:lnTo>
                  <a:pt x="29908" y="29670"/>
                </a:lnTo>
                <a:lnTo>
                  <a:pt x="8024" y="61882"/>
                </a:lnTo>
                <a:lnTo>
                  <a:pt x="0" y="101345"/>
                </a:lnTo>
                <a:lnTo>
                  <a:pt x="8024" y="140809"/>
                </a:lnTo>
                <a:lnTo>
                  <a:pt x="29908" y="173021"/>
                </a:lnTo>
                <a:lnTo>
                  <a:pt x="62364" y="194732"/>
                </a:lnTo>
                <a:lnTo>
                  <a:pt x="102107" y="202692"/>
                </a:lnTo>
                <a:lnTo>
                  <a:pt x="141851" y="194732"/>
                </a:lnTo>
                <a:lnTo>
                  <a:pt x="174307" y="173021"/>
                </a:lnTo>
                <a:lnTo>
                  <a:pt x="196191" y="140809"/>
                </a:lnTo>
                <a:lnTo>
                  <a:pt x="204215" y="101345"/>
                </a:lnTo>
                <a:lnTo>
                  <a:pt x="196191" y="61882"/>
                </a:lnTo>
                <a:lnTo>
                  <a:pt x="174307" y="29670"/>
                </a:lnTo>
                <a:lnTo>
                  <a:pt x="141851" y="7959"/>
                </a:lnTo>
                <a:lnTo>
                  <a:pt x="102107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299459" y="3599688"/>
            <a:ext cx="204470" cy="203200"/>
          </a:xfrm>
          <a:custGeom>
            <a:avLst/>
            <a:gdLst/>
            <a:ahLst/>
            <a:cxnLst/>
            <a:rect l="l" t="t" r="r" b="b"/>
            <a:pathLst>
              <a:path w="204470" h="203200">
                <a:moveTo>
                  <a:pt x="0" y="101345"/>
                </a:moveTo>
                <a:lnTo>
                  <a:pt x="8024" y="61882"/>
                </a:lnTo>
                <a:lnTo>
                  <a:pt x="29908" y="29670"/>
                </a:lnTo>
                <a:lnTo>
                  <a:pt x="62364" y="7959"/>
                </a:lnTo>
                <a:lnTo>
                  <a:pt x="102107" y="0"/>
                </a:lnTo>
                <a:lnTo>
                  <a:pt x="141851" y="7959"/>
                </a:lnTo>
                <a:lnTo>
                  <a:pt x="174307" y="29670"/>
                </a:lnTo>
                <a:lnTo>
                  <a:pt x="196191" y="61882"/>
                </a:lnTo>
                <a:lnTo>
                  <a:pt x="204215" y="101345"/>
                </a:lnTo>
                <a:lnTo>
                  <a:pt x="196191" y="140809"/>
                </a:lnTo>
                <a:lnTo>
                  <a:pt x="174307" y="173021"/>
                </a:lnTo>
                <a:lnTo>
                  <a:pt x="141851" y="194732"/>
                </a:lnTo>
                <a:lnTo>
                  <a:pt x="102107" y="202692"/>
                </a:lnTo>
                <a:lnTo>
                  <a:pt x="62364" y="194732"/>
                </a:lnTo>
                <a:lnTo>
                  <a:pt x="29908" y="173021"/>
                </a:lnTo>
                <a:lnTo>
                  <a:pt x="8024" y="140809"/>
                </a:lnTo>
                <a:lnTo>
                  <a:pt x="0" y="101345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05555" y="532790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346" y="0"/>
                </a:moveTo>
                <a:lnTo>
                  <a:pt x="61882" y="7959"/>
                </a:lnTo>
                <a:lnTo>
                  <a:pt x="29670" y="29670"/>
                </a:lnTo>
                <a:lnTo>
                  <a:pt x="7959" y="61882"/>
                </a:lnTo>
                <a:lnTo>
                  <a:pt x="0" y="101346"/>
                </a:lnTo>
                <a:lnTo>
                  <a:pt x="7959" y="140809"/>
                </a:lnTo>
                <a:lnTo>
                  <a:pt x="29670" y="173021"/>
                </a:lnTo>
                <a:lnTo>
                  <a:pt x="61882" y="194732"/>
                </a:lnTo>
                <a:lnTo>
                  <a:pt x="101346" y="202692"/>
                </a:lnTo>
                <a:lnTo>
                  <a:pt x="140809" y="194732"/>
                </a:lnTo>
                <a:lnTo>
                  <a:pt x="173021" y="173021"/>
                </a:lnTo>
                <a:lnTo>
                  <a:pt x="194732" y="140809"/>
                </a:lnTo>
                <a:lnTo>
                  <a:pt x="202692" y="101346"/>
                </a:lnTo>
                <a:lnTo>
                  <a:pt x="194732" y="61882"/>
                </a:lnTo>
                <a:lnTo>
                  <a:pt x="173021" y="29670"/>
                </a:lnTo>
                <a:lnTo>
                  <a:pt x="140809" y="7959"/>
                </a:lnTo>
                <a:lnTo>
                  <a:pt x="10134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05555" y="5327903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0" y="101346"/>
                </a:moveTo>
                <a:lnTo>
                  <a:pt x="7959" y="61882"/>
                </a:lnTo>
                <a:lnTo>
                  <a:pt x="29670" y="29670"/>
                </a:lnTo>
                <a:lnTo>
                  <a:pt x="61882" y="7959"/>
                </a:lnTo>
                <a:lnTo>
                  <a:pt x="101346" y="0"/>
                </a:lnTo>
                <a:lnTo>
                  <a:pt x="140809" y="7959"/>
                </a:lnTo>
                <a:lnTo>
                  <a:pt x="173021" y="29670"/>
                </a:lnTo>
                <a:lnTo>
                  <a:pt x="194732" y="61882"/>
                </a:lnTo>
                <a:lnTo>
                  <a:pt x="202692" y="101346"/>
                </a:lnTo>
                <a:lnTo>
                  <a:pt x="194732" y="140809"/>
                </a:lnTo>
                <a:lnTo>
                  <a:pt x="173021" y="173021"/>
                </a:lnTo>
                <a:lnTo>
                  <a:pt x="140809" y="194732"/>
                </a:lnTo>
                <a:lnTo>
                  <a:pt x="101346" y="202692"/>
                </a:lnTo>
                <a:lnTo>
                  <a:pt x="61882" y="194732"/>
                </a:lnTo>
                <a:lnTo>
                  <a:pt x="29670" y="173021"/>
                </a:lnTo>
                <a:lnTo>
                  <a:pt x="7959" y="140809"/>
                </a:lnTo>
                <a:lnTo>
                  <a:pt x="0" y="10134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53510" y="3741801"/>
            <a:ext cx="528955" cy="596265"/>
          </a:xfrm>
          <a:custGeom>
            <a:avLst/>
            <a:gdLst/>
            <a:ahLst/>
            <a:cxnLst/>
            <a:rect l="l" t="t" r="r" b="b"/>
            <a:pathLst>
              <a:path w="528954" h="596264">
                <a:moveTo>
                  <a:pt x="438907" y="522820"/>
                </a:moveTo>
                <a:lnTo>
                  <a:pt x="410337" y="548005"/>
                </a:lnTo>
                <a:lnTo>
                  <a:pt x="528827" y="595884"/>
                </a:lnTo>
                <a:lnTo>
                  <a:pt x="513220" y="537082"/>
                </a:lnTo>
                <a:lnTo>
                  <a:pt x="451485" y="537082"/>
                </a:lnTo>
                <a:lnTo>
                  <a:pt x="438907" y="522820"/>
                </a:lnTo>
                <a:close/>
              </a:path>
              <a:path w="528954" h="596264">
                <a:moveTo>
                  <a:pt x="467461" y="497651"/>
                </a:moveTo>
                <a:lnTo>
                  <a:pt x="438907" y="522820"/>
                </a:lnTo>
                <a:lnTo>
                  <a:pt x="451485" y="537082"/>
                </a:lnTo>
                <a:lnTo>
                  <a:pt x="480060" y="511937"/>
                </a:lnTo>
                <a:lnTo>
                  <a:pt x="467461" y="497651"/>
                </a:lnTo>
                <a:close/>
              </a:path>
              <a:path w="528954" h="596264">
                <a:moveTo>
                  <a:pt x="496062" y="472440"/>
                </a:moveTo>
                <a:lnTo>
                  <a:pt x="467461" y="497651"/>
                </a:lnTo>
                <a:lnTo>
                  <a:pt x="480060" y="511937"/>
                </a:lnTo>
                <a:lnTo>
                  <a:pt x="451485" y="537082"/>
                </a:lnTo>
                <a:lnTo>
                  <a:pt x="513220" y="537082"/>
                </a:lnTo>
                <a:lnTo>
                  <a:pt x="496062" y="472440"/>
                </a:lnTo>
                <a:close/>
              </a:path>
              <a:path w="528954" h="596264">
                <a:moveTo>
                  <a:pt x="28575" y="0"/>
                </a:moveTo>
                <a:lnTo>
                  <a:pt x="0" y="25146"/>
                </a:lnTo>
                <a:lnTo>
                  <a:pt x="438907" y="522820"/>
                </a:lnTo>
                <a:lnTo>
                  <a:pt x="467461" y="497651"/>
                </a:lnTo>
                <a:lnTo>
                  <a:pt x="2857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04438" y="5339969"/>
            <a:ext cx="179070" cy="108585"/>
          </a:xfrm>
          <a:custGeom>
            <a:avLst/>
            <a:gdLst/>
            <a:ahLst/>
            <a:cxnLst/>
            <a:rect l="l" t="t" r="r" b="b"/>
            <a:pathLst>
              <a:path w="179070" h="108585">
                <a:moveTo>
                  <a:pt x="166837" y="29971"/>
                </a:moveTo>
                <a:lnTo>
                  <a:pt x="82676" y="29971"/>
                </a:lnTo>
                <a:lnTo>
                  <a:pt x="94869" y="66166"/>
                </a:lnTo>
                <a:lnTo>
                  <a:pt x="76838" y="72232"/>
                </a:lnTo>
                <a:lnTo>
                  <a:pt x="89026" y="108330"/>
                </a:lnTo>
                <a:lnTo>
                  <a:pt x="166837" y="29971"/>
                </a:lnTo>
                <a:close/>
              </a:path>
              <a:path w="179070" h="108585">
                <a:moveTo>
                  <a:pt x="64629" y="36070"/>
                </a:moveTo>
                <a:lnTo>
                  <a:pt x="0" y="57911"/>
                </a:lnTo>
                <a:lnTo>
                  <a:pt x="12191" y="93979"/>
                </a:lnTo>
                <a:lnTo>
                  <a:pt x="76838" y="72232"/>
                </a:lnTo>
                <a:lnTo>
                  <a:pt x="64629" y="36070"/>
                </a:lnTo>
                <a:close/>
              </a:path>
              <a:path w="179070" h="108585">
                <a:moveTo>
                  <a:pt x="82676" y="29971"/>
                </a:moveTo>
                <a:lnTo>
                  <a:pt x="64629" y="36070"/>
                </a:lnTo>
                <a:lnTo>
                  <a:pt x="76838" y="72232"/>
                </a:lnTo>
                <a:lnTo>
                  <a:pt x="94869" y="66166"/>
                </a:lnTo>
                <a:lnTo>
                  <a:pt x="82676" y="29971"/>
                </a:lnTo>
                <a:close/>
              </a:path>
              <a:path w="179070" h="108585">
                <a:moveTo>
                  <a:pt x="52450" y="0"/>
                </a:moveTo>
                <a:lnTo>
                  <a:pt x="64629" y="36070"/>
                </a:lnTo>
                <a:lnTo>
                  <a:pt x="82676" y="29971"/>
                </a:lnTo>
                <a:lnTo>
                  <a:pt x="166837" y="29971"/>
                </a:lnTo>
                <a:lnTo>
                  <a:pt x="179070" y="17652"/>
                </a:lnTo>
                <a:lnTo>
                  <a:pt x="5245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13663" y="1831340"/>
            <a:ext cx="8037195" cy="3705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When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using softmax output</a:t>
            </a:r>
            <a:r>
              <a:rPr sz="2800" spc="6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60" dirty="0">
                <a:latin typeface="Calibri" panose="020F0502020204030204"/>
                <a:cs typeface="Calibri" panose="020F0502020204030204"/>
              </a:rPr>
              <a:t>layer,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choose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cross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 entropy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868680" algn="ctr">
              <a:lnSpc>
                <a:spcPct val="100000"/>
              </a:lnSpc>
              <a:spcBef>
                <a:spcPts val="74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Cross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968750">
              <a:lnSpc>
                <a:spcPct val="100000"/>
              </a:lnSpc>
            </a:pP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Entropy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341120">
              <a:lnSpc>
                <a:spcPct val="100000"/>
              </a:lnSpc>
            </a:pPr>
            <a:r>
              <a:rPr sz="2400" spc="-55" dirty="0">
                <a:latin typeface="Calibri" panose="020F0502020204030204"/>
                <a:cs typeface="Calibri" panose="020F0502020204030204"/>
              </a:rPr>
              <a:t>Total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37668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Loss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1175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Squa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121920" algn="r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Er</a:t>
            </a:r>
            <a:r>
              <a:rPr sz="24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or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2904" y="5814669"/>
            <a:ext cx="2101850" cy="847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1800" spc="-15" dirty="0">
                <a:latin typeface="Calibri" panose="020F0502020204030204"/>
                <a:cs typeface="Calibri" panose="020F0502020204030204"/>
                <a:hlinkClick r:id="rId8"/>
              </a:rPr>
              <a:t>http://jmlr.org/procee 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800" spc="-10" dirty="0">
                <a:latin typeface="Calibri" panose="020F0502020204030204"/>
                <a:cs typeface="Calibri" panose="020F0502020204030204"/>
              </a:rPr>
              <a:t>dings/papers/v9/gloro  t10a/glorot10a.pdf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48146" y="1062228"/>
            <a:ext cx="2037714" cy="260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marL="192405" marR="5080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01953" y="1720977"/>
            <a:ext cx="303847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098803" y="2578607"/>
            <a:ext cx="3789045" cy="654050"/>
          </a:xfrm>
          <a:prstGeom prst="rect">
            <a:avLst/>
          </a:prstGeom>
          <a:solidFill>
            <a:srgbClr val="85EF11"/>
          </a:solidFill>
          <a:ln w="76200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85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Mini-batch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1953" y="3492754"/>
            <a:ext cx="3468370" cy="2228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New activation</a:t>
            </a:r>
            <a:r>
              <a:rPr sz="2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Adaptive Learning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Momentum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6784" y="6196584"/>
            <a:ext cx="8772144" cy="441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15611" y="6187440"/>
            <a:ext cx="4433570" cy="466725"/>
          </a:xfrm>
          <a:custGeom>
            <a:avLst/>
            <a:gdLst/>
            <a:ahLst/>
            <a:cxnLst/>
            <a:rect l="l" t="t" r="r" b="b"/>
            <a:pathLst>
              <a:path w="4433570" h="466725">
                <a:moveTo>
                  <a:pt x="0" y="466344"/>
                </a:moveTo>
                <a:lnTo>
                  <a:pt x="4433316" y="466344"/>
                </a:lnTo>
                <a:lnTo>
                  <a:pt x="4433316" y="0"/>
                </a:lnTo>
                <a:lnTo>
                  <a:pt x="0" y="0"/>
                </a:lnTo>
                <a:lnTo>
                  <a:pt x="0" y="466344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246253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dirty="0">
                <a:latin typeface="Calibri Light" panose="020F0302020204030204"/>
                <a:cs typeface="Calibri Light" panose="020F0302020204030204"/>
              </a:rPr>
              <a:t>Min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i-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b</a:t>
            </a:r>
            <a:r>
              <a:rPr sz="4400" b="0" spc="-50" dirty="0">
                <a:latin typeface="Calibri Light" panose="020F0302020204030204"/>
                <a:cs typeface="Calibri Light" panose="020F0302020204030204"/>
              </a:rPr>
              <a:t>a</a:t>
            </a:r>
            <a:r>
              <a:rPr sz="4400" b="0" spc="-45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ch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6067" y="1778507"/>
            <a:ext cx="271272" cy="672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06067" y="1778507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290"/>
              </a:spcBef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8923" y="1781555"/>
            <a:ext cx="96621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58923" y="1781555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8404" y="332765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8394" y="205740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28950" y="205282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76244" y="1778507"/>
            <a:ext cx="2712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76244" y="177850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507485" y="1818385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43984" y="1778507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43984" y="177850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56938" y="1935734"/>
            <a:ext cx="3327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25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8546" y="134874"/>
                </a:lnTo>
                <a:lnTo>
                  <a:pt x="603504" y="89916"/>
                </a:lnTo>
                <a:lnTo>
                  <a:pt x="558546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3885" h="180339">
                <a:moveTo>
                  <a:pt x="558546" y="134874"/>
                </a:moveTo>
                <a:lnTo>
                  <a:pt x="513588" y="134874"/>
                </a:lnTo>
                <a:lnTo>
                  <a:pt x="513588" y="179832"/>
                </a:lnTo>
                <a:lnTo>
                  <a:pt x="558546" y="134874"/>
                </a:lnTo>
                <a:close/>
              </a:path>
              <a:path w="603885" h="180339">
                <a:moveTo>
                  <a:pt x="513588" y="0"/>
                </a:moveTo>
                <a:lnTo>
                  <a:pt x="513588" y="44958"/>
                </a:lnTo>
                <a:lnTo>
                  <a:pt x="558546" y="44958"/>
                </a:lnTo>
                <a:lnTo>
                  <a:pt x="513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3588" y="44958"/>
                </a:lnTo>
                <a:lnTo>
                  <a:pt x="513588" y="0"/>
                </a:lnTo>
                <a:lnTo>
                  <a:pt x="603504" y="89916"/>
                </a:lnTo>
                <a:lnTo>
                  <a:pt x="513588" y="179832"/>
                </a:lnTo>
                <a:lnTo>
                  <a:pt x="513588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50334" y="2137917"/>
            <a:ext cx="25336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09116" y="2586227"/>
            <a:ext cx="271272" cy="672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09116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292097" y="2626486"/>
            <a:ext cx="36258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31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61972" y="2580132"/>
            <a:ext cx="966215" cy="684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061972" y="2580132"/>
            <a:ext cx="966469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08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28394" y="286512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28950" y="2860548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79291" y="2586227"/>
            <a:ext cx="2712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79291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459860" y="2626486"/>
            <a:ext cx="36830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31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47032" y="2586227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47032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471796" y="2621279"/>
            <a:ext cx="46672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530" baseline="-21000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3600" spc="-78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8" y="0"/>
                </a:moveTo>
                <a:lnTo>
                  <a:pt x="0" y="90678"/>
                </a:lnTo>
                <a:lnTo>
                  <a:pt x="90678" y="181356"/>
                </a:lnTo>
                <a:lnTo>
                  <a:pt x="90678" y="136017"/>
                </a:lnTo>
                <a:lnTo>
                  <a:pt x="556641" y="136017"/>
                </a:lnTo>
                <a:lnTo>
                  <a:pt x="601980" y="90678"/>
                </a:lnTo>
                <a:lnTo>
                  <a:pt x="556641" y="45338"/>
                </a:lnTo>
                <a:lnTo>
                  <a:pt x="90678" y="45338"/>
                </a:lnTo>
                <a:lnTo>
                  <a:pt x="90678" y="0"/>
                </a:lnTo>
                <a:close/>
              </a:path>
              <a:path w="601979" h="181610">
                <a:moveTo>
                  <a:pt x="556641" y="136017"/>
                </a:moveTo>
                <a:lnTo>
                  <a:pt x="511302" y="136017"/>
                </a:lnTo>
                <a:lnTo>
                  <a:pt x="511302" y="181356"/>
                </a:lnTo>
                <a:lnTo>
                  <a:pt x="556641" y="136017"/>
                </a:lnTo>
                <a:close/>
              </a:path>
              <a:path w="601979" h="181610">
                <a:moveTo>
                  <a:pt x="511302" y="0"/>
                </a:moveTo>
                <a:lnTo>
                  <a:pt x="511302" y="45338"/>
                </a:lnTo>
                <a:lnTo>
                  <a:pt x="556641" y="45338"/>
                </a:lnTo>
                <a:lnTo>
                  <a:pt x="511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8" y="0"/>
                </a:lnTo>
                <a:lnTo>
                  <a:pt x="90678" y="45338"/>
                </a:lnTo>
                <a:lnTo>
                  <a:pt x="511302" y="45338"/>
                </a:lnTo>
                <a:lnTo>
                  <a:pt x="511302" y="0"/>
                </a:lnTo>
                <a:lnTo>
                  <a:pt x="601980" y="90678"/>
                </a:lnTo>
                <a:lnTo>
                  <a:pt x="511302" y="181356"/>
                </a:lnTo>
                <a:lnTo>
                  <a:pt x="511302" y="136017"/>
                </a:lnTo>
                <a:lnTo>
                  <a:pt x="90678" y="136017"/>
                </a:lnTo>
                <a:lnTo>
                  <a:pt x="90678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949700" y="2981833"/>
            <a:ext cx="38989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04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50" dirty="0">
                <a:latin typeface="Cambria Math" panose="02040503050406030204"/>
                <a:cs typeface="Cambria Math" panose="02040503050406030204"/>
              </a:rPr>
              <a:t>31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3439" y="1961388"/>
            <a:ext cx="359664" cy="359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4389" y="194233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12291" y="4331208"/>
            <a:ext cx="359664" cy="359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3241" y="43121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24483" y="2718816"/>
            <a:ext cx="359664" cy="359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05433" y="2699766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8763" y="5321808"/>
            <a:ext cx="359664" cy="3596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59713" y="53027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4"/>
                </a:moveTo>
                <a:lnTo>
                  <a:pt x="397764" y="397764"/>
                </a:lnTo>
                <a:lnTo>
                  <a:pt x="397764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90827" y="4218432"/>
            <a:ext cx="272796" cy="6720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290827" y="4218432"/>
            <a:ext cx="29845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295"/>
              </a:spcBef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045207" y="4221479"/>
            <a:ext cx="966216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045207" y="422147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63419" y="591291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614677" y="449732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4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4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13710" y="44927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62528" y="4218432"/>
            <a:ext cx="271272" cy="6720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62528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3493389" y="4258945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430267" y="4218432"/>
            <a:ext cx="271272" cy="6720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30267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442840" y="4376292"/>
            <a:ext cx="33909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19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6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7022" y="134874"/>
                </a:lnTo>
                <a:lnTo>
                  <a:pt x="601979" y="89916"/>
                </a:lnTo>
                <a:lnTo>
                  <a:pt x="557022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5" y="0"/>
                </a:lnTo>
                <a:lnTo>
                  <a:pt x="89915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79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3936238" y="4578350"/>
            <a:ext cx="25971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97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309116" y="5170932"/>
            <a:ext cx="271272" cy="672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09116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292478" y="5212079"/>
            <a:ext cx="36322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16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061972" y="5166359"/>
            <a:ext cx="96621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061972" y="516635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07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628394" y="545134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028950" y="54452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479291" y="5170932"/>
            <a:ext cx="2712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479291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3460241" y="5212079"/>
            <a:ext cx="36830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16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448555" y="5170932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48555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472432" y="5206872"/>
            <a:ext cx="45974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530" baseline="-21000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3600" spc="-78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16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7022" y="134874"/>
                </a:lnTo>
                <a:lnTo>
                  <a:pt x="601980" y="89916"/>
                </a:lnTo>
                <a:lnTo>
                  <a:pt x="557022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80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3950334" y="5567476"/>
            <a:ext cx="38100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16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259070" y="930909"/>
            <a:ext cx="306197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5" defTabSz="-635">
              <a:lnSpc>
                <a:spcPct val="100000"/>
              </a:lnSpc>
              <a:buFont typeface="Wingdings" panose="05000000000000000000"/>
              <a:buChar char=""/>
              <a:tabLst>
                <a:tab pos="527685" algn="l"/>
                <a:tab pos="52832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Randomly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initialize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27685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parameters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18033" y="2015935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Mini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-b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09194" y="4487482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Mini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-b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49986" y="1636014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3"/>
                </a:moveTo>
                <a:lnTo>
                  <a:pt x="4279392" y="2310383"/>
                </a:lnTo>
                <a:lnTo>
                  <a:pt x="4279392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49986" y="4132326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4"/>
                </a:moveTo>
                <a:lnTo>
                  <a:pt x="4279392" y="2310384"/>
                </a:lnTo>
                <a:lnTo>
                  <a:pt x="4279392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5293486" y="1785492"/>
            <a:ext cx="3589020" cy="2573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985" indent="-514985" defTabSz="-635">
              <a:lnSpc>
                <a:spcPct val="100000"/>
              </a:lnSpc>
              <a:buFont typeface="Wingdings" panose="05000000000000000000"/>
              <a:buChar char=""/>
              <a:tabLst>
                <a:tab pos="514350" algn="l"/>
                <a:tab pos="51562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Pick 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15" baseline="24000" dirty="0">
                <a:latin typeface="Calibri" panose="020F0502020204030204"/>
                <a:cs typeface="Calibri" panose="020F0502020204030204"/>
              </a:rPr>
              <a:t>st</a:t>
            </a:r>
            <a:r>
              <a:rPr sz="2400" spc="112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batch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48005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𝐿′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2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19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0" baseline="29000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19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⋯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525145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Update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parameters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once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28955" indent="-514985" defTabSz="-635">
              <a:lnSpc>
                <a:spcPct val="100000"/>
              </a:lnSpc>
              <a:spcBef>
                <a:spcPts val="1230"/>
              </a:spcBef>
              <a:buFont typeface="Wingdings" panose="05000000000000000000"/>
              <a:buChar char=""/>
              <a:tabLst>
                <a:tab pos="528955" algn="l"/>
                <a:tab pos="52959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Pick 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nd</a:t>
            </a:r>
            <a:r>
              <a:rPr sz="2400" spc="112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batch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48005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𝐿′′</a:t>
            </a:r>
            <a:r>
              <a:rPr sz="2400" spc="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202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2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52" baseline="29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6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202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⋯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525145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Update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parameters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once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321172" y="4761610"/>
            <a:ext cx="3132455" cy="746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985" indent="-514985" defTabSz="-635">
              <a:lnSpc>
                <a:spcPct val="100000"/>
              </a:lnSpc>
              <a:buFont typeface="Wingdings" panose="05000000000000000000"/>
              <a:buChar char=""/>
              <a:tabLst>
                <a:tab pos="514350" algn="l"/>
                <a:tab pos="515620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Until </a:t>
            </a:r>
            <a:r>
              <a:rPr sz="2400" dirty="0">
                <a:latin typeface="Calibri" panose="020F0502020204030204"/>
                <a:cs typeface="Calibri" panose="020F0502020204030204"/>
              </a:rPr>
              <a:t>all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mini-batches 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have </a:t>
            </a:r>
            <a:r>
              <a:rPr sz="2400" dirty="0">
                <a:latin typeface="Calibri" panose="020F0502020204030204"/>
                <a:cs typeface="Calibri" panose="020F0502020204030204"/>
              </a:rPr>
              <a:t>been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picked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711188" y="4524502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789676" y="5556503"/>
            <a:ext cx="2328672" cy="5654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060947" y="5504688"/>
            <a:ext cx="1787652" cy="75895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849111" y="5596128"/>
            <a:ext cx="2209799" cy="44805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6291198" y="5618988"/>
            <a:ext cx="132905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one</a:t>
            </a:r>
            <a:r>
              <a:rPr sz="24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epoch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5202173" y="1797557"/>
            <a:ext cx="3820795" cy="3728085"/>
          </a:xfrm>
          <a:custGeom>
            <a:avLst/>
            <a:gdLst/>
            <a:ahLst/>
            <a:cxnLst/>
            <a:rect l="l" t="t" r="r" b="b"/>
            <a:pathLst>
              <a:path w="3820795" h="3728085">
                <a:moveTo>
                  <a:pt x="0" y="3727704"/>
                </a:moveTo>
                <a:lnTo>
                  <a:pt x="3820668" y="3727704"/>
                </a:lnTo>
                <a:lnTo>
                  <a:pt x="3820668" y="0"/>
                </a:lnTo>
                <a:lnTo>
                  <a:pt x="0" y="0"/>
                </a:lnTo>
                <a:lnTo>
                  <a:pt x="0" y="372770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177028" y="6102094"/>
            <a:ext cx="3555491" cy="63550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119115" y="6085332"/>
            <a:ext cx="3668267" cy="7589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236464" y="6141720"/>
            <a:ext cx="3436620" cy="5181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5349621" y="6199632"/>
            <a:ext cx="320802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Repeat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above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process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352800" y="117347"/>
            <a:ext cx="5678424" cy="6400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230879" y="54864"/>
            <a:ext cx="5803392" cy="8656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412235" y="156971"/>
            <a:ext cx="5559552" cy="5227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3491610" y="179070"/>
            <a:ext cx="528383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 </a:t>
            </a:r>
            <a:r>
              <a:rPr sz="28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8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really minimize total</a:t>
            </a:r>
            <a:r>
              <a:rPr sz="2800" b="0" spc="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loss!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1584" y="2193035"/>
            <a:ext cx="4657344" cy="16901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F</a:t>
            </a:r>
            <a:r>
              <a:rPr spc="-80" dirty="0"/>
              <a:t>r</a:t>
            </a:r>
            <a:r>
              <a:rPr dirty="0"/>
              <a:t>am</a:t>
            </a:r>
            <a:r>
              <a:rPr spc="-40" dirty="0"/>
              <a:t>e</a:t>
            </a:r>
            <a:r>
              <a:rPr spc="-60" dirty="0"/>
              <a:t>w</a:t>
            </a:r>
            <a:r>
              <a:rPr spc="-5" dirty="0"/>
              <a:t>ork</a:t>
            </a:r>
            <a:endParaRPr spc="-5" dirty="0"/>
          </a:p>
        </p:txBody>
      </p:sp>
      <p:sp>
        <p:nvSpPr>
          <p:cNvPr id="4" name="object 4"/>
          <p:cNvSpPr/>
          <p:nvPr/>
        </p:nvSpPr>
        <p:spPr>
          <a:xfrm>
            <a:off x="1088136" y="2170938"/>
            <a:ext cx="1636776" cy="954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8136" y="2034539"/>
            <a:ext cx="1636776" cy="272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76933" y="2263140"/>
            <a:ext cx="1060450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set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8178" y="2665948"/>
            <a:ext cx="986155" cy="46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 </a:t>
            </a:r>
            <a:r>
              <a:rPr sz="255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550" i="1" spc="7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250" spc="112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spc="-270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dirty="0">
                <a:latin typeface="MT Extra" panose="05050102010205020202"/>
                <a:cs typeface="MT Extra" panose="05050102010205020202"/>
              </a:rPr>
              <a:t></a:t>
            </a:r>
            <a:endParaRPr sz="2550">
              <a:latin typeface="MT Extra" panose="05050102010205020202"/>
              <a:cs typeface="MT Extra" panose="0505010201020502020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9424" y="848774"/>
            <a:ext cx="36004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spc="-275" dirty="0">
                <a:latin typeface="Symbol" panose="05050102010706020507"/>
                <a:cs typeface="Symbol" panose="05050102010706020507"/>
              </a:rPr>
              <a:t></a:t>
            </a:r>
            <a:r>
              <a:rPr sz="3350" spc="-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endParaRPr sz="25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2298" y="952500"/>
            <a:ext cx="6496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8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48302" y="237997"/>
            <a:ext cx="2399030" cy="1124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Recognition: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448945" algn="ctr">
              <a:lnSpc>
                <a:spcPct val="100000"/>
              </a:lnSpc>
              <a:spcBef>
                <a:spcPts val="1930"/>
              </a:spcBef>
            </a:pPr>
            <a:r>
              <a:rPr sz="25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50" i="1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275" dirty="0">
                <a:latin typeface="Symbol" panose="05050102010706020507"/>
                <a:cs typeface="Symbol" panose="05050102010706020507"/>
              </a:rPr>
              <a:t></a:t>
            </a:r>
            <a:endParaRPr sz="33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943605" y="2150490"/>
            <a:ext cx="9613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30224" y="5351526"/>
            <a:ext cx="1635252" cy="9547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30224" y="5215128"/>
            <a:ext cx="1635252" cy="2727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30224" y="5215128"/>
            <a:ext cx="1635760" cy="273050"/>
          </a:xfrm>
          <a:custGeom>
            <a:avLst/>
            <a:gdLst/>
            <a:ahLst/>
            <a:cxnLst/>
            <a:rect l="l" t="t" r="r" b="b"/>
            <a:pathLst>
              <a:path w="1635760" h="273050">
                <a:moveTo>
                  <a:pt x="1635252" y="136398"/>
                </a:moveTo>
                <a:lnTo>
                  <a:pt x="1606049" y="172651"/>
                </a:lnTo>
                <a:lnTo>
                  <a:pt x="1556536" y="194860"/>
                </a:lnTo>
                <a:lnTo>
                  <a:pt x="1485682" y="215051"/>
                </a:lnTo>
                <a:lnTo>
                  <a:pt x="1442972" y="224269"/>
                </a:lnTo>
                <a:lnTo>
                  <a:pt x="1395793" y="232838"/>
                </a:lnTo>
                <a:lnTo>
                  <a:pt x="1344432" y="240710"/>
                </a:lnTo>
                <a:lnTo>
                  <a:pt x="1289178" y="247836"/>
                </a:lnTo>
                <a:lnTo>
                  <a:pt x="1230319" y="254169"/>
                </a:lnTo>
                <a:lnTo>
                  <a:pt x="1168144" y="259659"/>
                </a:lnTo>
                <a:lnTo>
                  <a:pt x="1102942" y="264260"/>
                </a:lnTo>
                <a:lnTo>
                  <a:pt x="1035000" y="267922"/>
                </a:lnTo>
                <a:lnTo>
                  <a:pt x="964608" y="270597"/>
                </a:lnTo>
                <a:lnTo>
                  <a:pt x="892054" y="272238"/>
                </a:lnTo>
                <a:lnTo>
                  <a:pt x="817626" y="272796"/>
                </a:lnTo>
                <a:lnTo>
                  <a:pt x="743197" y="272238"/>
                </a:lnTo>
                <a:lnTo>
                  <a:pt x="670643" y="270597"/>
                </a:lnTo>
                <a:lnTo>
                  <a:pt x="600251" y="267922"/>
                </a:lnTo>
                <a:lnTo>
                  <a:pt x="532309" y="264260"/>
                </a:lnTo>
                <a:lnTo>
                  <a:pt x="467107" y="259659"/>
                </a:lnTo>
                <a:lnTo>
                  <a:pt x="404932" y="254169"/>
                </a:lnTo>
                <a:lnTo>
                  <a:pt x="346073" y="247836"/>
                </a:lnTo>
                <a:lnTo>
                  <a:pt x="290819" y="240710"/>
                </a:lnTo>
                <a:lnTo>
                  <a:pt x="239458" y="232838"/>
                </a:lnTo>
                <a:lnTo>
                  <a:pt x="192279" y="224269"/>
                </a:lnTo>
                <a:lnTo>
                  <a:pt x="149569" y="215051"/>
                </a:lnTo>
                <a:lnTo>
                  <a:pt x="111618" y="205231"/>
                </a:lnTo>
                <a:lnTo>
                  <a:pt x="51147" y="183983"/>
                </a:lnTo>
                <a:lnTo>
                  <a:pt x="13171" y="160910"/>
                </a:lnTo>
                <a:lnTo>
                  <a:pt x="0" y="136398"/>
                </a:lnTo>
                <a:lnTo>
                  <a:pt x="3340" y="123985"/>
                </a:lnTo>
                <a:lnTo>
                  <a:pt x="51147" y="88812"/>
                </a:lnTo>
                <a:lnTo>
                  <a:pt x="111618" y="67564"/>
                </a:lnTo>
                <a:lnTo>
                  <a:pt x="149569" y="57744"/>
                </a:lnTo>
                <a:lnTo>
                  <a:pt x="192279" y="48526"/>
                </a:lnTo>
                <a:lnTo>
                  <a:pt x="239458" y="39957"/>
                </a:lnTo>
                <a:lnTo>
                  <a:pt x="290819" y="32085"/>
                </a:lnTo>
                <a:lnTo>
                  <a:pt x="346073" y="24959"/>
                </a:lnTo>
                <a:lnTo>
                  <a:pt x="404932" y="18626"/>
                </a:lnTo>
                <a:lnTo>
                  <a:pt x="467107" y="13136"/>
                </a:lnTo>
                <a:lnTo>
                  <a:pt x="532309" y="8535"/>
                </a:lnTo>
                <a:lnTo>
                  <a:pt x="600251" y="4873"/>
                </a:lnTo>
                <a:lnTo>
                  <a:pt x="670643" y="2198"/>
                </a:lnTo>
                <a:lnTo>
                  <a:pt x="743197" y="557"/>
                </a:lnTo>
                <a:lnTo>
                  <a:pt x="817626" y="0"/>
                </a:lnTo>
                <a:lnTo>
                  <a:pt x="892054" y="557"/>
                </a:lnTo>
                <a:lnTo>
                  <a:pt x="964608" y="2198"/>
                </a:lnTo>
                <a:lnTo>
                  <a:pt x="1035000" y="4873"/>
                </a:lnTo>
                <a:lnTo>
                  <a:pt x="1102942" y="8535"/>
                </a:lnTo>
                <a:lnTo>
                  <a:pt x="1168144" y="13136"/>
                </a:lnTo>
                <a:lnTo>
                  <a:pt x="1230319" y="18626"/>
                </a:lnTo>
                <a:lnTo>
                  <a:pt x="1289178" y="24959"/>
                </a:lnTo>
                <a:lnTo>
                  <a:pt x="1344432" y="32085"/>
                </a:lnTo>
                <a:lnTo>
                  <a:pt x="1395793" y="39957"/>
                </a:lnTo>
                <a:lnTo>
                  <a:pt x="1442972" y="48526"/>
                </a:lnTo>
                <a:lnTo>
                  <a:pt x="1485682" y="57744"/>
                </a:lnTo>
                <a:lnTo>
                  <a:pt x="1523633" y="67563"/>
                </a:lnTo>
                <a:lnTo>
                  <a:pt x="1584104" y="88812"/>
                </a:lnTo>
                <a:lnTo>
                  <a:pt x="1622080" y="111885"/>
                </a:lnTo>
                <a:lnTo>
                  <a:pt x="1635252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30224" y="5351526"/>
            <a:ext cx="1635760" cy="955040"/>
          </a:xfrm>
          <a:custGeom>
            <a:avLst/>
            <a:gdLst/>
            <a:ahLst/>
            <a:cxnLst/>
            <a:rect l="l" t="t" r="r" b="b"/>
            <a:pathLst>
              <a:path w="1635760" h="955039">
                <a:moveTo>
                  <a:pt x="1635252" y="0"/>
                </a:moveTo>
                <a:lnTo>
                  <a:pt x="1635252" y="818388"/>
                </a:lnTo>
                <a:lnTo>
                  <a:pt x="1631911" y="830803"/>
                </a:lnTo>
                <a:lnTo>
                  <a:pt x="1584104" y="865984"/>
                </a:lnTo>
                <a:lnTo>
                  <a:pt x="1523633" y="887233"/>
                </a:lnTo>
                <a:lnTo>
                  <a:pt x="1485682" y="897052"/>
                </a:lnTo>
                <a:lnTo>
                  <a:pt x="1442972" y="906269"/>
                </a:lnTo>
                <a:lnTo>
                  <a:pt x="1395793" y="914838"/>
                </a:lnTo>
                <a:lnTo>
                  <a:pt x="1344432" y="922708"/>
                </a:lnTo>
                <a:lnTo>
                  <a:pt x="1289178" y="929833"/>
                </a:lnTo>
                <a:lnTo>
                  <a:pt x="1230319" y="936164"/>
                </a:lnTo>
                <a:lnTo>
                  <a:pt x="1168144" y="941654"/>
                </a:lnTo>
                <a:lnTo>
                  <a:pt x="1102942" y="946253"/>
                </a:lnTo>
                <a:lnTo>
                  <a:pt x="1035000" y="949914"/>
                </a:lnTo>
                <a:lnTo>
                  <a:pt x="964608" y="952588"/>
                </a:lnTo>
                <a:lnTo>
                  <a:pt x="892054" y="954228"/>
                </a:lnTo>
                <a:lnTo>
                  <a:pt x="817626" y="954786"/>
                </a:lnTo>
                <a:lnTo>
                  <a:pt x="743197" y="954228"/>
                </a:lnTo>
                <a:lnTo>
                  <a:pt x="670643" y="952588"/>
                </a:lnTo>
                <a:lnTo>
                  <a:pt x="600251" y="949914"/>
                </a:lnTo>
                <a:lnTo>
                  <a:pt x="532309" y="946253"/>
                </a:lnTo>
                <a:lnTo>
                  <a:pt x="467107" y="941654"/>
                </a:lnTo>
                <a:lnTo>
                  <a:pt x="404932" y="936164"/>
                </a:lnTo>
                <a:lnTo>
                  <a:pt x="346073" y="929833"/>
                </a:lnTo>
                <a:lnTo>
                  <a:pt x="290819" y="922708"/>
                </a:lnTo>
                <a:lnTo>
                  <a:pt x="239458" y="914838"/>
                </a:lnTo>
                <a:lnTo>
                  <a:pt x="192279" y="906269"/>
                </a:lnTo>
                <a:lnTo>
                  <a:pt x="149569" y="897052"/>
                </a:lnTo>
                <a:lnTo>
                  <a:pt x="111618" y="887233"/>
                </a:lnTo>
                <a:lnTo>
                  <a:pt x="51147" y="865984"/>
                </a:lnTo>
                <a:lnTo>
                  <a:pt x="13171" y="842907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345438" y="5445252"/>
            <a:ext cx="100520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</a:pPr>
            <a:r>
              <a:rPr sz="2400" spc="-15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aining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Data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91539" y="3662171"/>
            <a:ext cx="1912620" cy="10896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91539" y="3662171"/>
            <a:ext cx="1912620" cy="1089660"/>
          </a:xfrm>
          <a:custGeom>
            <a:avLst/>
            <a:gdLst/>
            <a:ahLst/>
            <a:cxnLst/>
            <a:rect l="l" t="t" r="r" b="b"/>
            <a:pathLst>
              <a:path w="1912620" h="1089660">
                <a:moveTo>
                  <a:pt x="0" y="181609"/>
                </a:moveTo>
                <a:lnTo>
                  <a:pt x="6486" y="133320"/>
                </a:lnTo>
                <a:lnTo>
                  <a:pt x="24794" y="89934"/>
                </a:lnTo>
                <a:lnTo>
                  <a:pt x="53190" y="53181"/>
                </a:lnTo>
                <a:lnTo>
                  <a:pt x="89946" y="24788"/>
                </a:lnTo>
                <a:lnTo>
                  <a:pt x="133329" y="6485"/>
                </a:lnTo>
                <a:lnTo>
                  <a:pt x="181609" y="0"/>
                </a:lnTo>
                <a:lnTo>
                  <a:pt x="1731010" y="0"/>
                </a:lnTo>
                <a:lnTo>
                  <a:pt x="1779299" y="6485"/>
                </a:lnTo>
                <a:lnTo>
                  <a:pt x="1822685" y="24788"/>
                </a:lnTo>
                <a:lnTo>
                  <a:pt x="1859438" y="53181"/>
                </a:lnTo>
                <a:lnTo>
                  <a:pt x="1887831" y="89934"/>
                </a:lnTo>
                <a:lnTo>
                  <a:pt x="1906134" y="133320"/>
                </a:lnTo>
                <a:lnTo>
                  <a:pt x="1912620" y="181609"/>
                </a:lnTo>
                <a:lnTo>
                  <a:pt x="1912620" y="908050"/>
                </a:lnTo>
                <a:lnTo>
                  <a:pt x="1906134" y="956339"/>
                </a:lnTo>
                <a:lnTo>
                  <a:pt x="1887831" y="999725"/>
                </a:lnTo>
                <a:lnTo>
                  <a:pt x="1859438" y="1036478"/>
                </a:lnTo>
                <a:lnTo>
                  <a:pt x="1822685" y="1064871"/>
                </a:lnTo>
                <a:lnTo>
                  <a:pt x="1779299" y="1083174"/>
                </a:lnTo>
                <a:lnTo>
                  <a:pt x="1731010" y="1089659"/>
                </a:lnTo>
                <a:lnTo>
                  <a:pt x="181609" y="1089659"/>
                </a:lnTo>
                <a:lnTo>
                  <a:pt x="133329" y="1083174"/>
                </a:lnTo>
                <a:lnTo>
                  <a:pt x="89946" y="1064871"/>
                </a:lnTo>
                <a:lnTo>
                  <a:pt x="53190" y="1036478"/>
                </a:lnTo>
                <a:lnTo>
                  <a:pt x="24794" y="999725"/>
                </a:lnTo>
                <a:lnTo>
                  <a:pt x="6486" y="956339"/>
                </a:lnTo>
                <a:lnTo>
                  <a:pt x="0" y="908050"/>
                </a:lnTo>
                <a:lnTo>
                  <a:pt x="0" y="18160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12035" y="4775453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12035" y="3160014"/>
            <a:ext cx="114300" cy="481330"/>
          </a:xfrm>
          <a:custGeom>
            <a:avLst/>
            <a:gdLst/>
            <a:ahLst/>
            <a:cxnLst/>
            <a:rect l="l" t="t" r="r" b="b"/>
            <a:pathLst>
              <a:path w="114300" h="481329">
                <a:moveTo>
                  <a:pt x="38100" y="366649"/>
                </a:moveTo>
                <a:lnTo>
                  <a:pt x="0" y="366649"/>
                </a:lnTo>
                <a:lnTo>
                  <a:pt x="57150" y="480949"/>
                </a:lnTo>
                <a:lnTo>
                  <a:pt x="104775" y="385699"/>
                </a:lnTo>
                <a:lnTo>
                  <a:pt x="38100" y="385699"/>
                </a:lnTo>
                <a:lnTo>
                  <a:pt x="38100" y="366649"/>
                </a:lnTo>
                <a:close/>
              </a:path>
              <a:path w="114300" h="481329">
                <a:moveTo>
                  <a:pt x="76200" y="0"/>
                </a:moveTo>
                <a:lnTo>
                  <a:pt x="38100" y="0"/>
                </a:lnTo>
                <a:lnTo>
                  <a:pt x="38100" y="385699"/>
                </a:lnTo>
                <a:lnTo>
                  <a:pt x="76200" y="385699"/>
                </a:lnTo>
                <a:lnTo>
                  <a:pt x="76200" y="0"/>
                </a:lnTo>
                <a:close/>
              </a:path>
              <a:path w="114300" h="481329">
                <a:moveTo>
                  <a:pt x="114300" y="366649"/>
                </a:moveTo>
                <a:lnTo>
                  <a:pt x="76200" y="366649"/>
                </a:lnTo>
                <a:lnTo>
                  <a:pt x="76200" y="385699"/>
                </a:lnTo>
                <a:lnTo>
                  <a:pt x="104775" y="385699"/>
                </a:lnTo>
                <a:lnTo>
                  <a:pt x="114300" y="366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60620" y="2749295"/>
            <a:ext cx="1322831" cy="5791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943855" y="2703576"/>
            <a:ext cx="1356360" cy="7589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020055" y="2788920"/>
            <a:ext cx="1203960" cy="4617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174741" y="2816097"/>
            <a:ext cx="89725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!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46191" y="5135879"/>
            <a:ext cx="931163" cy="10515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620256" y="5135879"/>
            <a:ext cx="899159" cy="10759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764528" y="6256324"/>
            <a:ext cx="64833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3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8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99654" y="6219138"/>
            <a:ext cx="7423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</a:t>
            </a:r>
            <a:r>
              <a:rPr sz="2400" spc="75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862316" y="5148071"/>
            <a:ext cx="822959" cy="10637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102610" y="5422391"/>
            <a:ext cx="19221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function</a:t>
            </a:r>
            <a:r>
              <a:rPr sz="2400" spc="-4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input: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969514" y="6218224"/>
            <a:ext cx="3490595" cy="399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function </a:t>
            </a:r>
            <a:r>
              <a:rPr sz="24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output:</a:t>
            </a:r>
            <a:r>
              <a:rPr sz="2400" spc="17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600" spc="-7" baseline="-50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“monkey”</a:t>
            </a:r>
            <a:endParaRPr sz="3600" baseline="-5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925317" y="4985765"/>
            <a:ext cx="5946775" cy="1722120"/>
          </a:xfrm>
          <a:custGeom>
            <a:avLst/>
            <a:gdLst/>
            <a:ahLst/>
            <a:cxnLst/>
            <a:rect l="l" t="t" r="r" b="b"/>
            <a:pathLst>
              <a:path w="5946775" h="1722120">
                <a:moveTo>
                  <a:pt x="0" y="1722119"/>
                </a:moveTo>
                <a:lnTo>
                  <a:pt x="5946648" y="1722119"/>
                </a:lnTo>
                <a:lnTo>
                  <a:pt x="5946648" y="0"/>
                </a:lnTo>
                <a:lnTo>
                  <a:pt x="0" y="0"/>
                </a:lnTo>
                <a:lnTo>
                  <a:pt x="0" y="1722119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53484" y="4433315"/>
            <a:ext cx="3342132" cy="6416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198620" y="4372355"/>
            <a:ext cx="3453383" cy="865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12920" y="4472940"/>
            <a:ext cx="3223260" cy="52425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062329" y="3822445"/>
            <a:ext cx="6329680" cy="1132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325" marR="4763770" indent="-17526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Goodness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function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f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409315">
              <a:lnSpc>
                <a:spcPts val="291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Supervised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Learning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Min</a:t>
            </a:r>
            <a:r>
              <a:rPr spc="-5" dirty="0"/>
              <a:t>i-</a:t>
            </a:r>
            <a:r>
              <a:rPr dirty="0"/>
              <a:t>b</a:t>
            </a:r>
            <a:r>
              <a:rPr spc="-50" dirty="0"/>
              <a:t>a</a:t>
            </a:r>
            <a:r>
              <a:rPr spc="-45" dirty="0"/>
              <a:t>t</a:t>
            </a:r>
            <a:r>
              <a:rPr spc="-5" dirty="0"/>
              <a:t>ch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220979" y="1507236"/>
            <a:ext cx="8772144" cy="4419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71016" y="2613660"/>
            <a:ext cx="271272" cy="672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71016" y="2613660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295"/>
              </a:spcBef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23872" y="2616707"/>
            <a:ext cx="966215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23872" y="2616707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0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43352" y="416369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93341" y="289407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93898" y="288797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41191" y="2613660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41191" y="2613660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472688" y="2654553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08932" y="2613660"/>
            <a:ext cx="271272" cy="672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08932" y="2613660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421885" y="2771902"/>
            <a:ext cx="3327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25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50564" y="2906267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8164" y="136017"/>
                </a:lnTo>
                <a:lnTo>
                  <a:pt x="603503" y="90678"/>
                </a:lnTo>
                <a:lnTo>
                  <a:pt x="558164" y="45339"/>
                </a:lnTo>
                <a:lnTo>
                  <a:pt x="90677" y="45339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7"/>
                </a:moveTo>
                <a:lnTo>
                  <a:pt x="512825" y="136017"/>
                </a:lnTo>
                <a:lnTo>
                  <a:pt x="512825" y="181356"/>
                </a:lnTo>
                <a:lnTo>
                  <a:pt x="558164" y="136017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9"/>
                </a:lnTo>
                <a:lnTo>
                  <a:pt x="558164" y="45339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750564" y="2906267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8"/>
                </a:moveTo>
                <a:lnTo>
                  <a:pt x="90677" y="0"/>
                </a:lnTo>
                <a:lnTo>
                  <a:pt x="90677" y="45339"/>
                </a:lnTo>
                <a:lnTo>
                  <a:pt x="512825" y="45339"/>
                </a:lnTo>
                <a:lnTo>
                  <a:pt x="512825" y="0"/>
                </a:lnTo>
                <a:lnTo>
                  <a:pt x="603503" y="90678"/>
                </a:lnTo>
                <a:lnTo>
                  <a:pt x="512825" y="181356"/>
                </a:lnTo>
                <a:lnTo>
                  <a:pt x="512825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915536" y="2973959"/>
            <a:ext cx="25336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74063" y="3422903"/>
            <a:ext cx="271272" cy="670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74063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257096" y="3462782"/>
            <a:ext cx="3625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31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26920" y="3416808"/>
            <a:ext cx="966216" cy="6827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026920" y="3416808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0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93341" y="370179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93898" y="369722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44240" y="3422903"/>
            <a:ext cx="271272" cy="670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44240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424809" y="3462782"/>
            <a:ext cx="36830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31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411979" y="3422903"/>
            <a:ext cx="271272" cy="6705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411979" y="342290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4437126" y="3457320"/>
            <a:ext cx="46609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530" baseline="-21000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3600" spc="-78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31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49040" y="3688079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6640" y="136017"/>
                </a:lnTo>
                <a:lnTo>
                  <a:pt x="601980" y="90678"/>
                </a:lnTo>
                <a:lnTo>
                  <a:pt x="556640" y="45339"/>
                </a:lnTo>
                <a:lnTo>
                  <a:pt x="90677" y="45339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7"/>
                </a:moveTo>
                <a:lnTo>
                  <a:pt x="511301" y="136017"/>
                </a:lnTo>
                <a:lnTo>
                  <a:pt x="511301" y="181356"/>
                </a:lnTo>
                <a:lnTo>
                  <a:pt x="556640" y="136017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9"/>
                </a:lnTo>
                <a:lnTo>
                  <a:pt x="556640" y="45339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749040" y="3688079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7" y="0"/>
                </a:lnTo>
                <a:lnTo>
                  <a:pt x="90677" y="45339"/>
                </a:lnTo>
                <a:lnTo>
                  <a:pt x="511301" y="45339"/>
                </a:lnTo>
                <a:lnTo>
                  <a:pt x="511301" y="0"/>
                </a:lnTo>
                <a:lnTo>
                  <a:pt x="601980" y="90678"/>
                </a:lnTo>
                <a:lnTo>
                  <a:pt x="511301" y="181356"/>
                </a:lnTo>
                <a:lnTo>
                  <a:pt x="511301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3914902" y="3817873"/>
            <a:ext cx="38989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97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50" dirty="0">
                <a:latin typeface="Cambria Math" panose="02040503050406030204"/>
                <a:cs typeface="Cambria Math" panose="02040503050406030204"/>
              </a:rPr>
              <a:t>31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18388" y="2798064"/>
            <a:ext cx="359663" cy="3596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99337" y="2779014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3" y="397763"/>
                </a:lnTo>
                <a:lnTo>
                  <a:pt x="397763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89431" y="3553967"/>
            <a:ext cx="359663" cy="3611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70381" y="3534917"/>
            <a:ext cx="398145" cy="399415"/>
          </a:xfrm>
          <a:custGeom>
            <a:avLst/>
            <a:gdLst/>
            <a:ahLst/>
            <a:cxnLst/>
            <a:rect l="l" t="t" r="r" b="b"/>
            <a:pathLst>
              <a:path w="398144" h="399414">
                <a:moveTo>
                  <a:pt x="0" y="399288"/>
                </a:moveTo>
                <a:lnTo>
                  <a:pt x="397763" y="399288"/>
                </a:lnTo>
                <a:lnTo>
                  <a:pt x="397763" y="0"/>
                </a:lnTo>
                <a:lnTo>
                  <a:pt x="0" y="0"/>
                </a:lnTo>
                <a:lnTo>
                  <a:pt x="0" y="39928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40588" y="2952814"/>
            <a:ext cx="330200" cy="1371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Mini-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4933" y="2471166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3"/>
                </a:moveTo>
                <a:lnTo>
                  <a:pt x="4279392" y="2310383"/>
                </a:lnTo>
                <a:lnTo>
                  <a:pt x="4279392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6546850" y="5236209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801867" y="6184390"/>
            <a:ext cx="2327147" cy="563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71615" y="6132576"/>
            <a:ext cx="1787651" cy="7254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61303" y="6224015"/>
            <a:ext cx="2208276" cy="4465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129148" y="2497582"/>
            <a:ext cx="3589020" cy="4142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985" indent="-514985" defTabSz="-635">
              <a:lnSpc>
                <a:spcPct val="100000"/>
              </a:lnSpc>
              <a:buFont typeface="Wingdings" panose="05000000000000000000"/>
              <a:buChar char=""/>
              <a:tabLst>
                <a:tab pos="514350" algn="l"/>
                <a:tab pos="51562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Pick 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15" baseline="24000" dirty="0">
                <a:latin typeface="Calibri" panose="020F0502020204030204"/>
                <a:cs typeface="Calibri" panose="020F0502020204030204"/>
              </a:rPr>
              <a:t>st</a:t>
            </a:r>
            <a:r>
              <a:rPr sz="2400" spc="112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batch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48005">
              <a:lnSpc>
                <a:spcPct val="100000"/>
              </a:lnSpc>
              <a:spcBef>
                <a:spcPts val="605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𝐿′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2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202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0" baseline="29000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202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⋯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525145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Update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parameters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once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28955" indent="-515620" defTabSz="-635">
              <a:lnSpc>
                <a:spcPct val="100000"/>
              </a:lnSpc>
              <a:spcBef>
                <a:spcPts val="1230"/>
              </a:spcBef>
              <a:buFont typeface="Wingdings" panose="05000000000000000000"/>
              <a:buChar char=""/>
              <a:tabLst>
                <a:tab pos="528955" algn="l"/>
                <a:tab pos="52959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Pick 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nd</a:t>
            </a:r>
            <a:r>
              <a:rPr sz="2400" spc="112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batch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48005">
              <a:lnSpc>
                <a:spcPct val="100000"/>
              </a:lnSpc>
              <a:spcBef>
                <a:spcPts val="60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𝐿′′</a:t>
            </a:r>
            <a:r>
              <a:rPr sz="2400" spc="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19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2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0" baseline="29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6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19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⋯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525145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Update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parameters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once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>
              <a:latin typeface="Times New Roman" panose="02020603050405020304"/>
              <a:cs typeface="Times New Roman" panose="02020603050405020304"/>
            </a:endParaRPr>
          </a:p>
          <a:p>
            <a:pPr marL="542925" indent="-515620" defTabSz="-635">
              <a:lnSpc>
                <a:spcPct val="100000"/>
              </a:lnSpc>
              <a:buFont typeface="Wingdings" panose="05000000000000000000"/>
              <a:buChar char=""/>
              <a:tabLst>
                <a:tab pos="542290" algn="l"/>
                <a:tab pos="542925" algn="l"/>
              </a:tabLst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Until </a:t>
            </a:r>
            <a:r>
              <a:rPr sz="2400" dirty="0">
                <a:latin typeface="Calibri" panose="020F0502020204030204"/>
                <a:cs typeface="Calibri" panose="020F0502020204030204"/>
              </a:rPr>
              <a:t>all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mini-batches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42925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have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been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picked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185545">
              <a:lnSpc>
                <a:spcPct val="100000"/>
              </a:lnSpc>
              <a:spcBef>
                <a:spcPts val="32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one</a:t>
            </a:r>
            <a:r>
              <a:rPr sz="24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epoch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037582" y="2509266"/>
            <a:ext cx="3820795" cy="3728085"/>
          </a:xfrm>
          <a:custGeom>
            <a:avLst/>
            <a:gdLst/>
            <a:ahLst/>
            <a:cxnLst/>
            <a:rect l="l" t="t" r="r" b="b"/>
            <a:pathLst>
              <a:path w="3820795" h="3728085">
                <a:moveTo>
                  <a:pt x="0" y="3727704"/>
                </a:moveTo>
                <a:lnTo>
                  <a:pt x="3820667" y="3727704"/>
                </a:lnTo>
                <a:lnTo>
                  <a:pt x="3820667" y="0"/>
                </a:lnTo>
                <a:lnTo>
                  <a:pt x="0" y="0"/>
                </a:lnTo>
                <a:lnTo>
                  <a:pt x="0" y="372770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07052" y="1851660"/>
            <a:ext cx="2226310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6309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72883" y="1851660"/>
            <a:ext cx="1784985" cy="0"/>
          </a:xfrm>
          <a:custGeom>
            <a:avLst/>
            <a:gdLst/>
            <a:ahLst/>
            <a:cxnLst/>
            <a:rect l="l" t="t" r="r" b="b"/>
            <a:pathLst>
              <a:path w="1784984">
                <a:moveTo>
                  <a:pt x="0" y="0"/>
                </a:moveTo>
                <a:lnTo>
                  <a:pt x="1784604" y="0"/>
                </a:lnTo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342132" y="1822323"/>
            <a:ext cx="2358390" cy="680720"/>
          </a:xfrm>
          <a:custGeom>
            <a:avLst/>
            <a:gdLst/>
            <a:ahLst/>
            <a:cxnLst/>
            <a:rect l="l" t="t" r="r" b="b"/>
            <a:pathLst>
              <a:path w="2358390" h="680719">
                <a:moveTo>
                  <a:pt x="193928" y="458850"/>
                </a:moveTo>
                <a:lnTo>
                  <a:pt x="0" y="625221"/>
                </a:lnTo>
                <a:lnTo>
                  <a:pt x="249554" y="680592"/>
                </a:lnTo>
                <a:lnTo>
                  <a:pt x="233338" y="615950"/>
                </a:lnTo>
                <a:lnTo>
                  <a:pt x="194055" y="615950"/>
                </a:lnTo>
                <a:lnTo>
                  <a:pt x="175513" y="542036"/>
                </a:lnTo>
                <a:lnTo>
                  <a:pt x="212474" y="532778"/>
                </a:lnTo>
                <a:lnTo>
                  <a:pt x="193928" y="458850"/>
                </a:lnTo>
                <a:close/>
              </a:path>
              <a:path w="2358390" h="680719">
                <a:moveTo>
                  <a:pt x="212474" y="532778"/>
                </a:moveTo>
                <a:lnTo>
                  <a:pt x="175513" y="542036"/>
                </a:lnTo>
                <a:lnTo>
                  <a:pt x="194055" y="615950"/>
                </a:lnTo>
                <a:lnTo>
                  <a:pt x="231016" y="606692"/>
                </a:lnTo>
                <a:lnTo>
                  <a:pt x="212474" y="532778"/>
                </a:lnTo>
                <a:close/>
              </a:path>
              <a:path w="2358390" h="680719">
                <a:moveTo>
                  <a:pt x="231016" y="606692"/>
                </a:moveTo>
                <a:lnTo>
                  <a:pt x="194055" y="615950"/>
                </a:lnTo>
                <a:lnTo>
                  <a:pt x="233338" y="615950"/>
                </a:lnTo>
                <a:lnTo>
                  <a:pt x="231016" y="606692"/>
                </a:lnTo>
                <a:close/>
              </a:path>
              <a:path w="2358390" h="680719">
                <a:moveTo>
                  <a:pt x="2339593" y="0"/>
                </a:moveTo>
                <a:lnTo>
                  <a:pt x="212474" y="532778"/>
                </a:lnTo>
                <a:lnTo>
                  <a:pt x="231016" y="606692"/>
                </a:lnTo>
                <a:lnTo>
                  <a:pt x="2358135" y="73913"/>
                </a:lnTo>
                <a:lnTo>
                  <a:pt x="23395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833616" y="1850135"/>
            <a:ext cx="1222375" cy="685165"/>
          </a:xfrm>
          <a:custGeom>
            <a:avLst/>
            <a:gdLst/>
            <a:ahLst/>
            <a:cxnLst/>
            <a:rect l="l" t="t" r="r" b="b"/>
            <a:pathLst>
              <a:path w="1222375" h="685164">
                <a:moveTo>
                  <a:pt x="146684" y="475488"/>
                </a:moveTo>
                <a:lnTo>
                  <a:pt x="0" y="684784"/>
                </a:lnTo>
                <a:lnTo>
                  <a:pt x="255397" y="676655"/>
                </a:lnTo>
                <a:lnTo>
                  <a:pt x="228973" y="627761"/>
                </a:lnTo>
                <a:lnTo>
                  <a:pt x="185674" y="627761"/>
                </a:lnTo>
                <a:lnTo>
                  <a:pt x="149478" y="560704"/>
                </a:lnTo>
                <a:lnTo>
                  <a:pt x="182951" y="542598"/>
                </a:lnTo>
                <a:lnTo>
                  <a:pt x="146684" y="475488"/>
                </a:lnTo>
                <a:close/>
              </a:path>
              <a:path w="1222375" h="685164">
                <a:moveTo>
                  <a:pt x="182951" y="542598"/>
                </a:moveTo>
                <a:lnTo>
                  <a:pt x="149478" y="560704"/>
                </a:lnTo>
                <a:lnTo>
                  <a:pt x="185674" y="627761"/>
                </a:lnTo>
                <a:lnTo>
                  <a:pt x="219180" y="609638"/>
                </a:lnTo>
                <a:lnTo>
                  <a:pt x="182951" y="542598"/>
                </a:lnTo>
                <a:close/>
              </a:path>
              <a:path w="1222375" h="685164">
                <a:moveTo>
                  <a:pt x="219180" y="609638"/>
                </a:moveTo>
                <a:lnTo>
                  <a:pt x="185674" y="627761"/>
                </a:lnTo>
                <a:lnTo>
                  <a:pt x="228973" y="627761"/>
                </a:lnTo>
                <a:lnTo>
                  <a:pt x="219180" y="609638"/>
                </a:lnTo>
                <a:close/>
              </a:path>
              <a:path w="1222375" h="685164">
                <a:moveTo>
                  <a:pt x="1186052" y="0"/>
                </a:moveTo>
                <a:lnTo>
                  <a:pt x="182951" y="542598"/>
                </a:lnTo>
                <a:lnTo>
                  <a:pt x="219180" y="609638"/>
                </a:lnTo>
                <a:lnTo>
                  <a:pt x="1222375" y="67055"/>
                </a:lnTo>
                <a:lnTo>
                  <a:pt x="118605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631647" y="4825365"/>
            <a:ext cx="4300855" cy="1483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100 </a:t>
            </a:r>
            <a:r>
              <a:rPr sz="28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examples </a:t>
            </a: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in a</a:t>
            </a:r>
            <a:r>
              <a:rPr sz="2800" spc="5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mini-batch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1952625">
              <a:lnSpc>
                <a:spcPct val="100000"/>
              </a:lnSpc>
              <a:spcBef>
                <a:spcPts val="5"/>
              </a:spcBef>
            </a:pPr>
            <a:r>
              <a:rPr sz="2800" spc="-1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Repeat </a:t>
            </a: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20</a:t>
            </a:r>
            <a:r>
              <a:rPr sz="2800" spc="-6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times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246253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dirty="0">
                <a:latin typeface="Calibri Light" panose="020F0302020204030204"/>
                <a:cs typeface="Calibri Light" panose="020F0302020204030204"/>
              </a:rPr>
              <a:t>Min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i-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b</a:t>
            </a:r>
            <a:r>
              <a:rPr sz="4400" b="0" spc="-50" dirty="0">
                <a:latin typeface="Calibri Light" panose="020F0302020204030204"/>
                <a:cs typeface="Calibri Light" panose="020F0302020204030204"/>
              </a:rPr>
              <a:t>a</a:t>
            </a:r>
            <a:r>
              <a:rPr sz="4400" b="0" spc="-45" dirty="0">
                <a:latin typeface="Calibri Light" panose="020F0302020204030204"/>
                <a:cs typeface="Calibri Light" panose="020F0302020204030204"/>
              </a:rPr>
              <a:t>t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ch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06067" y="1778507"/>
            <a:ext cx="271272" cy="672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06067" y="1778507"/>
            <a:ext cx="297180" cy="672465"/>
          </a:xfrm>
          <a:prstGeom prst="rect">
            <a:avLst/>
          </a:prstGeom>
          <a:ln w="6095">
            <a:solidFill>
              <a:srgbClr val="5B9BD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290"/>
              </a:spcBef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58923" y="1781555"/>
            <a:ext cx="96621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58923" y="1781555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8404" y="332765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28394" y="205740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28950" y="205282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76244" y="1778507"/>
            <a:ext cx="2712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76244" y="177850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507485" y="1818385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43984" y="1778507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43984" y="177850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56938" y="1935734"/>
            <a:ext cx="3327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25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8546" y="134874"/>
                </a:lnTo>
                <a:lnTo>
                  <a:pt x="603504" y="89916"/>
                </a:lnTo>
                <a:lnTo>
                  <a:pt x="558546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3885" h="180339">
                <a:moveTo>
                  <a:pt x="558546" y="134874"/>
                </a:moveTo>
                <a:lnTo>
                  <a:pt x="513588" y="134874"/>
                </a:lnTo>
                <a:lnTo>
                  <a:pt x="513588" y="179832"/>
                </a:lnTo>
                <a:lnTo>
                  <a:pt x="558546" y="134874"/>
                </a:lnTo>
                <a:close/>
              </a:path>
              <a:path w="603885" h="180339">
                <a:moveTo>
                  <a:pt x="513588" y="0"/>
                </a:moveTo>
                <a:lnTo>
                  <a:pt x="513588" y="44958"/>
                </a:lnTo>
                <a:lnTo>
                  <a:pt x="558546" y="44958"/>
                </a:lnTo>
                <a:lnTo>
                  <a:pt x="513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785615" y="2071116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5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3588" y="44958"/>
                </a:lnTo>
                <a:lnTo>
                  <a:pt x="513588" y="0"/>
                </a:lnTo>
                <a:lnTo>
                  <a:pt x="603504" y="89916"/>
                </a:lnTo>
                <a:lnTo>
                  <a:pt x="513588" y="179832"/>
                </a:lnTo>
                <a:lnTo>
                  <a:pt x="513588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50334" y="2137917"/>
            <a:ext cx="25336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09116" y="2586227"/>
            <a:ext cx="271272" cy="672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09116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292097" y="2626486"/>
            <a:ext cx="36258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31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61972" y="2580132"/>
            <a:ext cx="966215" cy="6842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061972" y="2580132"/>
            <a:ext cx="966469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08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28394" y="286512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028950" y="2860548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79291" y="2586227"/>
            <a:ext cx="2712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79291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3459860" y="2626486"/>
            <a:ext cx="36830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31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47032" y="2586227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447032" y="2586227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471796" y="2621279"/>
            <a:ext cx="46672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530" baseline="-21000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3600" spc="-78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8" y="0"/>
                </a:moveTo>
                <a:lnTo>
                  <a:pt x="0" y="90678"/>
                </a:lnTo>
                <a:lnTo>
                  <a:pt x="90678" y="181356"/>
                </a:lnTo>
                <a:lnTo>
                  <a:pt x="90678" y="136017"/>
                </a:lnTo>
                <a:lnTo>
                  <a:pt x="556641" y="136017"/>
                </a:lnTo>
                <a:lnTo>
                  <a:pt x="601980" y="90678"/>
                </a:lnTo>
                <a:lnTo>
                  <a:pt x="556641" y="45338"/>
                </a:lnTo>
                <a:lnTo>
                  <a:pt x="90678" y="45338"/>
                </a:lnTo>
                <a:lnTo>
                  <a:pt x="90678" y="0"/>
                </a:lnTo>
                <a:close/>
              </a:path>
              <a:path w="601979" h="181610">
                <a:moveTo>
                  <a:pt x="556641" y="136017"/>
                </a:moveTo>
                <a:lnTo>
                  <a:pt x="511302" y="136017"/>
                </a:lnTo>
                <a:lnTo>
                  <a:pt x="511302" y="181356"/>
                </a:lnTo>
                <a:lnTo>
                  <a:pt x="556641" y="136017"/>
                </a:lnTo>
                <a:close/>
              </a:path>
              <a:path w="601979" h="181610">
                <a:moveTo>
                  <a:pt x="511302" y="0"/>
                </a:moveTo>
                <a:lnTo>
                  <a:pt x="511302" y="45338"/>
                </a:lnTo>
                <a:lnTo>
                  <a:pt x="556641" y="45338"/>
                </a:lnTo>
                <a:lnTo>
                  <a:pt x="511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84091" y="285140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8" y="0"/>
                </a:lnTo>
                <a:lnTo>
                  <a:pt x="90678" y="45338"/>
                </a:lnTo>
                <a:lnTo>
                  <a:pt x="511302" y="45338"/>
                </a:lnTo>
                <a:lnTo>
                  <a:pt x="511302" y="0"/>
                </a:lnTo>
                <a:lnTo>
                  <a:pt x="601980" y="90678"/>
                </a:lnTo>
                <a:lnTo>
                  <a:pt x="511302" y="181356"/>
                </a:lnTo>
                <a:lnTo>
                  <a:pt x="511302" y="136017"/>
                </a:lnTo>
                <a:lnTo>
                  <a:pt x="90678" y="136017"/>
                </a:lnTo>
                <a:lnTo>
                  <a:pt x="90678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949700" y="2981833"/>
            <a:ext cx="38989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04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50" dirty="0">
                <a:latin typeface="Cambria Math" panose="02040503050406030204"/>
                <a:cs typeface="Cambria Math" panose="02040503050406030204"/>
              </a:rPr>
              <a:t>31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53439" y="1961388"/>
            <a:ext cx="359664" cy="359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34389" y="194233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12291" y="4331208"/>
            <a:ext cx="359664" cy="359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93241" y="43121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24483" y="2718816"/>
            <a:ext cx="359664" cy="3596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05433" y="2699766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4">
                <a:moveTo>
                  <a:pt x="0" y="397763"/>
                </a:moveTo>
                <a:lnTo>
                  <a:pt x="397764" y="397763"/>
                </a:lnTo>
                <a:lnTo>
                  <a:pt x="397764" y="0"/>
                </a:lnTo>
                <a:lnTo>
                  <a:pt x="0" y="0"/>
                </a:lnTo>
                <a:lnTo>
                  <a:pt x="0" y="39776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8763" y="5321808"/>
            <a:ext cx="359664" cy="3596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59713" y="5302758"/>
            <a:ext cx="398145" cy="398145"/>
          </a:xfrm>
          <a:custGeom>
            <a:avLst/>
            <a:gdLst/>
            <a:ahLst/>
            <a:cxnLst/>
            <a:rect l="l" t="t" r="r" b="b"/>
            <a:pathLst>
              <a:path w="398144" h="398145">
                <a:moveTo>
                  <a:pt x="0" y="397764"/>
                </a:moveTo>
                <a:lnTo>
                  <a:pt x="397764" y="397764"/>
                </a:lnTo>
                <a:lnTo>
                  <a:pt x="397764" y="0"/>
                </a:lnTo>
                <a:lnTo>
                  <a:pt x="0" y="0"/>
                </a:lnTo>
                <a:lnTo>
                  <a:pt x="0" y="39776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90827" y="4218432"/>
            <a:ext cx="272796" cy="6720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290827" y="4218432"/>
            <a:ext cx="29845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295"/>
              </a:spcBef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045207" y="4221479"/>
            <a:ext cx="966216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045207" y="422147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63419" y="591291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614677" y="4497323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4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4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013710" y="44927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462528" y="4218432"/>
            <a:ext cx="271272" cy="6720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462528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3493389" y="4258945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430267" y="4218432"/>
            <a:ext cx="271272" cy="6720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430267" y="42184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4442840" y="4376292"/>
            <a:ext cx="33909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19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6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7022" y="134874"/>
                </a:lnTo>
                <a:lnTo>
                  <a:pt x="601979" y="89916"/>
                </a:lnTo>
                <a:lnTo>
                  <a:pt x="557022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771900" y="4511040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5" y="0"/>
                </a:lnTo>
                <a:lnTo>
                  <a:pt x="89915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79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3936238" y="4578350"/>
            <a:ext cx="25971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97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309116" y="5170932"/>
            <a:ext cx="271272" cy="672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09116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292478" y="5212079"/>
            <a:ext cx="36322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16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061972" y="5166359"/>
            <a:ext cx="96621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061972" y="5166359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075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628394" y="5451347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028950" y="544525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479291" y="5170932"/>
            <a:ext cx="2712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479291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3460241" y="5212079"/>
            <a:ext cx="36830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16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448555" y="5170932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48555" y="5170932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4472432" y="5206872"/>
            <a:ext cx="45974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530" baseline="-21000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3600" spc="-78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16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6" y="0"/>
                </a:moveTo>
                <a:lnTo>
                  <a:pt x="0" y="89916"/>
                </a:lnTo>
                <a:lnTo>
                  <a:pt x="89916" y="179832"/>
                </a:lnTo>
                <a:lnTo>
                  <a:pt x="89916" y="134874"/>
                </a:lnTo>
                <a:lnTo>
                  <a:pt x="557022" y="134874"/>
                </a:lnTo>
                <a:lnTo>
                  <a:pt x="601980" y="89916"/>
                </a:lnTo>
                <a:lnTo>
                  <a:pt x="557022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3" y="134874"/>
                </a:lnTo>
                <a:lnTo>
                  <a:pt x="512063" y="179832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8"/>
                </a:lnTo>
                <a:lnTo>
                  <a:pt x="557022" y="44958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3784091" y="543763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2063" y="44958"/>
                </a:lnTo>
                <a:lnTo>
                  <a:pt x="512063" y="0"/>
                </a:lnTo>
                <a:lnTo>
                  <a:pt x="601980" y="89916"/>
                </a:lnTo>
                <a:lnTo>
                  <a:pt x="512063" y="179832"/>
                </a:lnTo>
                <a:lnTo>
                  <a:pt x="512063" y="134874"/>
                </a:lnTo>
                <a:lnTo>
                  <a:pt x="89916" y="134874"/>
                </a:lnTo>
                <a:lnTo>
                  <a:pt x="89916" y="179832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3950334" y="5567476"/>
            <a:ext cx="38100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16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18033" y="2015935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Mini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-b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09194" y="4487482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Mini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-b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49986" y="1636014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3"/>
                </a:moveTo>
                <a:lnTo>
                  <a:pt x="4279392" y="2310383"/>
                </a:lnTo>
                <a:lnTo>
                  <a:pt x="4279392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649986" y="4132326"/>
            <a:ext cx="4279900" cy="2310765"/>
          </a:xfrm>
          <a:custGeom>
            <a:avLst/>
            <a:gdLst/>
            <a:ahLst/>
            <a:cxnLst/>
            <a:rect l="l" t="t" r="r" b="b"/>
            <a:pathLst>
              <a:path w="4279900" h="2310765">
                <a:moveTo>
                  <a:pt x="0" y="2310384"/>
                </a:moveTo>
                <a:lnTo>
                  <a:pt x="4279392" y="2310384"/>
                </a:lnTo>
                <a:lnTo>
                  <a:pt x="4279392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5259070" y="930909"/>
            <a:ext cx="3636645" cy="34404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685" indent="-514985" defTabSz="-635">
              <a:lnSpc>
                <a:spcPct val="100000"/>
              </a:lnSpc>
              <a:buFont typeface="Wingdings" panose="05000000000000000000"/>
              <a:buChar char=""/>
              <a:tabLst>
                <a:tab pos="527685" algn="l"/>
                <a:tab pos="52832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Randomly</a:t>
            </a:r>
            <a:r>
              <a:rPr sz="2400" spc="-7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initialize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27685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network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parameters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49275" indent="-514985" defTabSz="-635">
              <a:lnSpc>
                <a:spcPct val="100000"/>
              </a:lnSpc>
              <a:spcBef>
                <a:spcPts val="965"/>
              </a:spcBef>
              <a:buFont typeface="Wingdings" panose="05000000000000000000"/>
              <a:buChar char=""/>
              <a:tabLst>
                <a:tab pos="549275" algn="l"/>
                <a:tab pos="54991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Pick 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1</a:t>
            </a:r>
            <a:r>
              <a:rPr sz="2400" spc="-15" baseline="24000" dirty="0">
                <a:latin typeface="Calibri" panose="020F0502020204030204"/>
                <a:cs typeface="Calibri" panose="020F0502020204030204"/>
              </a:rPr>
              <a:t>st</a:t>
            </a:r>
            <a:r>
              <a:rPr sz="2400" spc="112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batch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82930">
              <a:lnSpc>
                <a:spcPct val="100000"/>
              </a:lnSpc>
              <a:spcBef>
                <a:spcPts val="61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𝐿′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2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19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0" baseline="29000" dirty="0">
                <a:latin typeface="Cambria Math" panose="02040503050406030204"/>
                <a:cs typeface="Cambria Math" panose="02040503050406030204"/>
              </a:rPr>
              <a:t>3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19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⋯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559435">
              <a:lnSpc>
                <a:spcPct val="100000"/>
              </a:lnSpc>
              <a:spcBef>
                <a:spcPts val="36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Update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parameters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once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63245" indent="-514985" defTabSz="-635">
              <a:lnSpc>
                <a:spcPct val="100000"/>
              </a:lnSpc>
              <a:spcBef>
                <a:spcPts val="1230"/>
              </a:spcBef>
              <a:buFont typeface="Wingdings" panose="05000000000000000000"/>
              <a:buChar char=""/>
              <a:tabLst>
                <a:tab pos="563245" algn="l"/>
                <a:tab pos="563880" algn="l"/>
              </a:tabLst>
            </a:pPr>
            <a:r>
              <a:rPr sz="2400" dirty="0">
                <a:latin typeface="Calibri" panose="020F0502020204030204"/>
                <a:cs typeface="Calibri" panose="020F0502020204030204"/>
              </a:rPr>
              <a:t>Pick the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2</a:t>
            </a:r>
            <a:r>
              <a:rPr sz="2400" spc="-7" baseline="24000" dirty="0">
                <a:latin typeface="Calibri" panose="020F0502020204030204"/>
                <a:cs typeface="Calibri" panose="020F0502020204030204"/>
              </a:rPr>
              <a:t>nd</a:t>
            </a:r>
            <a:r>
              <a:rPr sz="2400" spc="112" baseline="2400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batch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582930">
              <a:lnSpc>
                <a:spcPct val="100000"/>
              </a:lnSpc>
              <a:spcBef>
                <a:spcPts val="600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𝐿′′</a:t>
            </a:r>
            <a:r>
              <a:rPr sz="2400" spc="14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13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65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202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2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2625" spc="52" baseline="29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6</a:t>
            </a:r>
            <a:r>
              <a:rPr sz="2625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-202" baseline="29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1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⋯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559435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Update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parameters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once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711188" y="4524502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359908" y="4834128"/>
            <a:ext cx="3276599" cy="14325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268467" y="4850891"/>
            <a:ext cx="3371088" cy="14904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419344" y="4873752"/>
            <a:ext cx="3157728" cy="13152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5499353" y="4963921"/>
            <a:ext cx="2843530" cy="1125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 is </a:t>
            </a:r>
            <a:r>
              <a:rPr sz="24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different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each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time  when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 update  parameters!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352800" y="117347"/>
            <a:ext cx="5678424" cy="64007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230879" y="54864"/>
            <a:ext cx="5803392" cy="8656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3412235" y="156971"/>
            <a:ext cx="5559552" cy="52273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>
            <a:spLocks noGrp="1"/>
          </p:cNvSpPr>
          <p:nvPr>
            <p:ph type="title"/>
          </p:nvPr>
        </p:nvSpPr>
        <p:spPr>
          <a:xfrm>
            <a:off x="3491610" y="179070"/>
            <a:ext cx="528383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We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 </a:t>
            </a:r>
            <a:r>
              <a:rPr sz="2800" b="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800" b="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really minimize total</a:t>
            </a:r>
            <a:r>
              <a:rPr sz="2800" b="0" spc="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b="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loss!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Min</a:t>
            </a:r>
            <a:r>
              <a:rPr spc="-5" dirty="0"/>
              <a:t>i-</a:t>
            </a:r>
            <a:r>
              <a:rPr dirty="0"/>
              <a:t>b</a:t>
            </a:r>
            <a:r>
              <a:rPr spc="-50" dirty="0"/>
              <a:t>a</a:t>
            </a:r>
            <a:r>
              <a:rPr spc="-45" dirty="0"/>
              <a:t>t</a:t>
            </a:r>
            <a:r>
              <a:rPr spc="-5" dirty="0"/>
              <a:t>ch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4742688" y="2449067"/>
            <a:ext cx="4076700" cy="310438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15492" y="1888997"/>
            <a:ext cx="383349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10" dirty="0">
                <a:latin typeface="Calibri" panose="020F0502020204030204"/>
                <a:cs typeface="Calibri" panose="020F0502020204030204"/>
              </a:rPr>
              <a:t>Original Gradient</a:t>
            </a:r>
            <a:r>
              <a:rPr sz="2800" b="1" i="1" u="sng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15" dirty="0">
                <a:latin typeface="Calibri" panose="020F0502020204030204"/>
                <a:cs typeface="Calibri" panose="020F0502020204030204"/>
              </a:rPr>
              <a:t>Descent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9590" y="1888997"/>
            <a:ext cx="243713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With</a:t>
            </a:r>
            <a:r>
              <a:rPr sz="2800" b="1" i="1" u="sng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Mini-batch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79008" y="3310128"/>
            <a:ext cx="1627632" cy="57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52515" y="3262884"/>
            <a:ext cx="1882139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838444" y="3349752"/>
            <a:ext cx="1508759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82385" y="3375914"/>
            <a:ext cx="142240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Un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able!!!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300" y="2458211"/>
            <a:ext cx="4029455" cy="3095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89888" y="5923788"/>
            <a:ext cx="6705600" cy="5791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63723" y="5878067"/>
            <a:ext cx="4756404" cy="75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49324" y="5963411"/>
            <a:ext cx="6586728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593975" y="5991148"/>
            <a:ext cx="429768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colors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represent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24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Mini-batch </a:t>
            </a:r>
            <a:r>
              <a:rPr dirty="0"/>
              <a:t>is</a:t>
            </a:r>
            <a:r>
              <a:rPr spc="-45" dirty="0"/>
              <a:t> </a:t>
            </a:r>
            <a:r>
              <a:rPr spc="-40" dirty="0"/>
              <a:t>Faster</a:t>
            </a:r>
            <a:endParaRPr spc="-40" dirty="0"/>
          </a:p>
        </p:txBody>
      </p:sp>
      <p:sp>
        <p:nvSpPr>
          <p:cNvPr id="3" name="object 3"/>
          <p:cNvSpPr/>
          <p:nvPr/>
        </p:nvSpPr>
        <p:spPr>
          <a:xfrm>
            <a:off x="4395215" y="2787395"/>
            <a:ext cx="4748784" cy="36012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817876"/>
            <a:ext cx="4800600" cy="360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58740" y="5329428"/>
            <a:ext cx="1879091" cy="579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62955" y="5282184"/>
            <a:ext cx="1469136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18176" y="5369052"/>
            <a:ext cx="1760220" cy="461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49680" y="3512820"/>
            <a:ext cx="1816608" cy="947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31975" y="3467100"/>
            <a:ext cx="1650492" cy="11247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09116" y="3552444"/>
            <a:ext cx="1697736" cy="830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561591" y="3579621"/>
            <a:ext cx="119189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8415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See all  </a:t>
            </a:r>
            <a:r>
              <a:rPr sz="24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ampl</a:t>
            </a:r>
            <a:r>
              <a:rPr sz="24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01411" y="3418332"/>
            <a:ext cx="1926336" cy="9494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09971" y="3372611"/>
            <a:ext cx="2135124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60847" y="3457955"/>
            <a:ext cx="1807463" cy="8321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5341111" y="3485388"/>
            <a:ext cx="160718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See only</a:t>
            </a:r>
            <a:r>
              <a:rPr sz="2400" spc="-8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79157" y="5361432"/>
            <a:ext cx="205104" cy="239395"/>
          </a:xfrm>
          <a:custGeom>
            <a:avLst/>
            <a:gdLst/>
            <a:ahLst/>
            <a:cxnLst/>
            <a:rect l="l" t="t" r="r" b="b"/>
            <a:pathLst>
              <a:path w="205104" h="239395">
                <a:moveTo>
                  <a:pt x="20574" y="154813"/>
                </a:moveTo>
                <a:lnTo>
                  <a:pt x="0" y="239217"/>
                </a:lnTo>
                <a:lnTo>
                  <a:pt x="79883" y="204978"/>
                </a:lnTo>
                <a:lnTo>
                  <a:pt x="71774" y="198120"/>
                </a:lnTo>
                <a:lnTo>
                  <a:pt x="51689" y="198120"/>
                </a:lnTo>
                <a:lnTo>
                  <a:pt x="31876" y="181356"/>
                </a:lnTo>
                <a:lnTo>
                  <a:pt x="40251" y="171456"/>
                </a:lnTo>
                <a:lnTo>
                  <a:pt x="20574" y="154813"/>
                </a:lnTo>
                <a:close/>
              </a:path>
              <a:path w="205104" h="239395">
                <a:moveTo>
                  <a:pt x="40251" y="171456"/>
                </a:moveTo>
                <a:lnTo>
                  <a:pt x="31876" y="181356"/>
                </a:lnTo>
                <a:lnTo>
                  <a:pt x="51689" y="198120"/>
                </a:lnTo>
                <a:lnTo>
                  <a:pt x="60066" y="188216"/>
                </a:lnTo>
                <a:lnTo>
                  <a:pt x="40251" y="171456"/>
                </a:lnTo>
                <a:close/>
              </a:path>
              <a:path w="205104" h="239395">
                <a:moveTo>
                  <a:pt x="60066" y="188216"/>
                </a:moveTo>
                <a:lnTo>
                  <a:pt x="51689" y="198120"/>
                </a:lnTo>
                <a:lnTo>
                  <a:pt x="71774" y="198120"/>
                </a:lnTo>
                <a:lnTo>
                  <a:pt x="60066" y="188216"/>
                </a:lnTo>
                <a:close/>
              </a:path>
              <a:path w="205104" h="239395">
                <a:moveTo>
                  <a:pt x="185293" y="0"/>
                </a:moveTo>
                <a:lnTo>
                  <a:pt x="40251" y="171456"/>
                </a:lnTo>
                <a:lnTo>
                  <a:pt x="60066" y="188216"/>
                </a:lnTo>
                <a:lnTo>
                  <a:pt x="205105" y="16764"/>
                </a:lnTo>
                <a:lnTo>
                  <a:pt x="1852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55357" y="3414903"/>
            <a:ext cx="599440" cy="459740"/>
          </a:xfrm>
          <a:custGeom>
            <a:avLst/>
            <a:gdLst/>
            <a:ahLst/>
            <a:cxnLst/>
            <a:rect l="l" t="t" r="r" b="b"/>
            <a:pathLst>
              <a:path w="599440" h="459739">
                <a:moveTo>
                  <a:pt x="38353" y="381762"/>
                </a:moveTo>
                <a:lnTo>
                  <a:pt x="0" y="459740"/>
                </a:lnTo>
                <a:lnTo>
                  <a:pt x="85344" y="443611"/>
                </a:lnTo>
                <a:lnTo>
                  <a:pt x="75695" y="430911"/>
                </a:lnTo>
                <a:lnTo>
                  <a:pt x="59436" y="430911"/>
                </a:lnTo>
                <a:lnTo>
                  <a:pt x="43688" y="410210"/>
                </a:lnTo>
                <a:lnTo>
                  <a:pt x="54007" y="402365"/>
                </a:lnTo>
                <a:lnTo>
                  <a:pt x="38353" y="381762"/>
                </a:lnTo>
                <a:close/>
              </a:path>
              <a:path w="599440" h="459739">
                <a:moveTo>
                  <a:pt x="54007" y="402365"/>
                </a:moveTo>
                <a:lnTo>
                  <a:pt x="43688" y="410210"/>
                </a:lnTo>
                <a:lnTo>
                  <a:pt x="59436" y="430911"/>
                </a:lnTo>
                <a:lnTo>
                  <a:pt x="69741" y="423074"/>
                </a:lnTo>
                <a:lnTo>
                  <a:pt x="54007" y="402365"/>
                </a:lnTo>
                <a:close/>
              </a:path>
              <a:path w="599440" h="459739">
                <a:moveTo>
                  <a:pt x="69741" y="423074"/>
                </a:moveTo>
                <a:lnTo>
                  <a:pt x="59436" y="430911"/>
                </a:lnTo>
                <a:lnTo>
                  <a:pt x="75695" y="430911"/>
                </a:lnTo>
                <a:lnTo>
                  <a:pt x="69741" y="423074"/>
                </a:lnTo>
                <a:close/>
              </a:path>
              <a:path w="599440" h="459739">
                <a:moveTo>
                  <a:pt x="583311" y="0"/>
                </a:moveTo>
                <a:lnTo>
                  <a:pt x="54007" y="402365"/>
                </a:lnTo>
                <a:lnTo>
                  <a:pt x="69741" y="423074"/>
                </a:lnTo>
                <a:lnTo>
                  <a:pt x="599059" y="20574"/>
                </a:lnTo>
                <a:lnTo>
                  <a:pt x="58331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19785" y="1815465"/>
            <a:ext cx="3833495" cy="1271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Original </a:t>
            </a:r>
            <a:r>
              <a:rPr sz="2800" b="1" i="1" u="sng" spc="-10" dirty="0">
                <a:latin typeface="Calibri" panose="020F0502020204030204"/>
                <a:cs typeface="Calibri" panose="020F0502020204030204"/>
              </a:rPr>
              <a:t>Gradient</a:t>
            </a:r>
            <a:r>
              <a:rPr sz="2800" b="1" i="1" u="sng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15" dirty="0">
                <a:latin typeface="Calibri" panose="020F0502020204030204"/>
                <a:cs typeface="Calibri" panose="020F0502020204030204"/>
              </a:rPr>
              <a:t>Descent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94615">
              <a:lnSpc>
                <a:spcPct val="100000"/>
              </a:lnSpc>
              <a:spcBef>
                <a:spcPts val="66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Update after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seeing</a:t>
            </a:r>
            <a:r>
              <a:rPr sz="240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all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94615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examples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97322" y="1815465"/>
            <a:ext cx="3836670" cy="1207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8320">
              <a:lnSpc>
                <a:spcPct val="100000"/>
              </a:lnSpc>
            </a:pP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With</a:t>
            </a:r>
            <a:r>
              <a:rPr sz="2800" b="1" i="1" u="sng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10" dirty="0">
                <a:latin typeface="Calibri" panose="020F0502020204030204"/>
                <a:cs typeface="Calibri" panose="020F0502020204030204"/>
              </a:rPr>
              <a:t>Mini-batch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If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there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are </a:t>
            </a:r>
            <a:r>
              <a:rPr sz="2400" dirty="0">
                <a:latin typeface="Calibri" panose="020F0502020204030204"/>
                <a:cs typeface="Calibri" panose="020F0502020204030204"/>
              </a:rPr>
              <a:t>20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batches,</a:t>
            </a:r>
            <a:r>
              <a:rPr sz="24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update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20 times in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one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epoch.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87567" y="548640"/>
            <a:ext cx="2887980" cy="9494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596128" y="502919"/>
            <a:ext cx="3110483" cy="11247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747003" y="588263"/>
            <a:ext cx="2769107" cy="8321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827267" y="614807"/>
            <a:ext cx="2586355" cy="760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Not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always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true</a:t>
            </a:r>
            <a:r>
              <a:rPr sz="2400" spc="-1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with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parallel</a:t>
            </a:r>
            <a:r>
              <a:rPr sz="24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computing.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06851" y="3794505"/>
            <a:ext cx="2255520" cy="253365"/>
          </a:xfrm>
          <a:custGeom>
            <a:avLst/>
            <a:gdLst/>
            <a:ahLst/>
            <a:cxnLst/>
            <a:rect l="l" t="t" r="r" b="b"/>
            <a:pathLst>
              <a:path w="2255520" h="253364">
                <a:moveTo>
                  <a:pt x="169925" y="79375"/>
                </a:moveTo>
                <a:lnTo>
                  <a:pt x="0" y="173482"/>
                </a:lnTo>
                <a:lnTo>
                  <a:pt x="177165" y="252984"/>
                </a:lnTo>
                <a:lnTo>
                  <a:pt x="174803" y="196342"/>
                </a:lnTo>
                <a:lnTo>
                  <a:pt x="145923" y="196342"/>
                </a:lnTo>
                <a:lnTo>
                  <a:pt x="143510" y="138430"/>
                </a:lnTo>
                <a:lnTo>
                  <a:pt x="172338" y="137230"/>
                </a:lnTo>
                <a:lnTo>
                  <a:pt x="169925" y="79375"/>
                </a:lnTo>
                <a:close/>
              </a:path>
              <a:path w="2255520" h="253364">
                <a:moveTo>
                  <a:pt x="172338" y="137230"/>
                </a:moveTo>
                <a:lnTo>
                  <a:pt x="143510" y="138430"/>
                </a:lnTo>
                <a:lnTo>
                  <a:pt x="145923" y="196342"/>
                </a:lnTo>
                <a:lnTo>
                  <a:pt x="174753" y="195140"/>
                </a:lnTo>
                <a:lnTo>
                  <a:pt x="172338" y="137230"/>
                </a:lnTo>
                <a:close/>
              </a:path>
              <a:path w="2255520" h="253364">
                <a:moveTo>
                  <a:pt x="174753" y="195140"/>
                </a:moveTo>
                <a:lnTo>
                  <a:pt x="145923" y="196342"/>
                </a:lnTo>
                <a:lnTo>
                  <a:pt x="174803" y="196342"/>
                </a:lnTo>
                <a:lnTo>
                  <a:pt x="174753" y="195140"/>
                </a:lnTo>
                <a:close/>
              </a:path>
              <a:path w="2255520" h="253364">
                <a:moveTo>
                  <a:pt x="2080260" y="57846"/>
                </a:moveTo>
                <a:lnTo>
                  <a:pt x="172338" y="137230"/>
                </a:lnTo>
                <a:lnTo>
                  <a:pt x="174753" y="195140"/>
                </a:lnTo>
                <a:lnTo>
                  <a:pt x="2082672" y="115633"/>
                </a:lnTo>
                <a:lnTo>
                  <a:pt x="2080260" y="57846"/>
                </a:lnTo>
                <a:close/>
              </a:path>
              <a:path w="2255520" h="253364">
                <a:moveTo>
                  <a:pt x="2204069" y="56642"/>
                </a:moveTo>
                <a:lnTo>
                  <a:pt x="2109216" y="56642"/>
                </a:lnTo>
                <a:lnTo>
                  <a:pt x="2111629" y="114427"/>
                </a:lnTo>
                <a:lnTo>
                  <a:pt x="2082672" y="115633"/>
                </a:lnTo>
                <a:lnTo>
                  <a:pt x="2085086" y="173482"/>
                </a:lnTo>
                <a:lnTo>
                  <a:pt x="2255012" y="79502"/>
                </a:lnTo>
                <a:lnTo>
                  <a:pt x="2204069" y="56642"/>
                </a:lnTo>
                <a:close/>
              </a:path>
              <a:path w="2255520" h="253364">
                <a:moveTo>
                  <a:pt x="2109216" y="56642"/>
                </a:moveTo>
                <a:lnTo>
                  <a:pt x="2080260" y="57846"/>
                </a:lnTo>
                <a:lnTo>
                  <a:pt x="2082672" y="115633"/>
                </a:lnTo>
                <a:lnTo>
                  <a:pt x="2111629" y="114427"/>
                </a:lnTo>
                <a:lnTo>
                  <a:pt x="2109216" y="56642"/>
                </a:lnTo>
                <a:close/>
              </a:path>
              <a:path w="2255520" h="253364">
                <a:moveTo>
                  <a:pt x="2077847" y="0"/>
                </a:moveTo>
                <a:lnTo>
                  <a:pt x="2080260" y="57846"/>
                </a:lnTo>
                <a:lnTo>
                  <a:pt x="2109216" y="56642"/>
                </a:lnTo>
                <a:lnTo>
                  <a:pt x="2204069" y="56642"/>
                </a:lnTo>
                <a:lnTo>
                  <a:pt x="207784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692907" y="4041647"/>
            <a:ext cx="2753868" cy="7635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688335" y="4015740"/>
            <a:ext cx="2814828" cy="8732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752344" y="4081271"/>
            <a:ext cx="2634996" cy="6461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872232" y="3851402"/>
            <a:ext cx="3185795" cy="560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ts val="247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750"/>
              </a:lnSpc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have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the same</a:t>
            </a:r>
            <a:r>
              <a:rPr sz="1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speed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87726" y="4387342"/>
            <a:ext cx="236347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(not super </a:t>
            </a:r>
            <a:r>
              <a:rPr sz="1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large </a:t>
            </a:r>
            <a:r>
              <a:rPr sz="1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set)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71472" y="6074664"/>
            <a:ext cx="5538216" cy="64008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49551" y="6012178"/>
            <a:ext cx="5727192" cy="8458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30907" y="6114288"/>
            <a:ext cx="5419344" cy="5227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009901" y="5396179"/>
            <a:ext cx="5205730" cy="1199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9664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r>
              <a:rPr sz="2400" spc="-1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epoch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Mini-batch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has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better</a:t>
            </a:r>
            <a:r>
              <a:rPr sz="2800" spc="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performance!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0160" y="2386583"/>
            <a:ext cx="6583680" cy="38145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7542" y="623189"/>
            <a:ext cx="4634230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10" dirty="0">
                <a:latin typeface="Calibri Light" panose="020F0302020204030204"/>
                <a:cs typeface="Calibri Light" panose="020F0302020204030204"/>
              </a:rPr>
              <a:t>Mini-batch 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is</a:t>
            </a:r>
            <a:r>
              <a:rPr sz="4400" b="0" spc="-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spc="-25" dirty="0">
                <a:latin typeface="Calibri Light" panose="020F0302020204030204"/>
                <a:cs typeface="Calibri Light" panose="020F0302020204030204"/>
              </a:rPr>
              <a:t>Better!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808598" y="642238"/>
          <a:ext cx="3113405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7114"/>
                <a:gridCol w="1546986"/>
              </a:tblGrid>
              <a:tr h="822960">
                <a:tc>
                  <a:txBody>
                    <a:bodyPr/>
                    <a:lstStyle/>
                    <a:p>
                      <a:endParaRPr sz="44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Mini-batch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10" dirty="0">
                          <a:latin typeface="Calibri" panose="020F0502020204030204"/>
                          <a:cs typeface="Calibri" panose="020F0502020204030204"/>
                        </a:rPr>
                        <a:t>0.84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No</a:t>
                      </a:r>
                      <a:r>
                        <a:rPr sz="2400" spc="-9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15" dirty="0">
                          <a:latin typeface="Calibri" panose="020F0502020204030204"/>
                          <a:cs typeface="Calibri" panose="020F0502020204030204"/>
                        </a:rPr>
                        <a:t>batch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0.12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00215" y="147954"/>
            <a:ext cx="11264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0" spc="-254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b="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b="0" spc="-45" dirty="0">
                <a:latin typeface="Calibri" panose="020F0502020204030204"/>
                <a:cs typeface="Calibri" panose="020F0502020204030204"/>
              </a:rPr>
              <a:t>s</a:t>
            </a:r>
            <a:r>
              <a:rPr sz="2800" b="0" spc="-5" dirty="0">
                <a:latin typeface="Calibri" panose="020F0502020204030204"/>
                <a:cs typeface="Calibri" panose="020F0502020204030204"/>
              </a:rPr>
              <a:t>ti</a:t>
            </a:r>
            <a:r>
              <a:rPr sz="2800" b="0" spc="-20" dirty="0">
                <a:latin typeface="Calibri" panose="020F0502020204030204"/>
                <a:cs typeface="Calibri" panose="020F0502020204030204"/>
              </a:rPr>
              <a:t>n</a:t>
            </a:r>
            <a:r>
              <a:rPr sz="2800" b="0" spc="-5" dirty="0">
                <a:latin typeface="Calibri" panose="020F0502020204030204"/>
                <a:cs typeface="Calibri" panose="020F0502020204030204"/>
              </a:rPr>
              <a:t>g: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4415" y="6228283"/>
            <a:ext cx="7842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Epoch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8405" y="3599643"/>
            <a:ext cx="330200" cy="1134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dirty="0">
                <a:latin typeface="Calibri" panose="020F0502020204030204"/>
                <a:cs typeface="Calibri" panose="020F0502020204030204"/>
              </a:rPr>
              <a:t>cu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acy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7503" y="4585334"/>
            <a:ext cx="473075" cy="716280"/>
          </a:xfrm>
          <a:custGeom>
            <a:avLst/>
            <a:gdLst/>
            <a:ahLst/>
            <a:cxnLst/>
            <a:rect l="l" t="t" r="r" b="b"/>
            <a:pathLst>
              <a:path w="473075" h="716279">
                <a:moveTo>
                  <a:pt x="20574" y="522731"/>
                </a:moveTo>
                <a:lnTo>
                  <a:pt x="0" y="715898"/>
                </a:lnTo>
                <a:lnTo>
                  <a:pt x="166878" y="616331"/>
                </a:lnTo>
                <a:lnTo>
                  <a:pt x="156356" y="609600"/>
                </a:lnTo>
                <a:lnTo>
                  <a:pt x="102488" y="609600"/>
                </a:lnTo>
                <a:lnTo>
                  <a:pt x="53721" y="578357"/>
                </a:lnTo>
                <a:lnTo>
                  <a:pt x="69355" y="553940"/>
                </a:lnTo>
                <a:lnTo>
                  <a:pt x="20574" y="522731"/>
                </a:lnTo>
                <a:close/>
              </a:path>
              <a:path w="473075" h="716279">
                <a:moveTo>
                  <a:pt x="69355" y="553940"/>
                </a:moveTo>
                <a:lnTo>
                  <a:pt x="53721" y="578357"/>
                </a:lnTo>
                <a:lnTo>
                  <a:pt x="102488" y="609600"/>
                </a:lnTo>
                <a:lnTo>
                  <a:pt x="118143" y="585152"/>
                </a:lnTo>
                <a:lnTo>
                  <a:pt x="69355" y="553940"/>
                </a:lnTo>
                <a:close/>
              </a:path>
              <a:path w="473075" h="716279">
                <a:moveTo>
                  <a:pt x="118143" y="585152"/>
                </a:moveTo>
                <a:lnTo>
                  <a:pt x="102488" y="609600"/>
                </a:lnTo>
                <a:lnTo>
                  <a:pt x="156356" y="609600"/>
                </a:lnTo>
                <a:lnTo>
                  <a:pt x="118143" y="585152"/>
                </a:lnTo>
                <a:close/>
              </a:path>
              <a:path w="473075" h="716279">
                <a:moveTo>
                  <a:pt x="424053" y="0"/>
                </a:moveTo>
                <a:lnTo>
                  <a:pt x="69355" y="553940"/>
                </a:lnTo>
                <a:lnTo>
                  <a:pt x="118143" y="585152"/>
                </a:lnTo>
                <a:lnTo>
                  <a:pt x="472821" y="31241"/>
                </a:lnTo>
                <a:lnTo>
                  <a:pt x="424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45435" y="2909316"/>
            <a:ext cx="1822704" cy="579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42388" y="2863595"/>
            <a:ext cx="1830324" cy="758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04872" y="2948939"/>
            <a:ext cx="1703831" cy="461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954267" y="4125467"/>
            <a:ext cx="2061972" cy="579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184391" y="4078223"/>
            <a:ext cx="1601723" cy="758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13703" y="4165091"/>
            <a:ext cx="1943100" cy="461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89273" y="3351403"/>
            <a:ext cx="519430" cy="634365"/>
          </a:xfrm>
          <a:custGeom>
            <a:avLst/>
            <a:gdLst/>
            <a:ahLst/>
            <a:cxnLst/>
            <a:rect l="l" t="t" r="r" b="b"/>
            <a:pathLst>
              <a:path w="519429" h="634364">
                <a:moveTo>
                  <a:pt x="387603" y="516974"/>
                </a:moveTo>
                <a:lnTo>
                  <a:pt x="342518" y="553339"/>
                </a:lnTo>
                <a:lnTo>
                  <a:pt x="519175" y="633984"/>
                </a:lnTo>
                <a:lnTo>
                  <a:pt x="498558" y="539496"/>
                </a:lnTo>
                <a:lnTo>
                  <a:pt x="405764" y="539496"/>
                </a:lnTo>
                <a:lnTo>
                  <a:pt x="387603" y="516974"/>
                </a:lnTo>
                <a:close/>
              </a:path>
              <a:path w="519429" h="634364">
                <a:moveTo>
                  <a:pt x="432668" y="480627"/>
                </a:moveTo>
                <a:lnTo>
                  <a:pt x="387603" y="516974"/>
                </a:lnTo>
                <a:lnTo>
                  <a:pt x="405764" y="539496"/>
                </a:lnTo>
                <a:lnTo>
                  <a:pt x="450850" y="503174"/>
                </a:lnTo>
                <a:lnTo>
                  <a:pt x="432668" y="480627"/>
                </a:lnTo>
                <a:close/>
              </a:path>
              <a:path w="519429" h="634364">
                <a:moveTo>
                  <a:pt x="477774" y="444246"/>
                </a:moveTo>
                <a:lnTo>
                  <a:pt x="432668" y="480627"/>
                </a:lnTo>
                <a:lnTo>
                  <a:pt x="450850" y="503174"/>
                </a:lnTo>
                <a:lnTo>
                  <a:pt x="405764" y="539496"/>
                </a:lnTo>
                <a:lnTo>
                  <a:pt x="498558" y="539496"/>
                </a:lnTo>
                <a:lnTo>
                  <a:pt x="477774" y="444246"/>
                </a:lnTo>
                <a:close/>
              </a:path>
              <a:path w="519429" h="634364">
                <a:moveTo>
                  <a:pt x="45085" y="0"/>
                </a:moveTo>
                <a:lnTo>
                  <a:pt x="0" y="36322"/>
                </a:lnTo>
                <a:lnTo>
                  <a:pt x="387603" y="516974"/>
                </a:lnTo>
                <a:lnTo>
                  <a:pt x="432668" y="480627"/>
                </a:lnTo>
                <a:lnTo>
                  <a:pt x="4508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572257" y="2483865"/>
            <a:ext cx="4985385" cy="2101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65275">
              <a:lnSpc>
                <a:spcPct val="100000"/>
              </a:lnSpc>
            </a:pPr>
            <a:r>
              <a:rPr sz="2800" spc="-35" dirty="0">
                <a:latin typeface="Calibri" panose="020F0502020204030204"/>
                <a:cs typeface="Calibri" panose="020F0502020204030204"/>
              </a:rPr>
              <a:t>Training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Mini-batch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24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batch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8576" y="1653539"/>
            <a:ext cx="272795" cy="672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98576" y="1653539"/>
            <a:ext cx="29845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295"/>
              </a:spcBef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2955" y="1656588"/>
            <a:ext cx="966216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52955" y="1656588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72055" y="3203194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2425" y="1933955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22982" y="192786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70276" y="1653539"/>
            <a:ext cx="2712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70276" y="16535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001136" y="1694053"/>
            <a:ext cx="26733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38015" y="1653539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38015" y="16535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950589" y="1811782"/>
            <a:ext cx="3327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19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79647" y="1946148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6640" y="136016"/>
                </a:lnTo>
                <a:lnTo>
                  <a:pt x="601979" y="90677"/>
                </a:lnTo>
                <a:lnTo>
                  <a:pt x="556640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6"/>
                </a:moveTo>
                <a:lnTo>
                  <a:pt x="511301" y="136016"/>
                </a:lnTo>
                <a:lnTo>
                  <a:pt x="511301" y="181355"/>
                </a:lnTo>
                <a:lnTo>
                  <a:pt x="556640" y="136016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8"/>
                </a:lnTo>
                <a:lnTo>
                  <a:pt x="556640" y="45338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79647" y="1946148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1301" y="45338"/>
                </a:lnTo>
                <a:lnTo>
                  <a:pt x="511301" y="0"/>
                </a:lnTo>
                <a:lnTo>
                  <a:pt x="601979" y="90677"/>
                </a:lnTo>
                <a:lnTo>
                  <a:pt x="511301" y="181355"/>
                </a:lnTo>
                <a:lnTo>
                  <a:pt x="511301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443985" y="2013458"/>
            <a:ext cx="25336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3148" y="2462783"/>
            <a:ext cx="271271" cy="670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03148" y="246278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1" y="670560"/>
                </a:lnTo>
                <a:lnTo>
                  <a:pt x="2712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85876" y="2502408"/>
            <a:ext cx="3625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31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56003" y="2456688"/>
            <a:ext cx="966216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56003" y="2456688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3210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22425" y="2741676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22982" y="273710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73323" y="2462783"/>
            <a:ext cx="271272" cy="670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973323" y="246278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953639" y="2502408"/>
            <a:ext cx="36830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31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41064" y="2462783"/>
            <a:ext cx="271272" cy="670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941064" y="2462783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965575" y="2496946"/>
            <a:ext cx="46672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530" baseline="-21000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3600" spc="-78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750" spc="40" dirty="0">
                <a:latin typeface="Cambria Math" panose="02040503050406030204"/>
                <a:cs typeface="Cambria Math" panose="02040503050406030204"/>
              </a:rPr>
              <a:t>31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76600" y="2727960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8164" y="136016"/>
                </a:lnTo>
                <a:lnTo>
                  <a:pt x="603503" y="90677"/>
                </a:lnTo>
                <a:lnTo>
                  <a:pt x="558164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3885" h="181610">
                <a:moveTo>
                  <a:pt x="558164" y="136016"/>
                </a:moveTo>
                <a:lnTo>
                  <a:pt x="512825" y="136016"/>
                </a:lnTo>
                <a:lnTo>
                  <a:pt x="512825" y="181355"/>
                </a:lnTo>
                <a:lnTo>
                  <a:pt x="558164" y="136016"/>
                </a:lnTo>
                <a:close/>
              </a:path>
              <a:path w="603885" h="181610">
                <a:moveTo>
                  <a:pt x="512825" y="0"/>
                </a:moveTo>
                <a:lnTo>
                  <a:pt x="512825" y="45338"/>
                </a:lnTo>
                <a:lnTo>
                  <a:pt x="558164" y="45338"/>
                </a:lnTo>
                <a:lnTo>
                  <a:pt x="5128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276600" y="2727960"/>
            <a:ext cx="603885" cy="181610"/>
          </a:xfrm>
          <a:custGeom>
            <a:avLst/>
            <a:gdLst/>
            <a:ahLst/>
            <a:cxnLst/>
            <a:rect l="l" t="t" r="r" b="b"/>
            <a:pathLst>
              <a:path w="603885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2825" y="45338"/>
                </a:lnTo>
                <a:lnTo>
                  <a:pt x="512825" y="0"/>
                </a:lnTo>
                <a:lnTo>
                  <a:pt x="603503" y="90677"/>
                </a:lnTo>
                <a:lnTo>
                  <a:pt x="512825" y="181355"/>
                </a:lnTo>
                <a:lnTo>
                  <a:pt x="512825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443478" y="2857500"/>
            <a:ext cx="389890" cy="49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04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31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84859" y="4093464"/>
            <a:ext cx="271272" cy="6720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84859" y="409346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819403" y="4134611"/>
            <a:ext cx="26162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539239" y="4096511"/>
            <a:ext cx="964691" cy="6827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39239" y="4096511"/>
            <a:ext cx="965200" cy="683260"/>
          </a:xfrm>
          <a:custGeom>
            <a:avLst/>
            <a:gdLst/>
            <a:ahLst/>
            <a:cxnLst/>
            <a:rect l="l" t="t" r="r" b="b"/>
            <a:pathLst>
              <a:path w="965200" h="683260">
                <a:moveTo>
                  <a:pt x="0" y="682751"/>
                </a:moveTo>
                <a:lnTo>
                  <a:pt x="964691" y="682751"/>
                </a:lnTo>
                <a:lnTo>
                  <a:pt x="964691" y="0"/>
                </a:lnTo>
                <a:lnTo>
                  <a:pt x="0" y="0"/>
                </a:lnTo>
                <a:lnTo>
                  <a:pt x="0" y="6827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813051" y="4236720"/>
            <a:ext cx="4191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7197" y="5788863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08710" y="437387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2507742" y="436778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2956560" y="4093464"/>
            <a:ext cx="271272" cy="6720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956560" y="409346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80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987167" y="4134611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924300" y="4093464"/>
            <a:ext cx="271272" cy="6720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924300" y="409346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3936619" y="4251959"/>
            <a:ext cx="33909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25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265932" y="4386071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7"/>
                </a:lnTo>
                <a:lnTo>
                  <a:pt x="90677" y="181355"/>
                </a:lnTo>
                <a:lnTo>
                  <a:pt x="90677" y="136016"/>
                </a:lnTo>
                <a:lnTo>
                  <a:pt x="556640" y="136016"/>
                </a:lnTo>
                <a:lnTo>
                  <a:pt x="601979" y="90677"/>
                </a:lnTo>
                <a:lnTo>
                  <a:pt x="556640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6"/>
                </a:moveTo>
                <a:lnTo>
                  <a:pt x="511301" y="136016"/>
                </a:lnTo>
                <a:lnTo>
                  <a:pt x="511301" y="181355"/>
                </a:lnTo>
                <a:lnTo>
                  <a:pt x="556640" y="136016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8"/>
                </a:lnTo>
                <a:lnTo>
                  <a:pt x="556640" y="45338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265932" y="4386071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7"/>
                </a:moveTo>
                <a:lnTo>
                  <a:pt x="90677" y="0"/>
                </a:lnTo>
                <a:lnTo>
                  <a:pt x="90677" y="45338"/>
                </a:lnTo>
                <a:lnTo>
                  <a:pt x="511301" y="45338"/>
                </a:lnTo>
                <a:lnTo>
                  <a:pt x="511301" y="0"/>
                </a:lnTo>
                <a:lnTo>
                  <a:pt x="601979" y="90677"/>
                </a:lnTo>
                <a:lnTo>
                  <a:pt x="511301" y="181355"/>
                </a:lnTo>
                <a:lnTo>
                  <a:pt x="511301" y="136016"/>
                </a:lnTo>
                <a:lnTo>
                  <a:pt x="90677" y="136016"/>
                </a:lnTo>
                <a:lnTo>
                  <a:pt x="90677" y="181355"/>
                </a:lnTo>
                <a:lnTo>
                  <a:pt x="0" y="9067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3430015" y="4454017"/>
            <a:ext cx="259715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97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03148" y="5047488"/>
            <a:ext cx="271271" cy="6705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803148" y="5047488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1" y="670560"/>
                </a:lnTo>
                <a:lnTo>
                  <a:pt x="271271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786180" y="5088001"/>
            <a:ext cx="3625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16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556003" y="5041391"/>
            <a:ext cx="966216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556003" y="5041391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283845">
              <a:lnSpc>
                <a:spcPct val="100000"/>
              </a:lnSpc>
              <a:spcBef>
                <a:spcPts val="1080"/>
              </a:spcBef>
            </a:pPr>
            <a:r>
              <a:rPr sz="2400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122425" y="532637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4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522982" y="5321808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4" h="114300">
                <a:moveTo>
                  <a:pt x="302768" y="0"/>
                </a:moveTo>
                <a:lnTo>
                  <a:pt x="302768" y="114299"/>
                </a:lnTo>
                <a:lnTo>
                  <a:pt x="378968" y="76199"/>
                </a:lnTo>
                <a:lnTo>
                  <a:pt x="321818" y="76199"/>
                </a:lnTo>
                <a:lnTo>
                  <a:pt x="321818" y="38099"/>
                </a:lnTo>
                <a:lnTo>
                  <a:pt x="378968" y="38099"/>
                </a:lnTo>
                <a:lnTo>
                  <a:pt x="302768" y="0"/>
                </a:lnTo>
                <a:close/>
              </a:path>
              <a:path w="417194" h="114300">
                <a:moveTo>
                  <a:pt x="302768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8" y="76199"/>
                </a:lnTo>
                <a:lnTo>
                  <a:pt x="302768" y="38099"/>
                </a:lnTo>
                <a:close/>
              </a:path>
              <a:path w="417194" h="114300">
                <a:moveTo>
                  <a:pt x="378968" y="38099"/>
                </a:moveTo>
                <a:lnTo>
                  <a:pt x="321818" y="38099"/>
                </a:lnTo>
                <a:lnTo>
                  <a:pt x="321818" y="76199"/>
                </a:lnTo>
                <a:lnTo>
                  <a:pt x="378968" y="76199"/>
                </a:lnTo>
                <a:lnTo>
                  <a:pt x="417068" y="57149"/>
                </a:lnTo>
                <a:lnTo>
                  <a:pt x="378968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973323" y="5047488"/>
            <a:ext cx="271272" cy="670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973323" y="5047488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80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2953892" y="5088001"/>
            <a:ext cx="36830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16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941064" y="5047488"/>
            <a:ext cx="271272" cy="6705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941064" y="5047488"/>
            <a:ext cx="271780" cy="670560"/>
          </a:xfrm>
          <a:custGeom>
            <a:avLst/>
            <a:gdLst/>
            <a:ahLst/>
            <a:cxnLst/>
            <a:rect l="l" t="t" r="r" b="b"/>
            <a:pathLst>
              <a:path w="271779" h="670560">
                <a:moveTo>
                  <a:pt x="0" y="670560"/>
                </a:moveTo>
                <a:lnTo>
                  <a:pt x="271272" y="670560"/>
                </a:lnTo>
                <a:lnTo>
                  <a:pt x="271272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3966209" y="5082540"/>
            <a:ext cx="45974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530" baseline="-21000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3600" spc="-78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16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278123" y="531266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6640" y="136017"/>
                </a:lnTo>
                <a:lnTo>
                  <a:pt x="601979" y="90678"/>
                </a:lnTo>
                <a:lnTo>
                  <a:pt x="556640" y="45339"/>
                </a:lnTo>
                <a:lnTo>
                  <a:pt x="90677" y="45339"/>
                </a:lnTo>
                <a:lnTo>
                  <a:pt x="90677" y="0"/>
                </a:lnTo>
                <a:close/>
              </a:path>
              <a:path w="601979" h="181610">
                <a:moveTo>
                  <a:pt x="556640" y="136017"/>
                </a:moveTo>
                <a:lnTo>
                  <a:pt x="511301" y="136017"/>
                </a:lnTo>
                <a:lnTo>
                  <a:pt x="511301" y="181356"/>
                </a:lnTo>
                <a:lnTo>
                  <a:pt x="556640" y="136017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9"/>
                </a:lnTo>
                <a:lnTo>
                  <a:pt x="556640" y="45339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278123" y="5312664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7" y="0"/>
                </a:lnTo>
                <a:lnTo>
                  <a:pt x="90677" y="45339"/>
                </a:lnTo>
                <a:lnTo>
                  <a:pt x="511301" y="45339"/>
                </a:lnTo>
                <a:lnTo>
                  <a:pt x="511301" y="0"/>
                </a:lnTo>
                <a:lnTo>
                  <a:pt x="601979" y="90678"/>
                </a:lnTo>
                <a:lnTo>
                  <a:pt x="511301" y="181356"/>
                </a:lnTo>
                <a:lnTo>
                  <a:pt x="511301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3443985" y="5443118"/>
            <a:ext cx="381000" cy="49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16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12521" y="1999425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Mini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-b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03682" y="4470718"/>
            <a:ext cx="330200" cy="13709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Mini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-b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04850" y="1511046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4"/>
                </a:moveTo>
                <a:lnTo>
                  <a:pt x="3717036" y="2310384"/>
                </a:lnTo>
                <a:lnTo>
                  <a:pt x="3717036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04850" y="4008882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3"/>
                </a:moveTo>
                <a:lnTo>
                  <a:pt x="3717036" y="2310383"/>
                </a:lnTo>
                <a:lnTo>
                  <a:pt x="3717036" y="0"/>
                </a:lnTo>
                <a:lnTo>
                  <a:pt x="0" y="0"/>
                </a:lnTo>
                <a:lnTo>
                  <a:pt x="0" y="2310383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1295">
              <a:lnSpc>
                <a:spcPct val="100000"/>
              </a:lnSpc>
            </a:pPr>
            <a:r>
              <a:rPr sz="3200" b="1" i="1" u="sng" dirty="0">
                <a:latin typeface="Calibri" panose="020F0502020204030204"/>
                <a:cs typeface="Calibri" panose="020F0502020204030204"/>
              </a:rPr>
              <a:t>Shuffle the training </a:t>
            </a:r>
            <a:r>
              <a:rPr sz="3200" b="1" i="1" u="sng" spc="-15" dirty="0">
                <a:latin typeface="Calibri" panose="020F0502020204030204"/>
                <a:cs typeface="Calibri" panose="020F0502020204030204"/>
              </a:rPr>
              <a:t>examples for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each</a:t>
            </a:r>
            <a:r>
              <a:rPr sz="3200" b="1" i="1" u="sng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epoch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266944" y="1645920"/>
            <a:ext cx="271272" cy="6720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5266944" y="1645920"/>
            <a:ext cx="297180" cy="6724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290"/>
              </a:spcBef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019800" y="1648967"/>
            <a:ext cx="966216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6019800" y="1648967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589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7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439789" y="3195066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589270" y="1924811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989826" y="192023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437119" y="1645920"/>
            <a:ext cx="271272" cy="6720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437119" y="1645920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7468869" y="1685797"/>
            <a:ext cx="26733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404859" y="1645920"/>
            <a:ext cx="271272" cy="6720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404859" y="1645920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8418321" y="1803146"/>
            <a:ext cx="3327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25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1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746492" y="1938527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4" h="180339">
                <a:moveTo>
                  <a:pt x="89915" y="0"/>
                </a:moveTo>
                <a:lnTo>
                  <a:pt x="0" y="89916"/>
                </a:lnTo>
                <a:lnTo>
                  <a:pt x="89915" y="179832"/>
                </a:lnTo>
                <a:lnTo>
                  <a:pt x="89915" y="134874"/>
                </a:lnTo>
                <a:lnTo>
                  <a:pt x="558546" y="134874"/>
                </a:lnTo>
                <a:lnTo>
                  <a:pt x="603503" y="89916"/>
                </a:lnTo>
                <a:lnTo>
                  <a:pt x="558546" y="44958"/>
                </a:lnTo>
                <a:lnTo>
                  <a:pt x="89915" y="44958"/>
                </a:lnTo>
                <a:lnTo>
                  <a:pt x="89915" y="0"/>
                </a:lnTo>
                <a:close/>
              </a:path>
              <a:path w="603884" h="180339">
                <a:moveTo>
                  <a:pt x="558546" y="134874"/>
                </a:moveTo>
                <a:lnTo>
                  <a:pt x="513587" y="134874"/>
                </a:lnTo>
                <a:lnTo>
                  <a:pt x="513587" y="179832"/>
                </a:lnTo>
                <a:lnTo>
                  <a:pt x="558546" y="134874"/>
                </a:lnTo>
                <a:close/>
              </a:path>
              <a:path w="603884" h="180339">
                <a:moveTo>
                  <a:pt x="513587" y="0"/>
                </a:moveTo>
                <a:lnTo>
                  <a:pt x="513587" y="44958"/>
                </a:lnTo>
                <a:lnTo>
                  <a:pt x="558546" y="44958"/>
                </a:lnTo>
                <a:lnTo>
                  <a:pt x="513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7746492" y="1938527"/>
            <a:ext cx="603885" cy="180340"/>
          </a:xfrm>
          <a:custGeom>
            <a:avLst/>
            <a:gdLst/>
            <a:ahLst/>
            <a:cxnLst/>
            <a:rect l="l" t="t" r="r" b="b"/>
            <a:pathLst>
              <a:path w="603884" h="180339">
                <a:moveTo>
                  <a:pt x="0" y="89916"/>
                </a:moveTo>
                <a:lnTo>
                  <a:pt x="89915" y="0"/>
                </a:lnTo>
                <a:lnTo>
                  <a:pt x="89915" y="44958"/>
                </a:lnTo>
                <a:lnTo>
                  <a:pt x="513587" y="44958"/>
                </a:lnTo>
                <a:lnTo>
                  <a:pt x="513587" y="0"/>
                </a:lnTo>
                <a:lnTo>
                  <a:pt x="603503" y="89916"/>
                </a:lnTo>
                <a:lnTo>
                  <a:pt x="513587" y="179832"/>
                </a:lnTo>
                <a:lnTo>
                  <a:pt x="513587" y="134874"/>
                </a:lnTo>
                <a:lnTo>
                  <a:pt x="89915" y="134874"/>
                </a:lnTo>
                <a:lnTo>
                  <a:pt x="89915" y="179832"/>
                </a:lnTo>
                <a:lnTo>
                  <a:pt x="0" y="8991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7911845" y="2005329"/>
            <a:ext cx="25400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5269991" y="2453639"/>
            <a:ext cx="271272" cy="6720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269991" y="24536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5253609" y="2493898"/>
            <a:ext cx="36258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31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022847" y="2447544"/>
            <a:ext cx="966216" cy="6842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 txBox="1"/>
          <p:nvPr/>
        </p:nvSpPr>
        <p:spPr>
          <a:xfrm>
            <a:off x="6022847" y="2447544"/>
            <a:ext cx="966469" cy="68453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284480">
              <a:lnSpc>
                <a:spcPct val="100000"/>
              </a:lnSpc>
              <a:spcBef>
                <a:spcPts val="108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589270" y="2732532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300"/>
                </a:lnTo>
                <a:lnTo>
                  <a:pt x="378967" y="76200"/>
                </a:lnTo>
                <a:lnTo>
                  <a:pt x="321817" y="76200"/>
                </a:lnTo>
                <a:lnTo>
                  <a:pt x="321817" y="38100"/>
                </a:lnTo>
                <a:lnTo>
                  <a:pt x="378967" y="38100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7" y="76200"/>
                </a:lnTo>
                <a:lnTo>
                  <a:pt x="302767" y="38100"/>
                </a:lnTo>
                <a:close/>
              </a:path>
              <a:path w="417195" h="114300">
                <a:moveTo>
                  <a:pt x="378967" y="38100"/>
                </a:moveTo>
                <a:lnTo>
                  <a:pt x="321817" y="38100"/>
                </a:lnTo>
                <a:lnTo>
                  <a:pt x="321817" y="76200"/>
                </a:lnTo>
                <a:lnTo>
                  <a:pt x="378967" y="76200"/>
                </a:lnTo>
                <a:lnTo>
                  <a:pt x="417067" y="57150"/>
                </a:lnTo>
                <a:lnTo>
                  <a:pt x="37896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989826" y="2727960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7440168" y="2453639"/>
            <a:ext cx="271272" cy="672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440168" y="24536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7421371" y="2493898"/>
            <a:ext cx="368300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10" dirty="0">
                <a:latin typeface="Calibri" panose="020F0502020204030204"/>
                <a:cs typeface="Calibri" panose="020F0502020204030204"/>
              </a:rPr>
              <a:t>31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8407907" y="2453639"/>
            <a:ext cx="271272" cy="6720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407907" y="2453639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8433561" y="2488691"/>
            <a:ext cx="46609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530" baseline="-21000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3600" spc="-78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31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744968" y="2718816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90677" y="0"/>
                </a:moveTo>
                <a:lnTo>
                  <a:pt x="0" y="90678"/>
                </a:lnTo>
                <a:lnTo>
                  <a:pt x="90677" y="181356"/>
                </a:lnTo>
                <a:lnTo>
                  <a:pt x="90677" y="136017"/>
                </a:lnTo>
                <a:lnTo>
                  <a:pt x="556641" y="136017"/>
                </a:lnTo>
                <a:lnTo>
                  <a:pt x="601979" y="90678"/>
                </a:lnTo>
                <a:lnTo>
                  <a:pt x="556640" y="45338"/>
                </a:lnTo>
                <a:lnTo>
                  <a:pt x="90677" y="45338"/>
                </a:lnTo>
                <a:lnTo>
                  <a:pt x="90677" y="0"/>
                </a:lnTo>
                <a:close/>
              </a:path>
              <a:path w="601979" h="181610">
                <a:moveTo>
                  <a:pt x="556641" y="136017"/>
                </a:moveTo>
                <a:lnTo>
                  <a:pt x="511301" y="136017"/>
                </a:lnTo>
                <a:lnTo>
                  <a:pt x="511301" y="181356"/>
                </a:lnTo>
                <a:lnTo>
                  <a:pt x="556641" y="136017"/>
                </a:lnTo>
                <a:close/>
              </a:path>
              <a:path w="601979" h="181610">
                <a:moveTo>
                  <a:pt x="511301" y="0"/>
                </a:moveTo>
                <a:lnTo>
                  <a:pt x="511301" y="45338"/>
                </a:lnTo>
                <a:lnTo>
                  <a:pt x="556640" y="45338"/>
                </a:lnTo>
                <a:lnTo>
                  <a:pt x="511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744968" y="2718816"/>
            <a:ext cx="601980" cy="181610"/>
          </a:xfrm>
          <a:custGeom>
            <a:avLst/>
            <a:gdLst/>
            <a:ahLst/>
            <a:cxnLst/>
            <a:rect l="l" t="t" r="r" b="b"/>
            <a:pathLst>
              <a:path w="601979" h="181610">
                <a:moveTo>
                  <a:pt x="0" y="90678"/>
                </a:moveTo>
                <a:lnTo>
                  <a:pt x="90677" y="0"/>
                </a:lnTo>
                <a:lnTo>
                  <a:pt x="90677" y="45338"/>
                </a:lnTo>
                <a:lnTo>
                  <a:pt x="511301" y="45338"/>
                </a:lnTo>
                <a:lnTo>
                  <a:pt x="511301" y="0"/>
                </a:lnTo>
                <a:lnTo>
                  <a:pt x="601979" y="90678"/>
                </a:lnTo>
                <a:lnTo>
                  <a:pt x="511301" y="181356"/>
                </a:lnTo>
                <a:lnTo>
                  <a:pt x="511301" y="136017"/>
                </a:lnTo>
                <a:lnTo>
                  <a:pt x="90677" y="136017"/>
                </a:lnTo>
                <a:lnTo>
                  <a:pt x="90677" y="181356"/>
                </a:lnTo>
                <a:lnTo>
                  <a:pt x="0" y="90678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 txBox="1"/>
          <p:nvPr/>
        </p:nvSpPr>
        <p:spPr>
          <a:xfrm>
            <a:off x="7911465" y="2849245"/>
            <a:ext cx="38100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30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17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5251703" y="4085844"/>
            <a:ext cx="272796" cy="6720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5251703" y="4085844"/>
            <a:ext cx="273050" cy="672465"/>
          </a:xfrm>
          <a:custGeom>
            <a:avLst/>
            <a:gdLst/>
            <a:ahLst/>
            <a:cxnLst/>
            <a:rect l="l" t="t" r="r" b="b"/>
            <a:pathLst>
              <a:path w="273050" h="672464">
                <a:moveTo>
                  <a:pt x="0" y="672084"/>
                </a:moveTo>
                <a:lnTo>
                  <a:pt x="272796" y="672084"/>
                </a:lnTo>
                <a:lnTo>
                  <a:pt x="272796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6006084" y="4088891"/>
            <a:ext cx="966215" cy="682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006084" y="4088891"/>
            <a:ext cx="966469" cy="683260"/>
          </a:xfrm>
          <a:custGeom>
            <a:avLst/>
            <a:gdLst/>
            <a:ahLst/>
            <a:cxnLst/>
            <a:rect l="l" t="t" r="r" b="b"/>
            <a:pathLst>
              <a:path w="966470" h="683260">
                <a:moveTo>
                  <a:pt x="0" y="682751"/>
                </a:moveTo>
                <a:lnTo>
                  <a:pt x="966215" y="682751"/>
                </a:lnTo>
                <a:lnTo>
                  <a:pt x="966215" y="0"/>
                </a:lnTo>
                <a:lnTo>
                  <a:pt x="0" y="0"/>
                </a:lnTo>
                <a:lnTo>
                  <a:pt x="0" y="6827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 txBox="1"/>
          <p:nvPr/>
        </p:nvSpPr>
        <p:spPr>
          <a:xfrm>
            <a:off x="6280784" y="4228465"/>
            <a:ext cx="41910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424929" y="578032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575553" y="4364735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6974585" y="436016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7423404" y="4085844"/>
            <a:ext cx="271272" cy="6720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7423404" y="40858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5287517" y="4126357"/>
            <a:ext cx="2434590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2179955" algn="l"/>
              </a:tabLst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	</a:t>
            </a: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5" dirty="0">
                <a:latin typeface="Calibri" panose="020F0502020204030204"/>
                <a:cs typeface="Calibri" panose="020F0502020204030204"/>
              </a:rPr>
              <a:t>2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8391143" y="4085844"/>
            <a:ext cx="271272" cy="6720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8391143" y="40858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4"/>
                </a:moveTo>
                <a:lnTo>
                  <a:pt x="271272" y="672084"/>
                </a:lnTo>
                <a:lnTo>
                  <a:pt x="271272" y="0"/>
                </a:lnTo>
                <a:lnTo>
                  <a:pt x="0" y="0"/>
                </a:lnTo>
                <a:lnTo>
                  <a:pt x="0" y="6720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8404352" y="4243704"/>
            <a:ext cx="33909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19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400" spc="-5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625" spc="67" baseline="29000" dirty="0">
                <a:latin typeface="Cambria Math" panose="02040503050406030204"/>
                <a:cs typeface="Cambria Math" panose="02040503050406030204"/>
              </a:rPr>
              <a:t>2</a:t>
            </a:r>
            <a:endParaRPr sz="2625" baseline="29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732776" y="437845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6" y="0"/>
                </a:moveTo>
                <a:lnTo>
                  <a:pt x="0" y="89916"/>
                </a:lnTo>
                <a:lnTo>
                  <a:pt x="89916" y="179831"/>
                </a:lnTo>
                <a:lnTo>
                  <a:pt x="89916" y="134874"/>
                </a:lnTo>
                <a:lnTo>
                  <a:pt x="557022" y="134874"/>
                </a:lnTo>
                <a:lnTo>
                  <a:pt x="601979" y="89916"/>
                </a:lnTo>
                <a:lnTo>
                  <a:pt x="557022" y="44958"/>
                </a:lnTo>
                <a:lnTo>
                  <a:pt x="89916" y="44958"/>
                </a:lnTo>
                <a:lnTo>
                  <a:pt x="89916" y="0"/>
                </a:lnTo>
                <a:close/>
              </a:path>
              <a:path w="601979" h="180339">
                <a:moveTo>
                  <a:pt x="557022" y="134874"/>
                </a:moveTo>
                <a:lnTo>
                  <a:pt x="512064" y="134874"/>
                </a:lnTo>
                <a:lnTo>
                  <a:pt x="512064" y="179831"/>
                </a:lnTo>
                <a:lnTo>
                  <a:pt x="557022" y="134874"/>
                </a:lnTo>
                <a:close/>
              </a:path>
              <a:path w="601979" h="180339">
                <a:moveTo>
                  <a:pt x="512064" y="0"/>
                </a:moveTo>
                <a:lnTo>
                  <a:pt x="512064" y="44958"/>
                </a:lnTo>
                <a:lnTo>
                  <a:pt x="557022" y="44958"/>
                </a:lnTo>
                <a:lnTo>
                  <a:pt x="5120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7732776" y="4378452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6"/>
                </a:moveTo>
                <a:lnTo>
                  <a:pt x="89916" y="0"/>
                </a:lnTo>
                <a:lnTo>
                  <a:pt x="89916" y="44958"/>
                </a:lnTo>
                <a:lnTo>
                  <a:pt x="512064" y="44958"/>
                </a:lnTo>
                <a:lnTo>
                  <a:pt x="512064" y="0"/>
                </a:lnTo>
                <a:lnTo>
                  <a:pt x="601979" y="89916"/>
                </a:lnTo>
                <a:lnTo>
                  <a:pt x="512064" y="179831"/>
                </a:lnTo>
                <a:lnTo>
                  <a:pt x="512064" y="134874"/>
                </a:lnTo>
                <a:lnTo>
                  <a:pt x="89916" y="134874"/>
                </a:lnTo>
                <a:lnTo>
                  <a:pt x="89916" y="179831"/>
                </a:lnTo>
                <a:lnTo>
                  <a:pt x="0" y="8991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 txBox="1"/>
          <p:nvPr/>
        </p:nvSpPr>
        <p:spPr>
          <a:xfrm>
            <a:off x="7898130" y="4445507"/>
            <a:ext cx="259715" cy="497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97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45" dirty="0">
                <a:latin typeface="Cambria Math" panose="02040503050406030204"/>
                <a:cs typeface="Cambria Math" panose="02040503050406030204"/>
              </a:rPr>
              <a:t>2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269991" y="5038344"/>
            <a:ext cx="271272" cy="6720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269991" y="50383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 txBox="1"/>
          <p:nvPr/>
        </p:nvSpPr>
        <p:spPr>
          <a:xfrm>
            <a:off x="5254244" y="5079491"/>
            <a:ext cx="36258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aseline="-16000" dirty="0">
                <a:latin typeface="Calibri" panose="020F0502020204030204"/>
                <a:cs typeface="Calibri" panose="020F0502020204030204"/>
              </a:rPr>
              <a:t>x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16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022847" y="5033771"/>
            <a:ext cx="966216" cy="6827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 txBox="1"/>
          <p:nvPr/>
        </p:nvSpPr>
        <p:spPr>
          <a:xfrm>
            <a:off x="6022847" y="5033771"/>
            <a:ext cx="966469" cy="6832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NN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589270" y="5318759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7" y="0"/>
                </a:moveTo>
                <a:lnTo>
                  <a:pt x="302767" y="114299"/>
                </a:lnTo>
                <a:lnTo>
                  <a:pt x="378967" y="76199"/>
                </a:lnTo>
                <a:lnTo>
                  <a:pt x="321817" y="76199"/>
                </a:lnTo>
                <a:lnTo>
                  <a:pt x="321817" y="38099"/>
                </a:lnTo>
                <a:lnTo>
                  <a:pt x="378967" y="38099"/>
                </a:lnTo>
                <a:lnTo>
                  <a:pt x="302767" y="0"/>
                </a:lnTo>
                <a:close/>
              </a:path>
              <a:path w="417195" h="114300">
                <a:moveTo>
                  <a:pt x="30276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02767" y="76199"/>
                </a:lnTo>
                <a:lnTo>
                  <a:pt x="302767" y="38099"/>
                </a:lnTo>
                <a:close/>
              </a:path>
              <a:path w="417195" h="114300">
                <a:moveTo>
                  <a:pt x="378967" y="38099"/>
                </a:moveTo>
                <a:lnTo>
                  <a:pt x="321817" y="38099"/>
                </a:lnTo>
                <a:lnTo>
                  <a:pt x="321817" y="76199"/>
                </a:lnTo>
                <a:lnTo>
                  <a:pt x="378967" y="76199"/>
                </a:lnTo>
                <a:lnTo>
                  <a:pt x="417067" y="57149"/>
                </a:lnTo>
                <a:lnTo>
                  <a:pt x="37896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6989826" y="5312664"/>
            <a:ext cx="417195" cy="114300"/>
          </a:xfrm>
          <a:custGeom>
            <a:avLst/>
            <a:gdLst/>
            <a:ahLst/>
            <a:cxnLst/>
            <a:rect l="l" t="t" r="r" b="b"/>
            <a:pathLst>
              <a:path w="417195" h="114300">
                <a:moveTo>
                  <a:pt x="302768" y="0"/>
                </a:moveTo>
                <a:lnTo>
                  <a:pt x="302768" y="114300"/>
                </a:lnTo>
                <a:lnTo>
                  <a:pt x="378968" y="76200"/>
                </a:lnTo>
                <a:lnTo>
                  <a:pt x="321818" y="76200"/>
                </a:lnTo>
                <a:lnTo>
                  <a:pt x="321818" y="38100"/>
                </a:lnTo>
                <a:lnTo>
                  <a:pt x="378968" y="38100"/>
                </a:lnTo>
                <a:lnTo>
                  <a:pt x="302768" y="0"/>
                </a:lnTo>
                <a:close/>
              </a:path>
              <a:path w="417195" h="114300">
                <a:moveTo>
                  <a:pt x="30276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02768" y="76200"/>
                </a:lnTo>
                <a:lnTo>
                  <a:pt x="302768" y="38100"/>
                </a:lnTo>
                <a:close/>
              </a:path>
              <a:path w="417195" h="114300">
                <a:moveTo>
                  <a:pt x="378968" y="38100"/>
                </a:moveTo>
                <a:lnTo>
                  <a:pt x="321818" y="38100"/>
                </a:lnTo>
                <a:lnTo>
                  <a:pt x="321818" y="76200"/>
                </a:lnTo>
                <a:lnTo>
                  <a:pt x="378968" y="76200"/>
                </a:lnTo>
                <a:lnTo>
                  <a:pt x="417068" y="57150"/>
                </a:lnTo>
                <a:lnTo>
                  <a:pt x="37896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440168" y="5038344"/>
            <a:ext cx="271272" cy="6720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7440168" y="50383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7421626" y="5079491"/>
            <a:ext cx="368935" cy="485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7" baseline="-16000" dirty="0">
                <a:latin typeface="Calibri" panose="020F0502020204030204"/>
                <a:cs typeface="Calibri" panose="020F0502020204030204"/>
              </a:rPr>
              <a:t>y</a:t>
            </a:r>
            <a:r>
              <a:rPr sz="1600" spc="-15" dirty="0">
                <a:latin typeface="Calibri" panose="020F0502020204030204"/>
                <a:cs typeface="Calibri" panose="020F0502020204030204"/>
              </a:rPr>
              <a:t>16</a:t>
            </a:r>
            <a:endParaRPr sz="1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8409431" y="5038344"/>
            <a:ext cx="271272" cy="6720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8409431" y="5038344"/>
            <a:ext cx="271780" cy="672465"/>
          </a:xfrm>
          <a:custGeom>
            <a:avLst/>
            <a:gdLst/>
            <a:ahLst/>
            <a:cxnLst/>
            <a:rect l="l" t="t" r="r" b="b"/>
            <a:pathLst>
              <a:path w="271779" h="672464">
                <a:moveTo>
                  <a:pt x="0" y="672083"/>
                </a:moveTo>
                <a:lnTo>
                  <a:pt x="271272" y="672083"/>
                </a:lnTo>
                <a:lnTo>
                  <a:pt x="271272" y="0"/>
                </a:lnTo>
                <a:lnTo>
                  <a:pt x="0" y="0"/>
                </a:lnTo>
                <a:lnTo>
                  <a:pt x="0" y="67208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 txBox="1"/>
          <p:nvPr/>
        </p:nvSpPr>
        <p:spPr>
          <a:xfrm>
            <a:off x="8433943" y="5074284"/>
            <a:ext cx="45974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530" baseline="-21000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3600" spc="-780" baseline="-210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1750" spc="35" dirty="0">
                <a:latin typeface="Cambria Math" panose="02040503050406030204"/>
                <a:cs typeface="Cambria Math" panose="02040503050406030204"/>
              </a:rPr>
              <a:t>16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7744968" y="5305044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89915" y="0"/>
                </a:moveTo>
                <a:lnTo>
                  <a:pt x="0" y="89915"/>
                </a:lnTo>
                <a:lnTo>
                  <a:pt x="89915" y="179831"/>
                </a:lnTo>
                <a:lnTo>
                  <a:pt x="89915" y="134873"/>
                </a:lnTo>
                <a:lnTo>
                  <a:pt x="557021" y="134873"/>
                </a:lnTo>
                <a:lnTo>
                  <a:pt x="601979" y="89915"/>
                </a:lnTo>
                <a:lnTo>
                  <a:pt x="557022" y="44957"/>
                </a:lnTo>
                <a:lnTo>
                  <a:pt x="89915" y="44957"/>
                </a:lnTo>
                <a:lnTo>
                  <a:pt x="89915" y="0"/>
                </a:lnTo>
                <a:close/>
              </a:path>
              <a:path w="601979" h="180339">
                <a:moveTo>
                  <a:pt x="557021" y="134873"/>
                </a:moveTo>
                <a:lnTo>
                  <a:pt x="512063" y="134873"/>
                </a:lnTo>
                <a:lnTo>
                  <a:pt x="512063" y="179831"/>
                </a:lnTo>
                <a:lnTo>
                  <a:pt x="557021" y="134873"/>
                </a:lnTo>
                <a:close/>
              </a:path>
              <a:path w="601979" h="180339">
                <a:moveTo>
                  <a:pt x="512063" y="0"/>
                </a:moveTo>
                <a:lnTo>
                  <a:pt x="512063" y="44957"/>
                </a:lnTo>
                <a:lnTo>
                  <a:pt x="557022" y="44957"/>
                </a:lnTo>
                <a:lnTo>
                  <a:pt x="5120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744968" y="5305044"/>
            <a:ext cx="601980" cy="180340"/>
          </a:xfrm>
          <a:custGeom>
            <a:avLst/>
            <a:gdLst/>
            <a:ahLst/>
            <a:cxnLst/>
            <a:rect l="l" t="t" r="r" b="b"/>
            <a:pathLst>
              <a:path w="601979" h="180339">
                <a:moveTo>
                  <a:pt x="0" y="89915"/>
                </a:moveTo>
                <a:lnTo>
                  <a:pt x="89915" y="0"/>
                </a:lnTo>
                <a:lnTo>
                  <a:pt x="89915" y="44957"/>
                </a:lnTo>
                <a:lnTo>
                  <a:pt x="512063" y="44957"/>
                </a:lnTo>
                <a:lnTo>
                  <a:pt x="512063" y="0"/>
                </a:lnTo>
                <a:lnTo>
                  <a:pt x="601979" y="89915"/>
                </a:lnTo>
                <a:lnTo>
                  <a:pt x="512063" y="179831"/>
                </a:lnTo>
                <a:lnTo>
                  <a:pt x="512063" y="134873"/>
                </a:lnTo>
                <a:lnTo>
                  <a:pt x="89915" y="134873"/>
                </a:lnTo>
                <a:lnTo>
                  <a:pt x="89915" y="179831"/>
                </a:lnTo>
                <a:lnTo>
                  <a:pt x="0" y="8991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7911845" y="5434888"/>
            <a:ext cx="389890" cy="496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97" baseline="-21000" dirty="0">
                <a:latin typeface="Cambria Math" panose="02040503050406030204"/>
                <a:cs typeface="Cambria Math" panose="02040503050406030204"/>
              </a:rPr>
              <a:t>𝑙</a:t>
            </a:r>
            <a:r>
              <a:rPr sz="1750" spc="50" dirty="0">
                <a:latin typeface="Cambria Math" panose="02040503050406030204"/>
                <a:cs typeface="Cambria Math" panose="02040503050406030204"/>
              </a:rPr>
              <a:t>26</a:t>
            </a:r>
            <a:endParaRPr sz="175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4780279" y="1990560"/>
            <a:ext cx="330200" cy="1371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Mini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-b</a:t>
            </a:r>
            <a:r>
              <a:rPr sz="24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4771161" y="4462076"/>
            <a:ext cx="330835" cy="13716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Min</a:t>
            </a: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i-b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at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ch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5171694" y="1503425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4"/>
                </a:moveTo>
                <a:lnTo>
                  <a:pt x="3717036" y="2310384"/>
                </a:lnTo>
                <a:lnTo>
                  <a:pt x="3717036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171694" y="3999738"/>
            <a:ext cx="3717290" cy="2310765"/>
          </a:xfrm>
          <a:custGeom>
            <a:avLst/>
            <a:gdLst/>
            <a:ahLst/>
            <a:cxnLst/>
            <a:rect l="l" t="t" r="r" b="b"/>
            <a:pathLst>
              <a:path w="3717290" h="2310765">
                <a:moveTo>
                  <a:pt x="0" y="2310384"/>
                </a:moveTo>
                <a:lnTo>
                  <a:pt x="3717036" y="2310384"/>
                </a:lnTo>
                <a:lnTo>
                  <a:pt x="3717036" y="0"/>
                </a:lnTo>
                <a:lnTo>
                  <a:pt x="0" y="0"/>
                </a:lnTo>
                <a:lnTo>
                  <a:pt x="0" y="23103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/>
          <p:nvPr/>
        </p:nvSpPr>
        <p:spPr>
          <a:xfrm>
            <a:off x="1979422" y="980694"/>
            <a:ext cx="5633720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4479925" algn="l"/>
              </a:tabLst>
            </a:pP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Epoch 1</a:t>
            </a:r>
            <a:r>
              <a:rPr sz="2800" b="1" i="1" spc="-5" dirty="0">
                <a:latin typeface="Calibri" panose="020F0502020204030204"/>
                <a:cs typeface="Calibri" panose="020F0502020204030204"/>
              </a:rPr>
              <a:t>	</a:t>
            </a: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Epoch</a:t>
            </a:r>
            <a:r>
              <a:rPr sz="2800" b="1" i="1" u="sng" spc="-1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b="1" i="1" u="sng" spc="-5" dirty="0">
                <a:latin typeface="Calibri" panose="020F0502020204030204"/>
                <a:cs typeface="Calibri" panose="020F0502020204030204"/>
              </a:rPr>
              <a:t>2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1188719" y="3512820"/>
            <a:ext cx="7010400" cy="6400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543811" y="3450335"/>
            <a:ext cx="6297168" cy="865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248155" y="3552444"/>
            <a:ext cx="6891528" cy="5227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 txBox="1"/>
          <p:nvPr/>
        </p:nvSpPr>
        <p:spPr>
          <a:xfrm>
            <a:off x="1804797" y="3575430"/>
            <a:ext cx="57778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Don’t </a:t>
            </a: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worry.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This is the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default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2800" spc="1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Keras.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9244" y="1466088"/>
            <a:ext cx="4369308" cy="453999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9244" y="1466088"/>
            <a:ext cx="4369435" cy="4540250"/>
          </a:xfrm>
          <a:custGeom>
            <a:avLst/>
            <a:gdLst/>
            <a:ahLst/>
            <a:cxnLst/>
            <a:rect l="l" t="t" r="r" b="b"/>
            <a:pathLst>
              <a:path w="4369435" h="4540250">
                <a:moveTo>
                  <a:pt x="0" y="4539996"/>
                </a:moveTo>
                <a:lnTo>
                  <a:pt x="4369308" y="4539996"/>
                </a:lnTo>
                <a:lnTo>
                  <a:pt x="4369308" y="0"/>
                </a:lnTo>
                <a:lnTo>
                  <a:pt x="0" y="0"/>
                </a:lnTo>
                <a:lnTo>
                  <a:pt x="0" y="45399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996940" y="1627632"/>
            <a:ext cx="2537460" cy="1329055"/>
          </a:xfrm>
          <a:custGeom>
            <a:avLst/>
            <a:gdLst/>
            <a:ahLst/>
            <a:cxnLst/>
            <a:rect l="l" t="t" r="r" b="b"/>
            <a:pathLst>
              <a:path w="2537459" h="1329055">
                <a:moveTo>
                  <a:pt x="0" y="1328927"/>
                </a:moveTo>
                <a:lnTo>
                  <a:pt x="2537460" y="1328927"/>
                </a:lnTo>
                <a:lnTo>
                  <a:pt x="2537460" y="0"/>
                </a:lnTo>
                <a:lnTo>
                  <a:pt x="0" y="0"/>
                </a:lnTo>
                <a:lnTo>
                  <a:pt x="0" y="132892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99988" y="3828288"/>
            <a:ext cx="2540635" cy="12928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6162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06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4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409193" y="272795"/>
                </a:moveTo>
                <a:lnTo>
                  <a:pt x="136398" y="272795"/>
                </a:lnTo>
                <a:lnTo>
                  <a:pt x="136398" y="707136"/>
                </a:lnTo>
                <a:lnTo>
                  <a:pt x="409193" y="707136"/>
                </a:lnTo>
                <a:lnTo>
                  <a:pt x="409193" y="272795"/>
                </a:lnTo>
                <a:close/>
              </a:path>
              <a:path w="546100" h="707389">
                <a:moveTo>
                  <a:pt x="272795" y="0"/>
                </a:moveTo>
                <a:lnTo>
                  <a:pt x="0" y="272795"/>
                </a:lnTo>
                <a:lnTo>
                  <a:pt x="545591" y="272795"/>
                </a:lnTo>
                <a:lnTo>
                  <a:pt x="27279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87540" y="920496"/>
            <a:ext cx="546100" cy="707390"/>
          </a:xfrm>
          <a:custGeom>
            <a:avLst/>
            <a:gdLst/>
            <a:ahLst/>
            <a:cxnLst/>
            <a:rect l="l" t="t" r="r" b="b"/>
            <a:pathLst>
              <a:path w="546100" h="707389">
                <a:moveTo>
                  <a:pt x="545591" y="272795"/>
                </a:moveTo>
                <a:lnTo>
                  <a:pt x="409193" y="272795"/>
                </a:lnTo>
                <a:lnTo>
                  <a:pt x="409193" y="707136"/>
                </a:lnTo>
                <a:lnTo>
                  <a:pt x="136398" y="707136"/>
                </a:lnTo>
                <a:lnTo>
                  <a:pt x="136398" y="272795"/>
                </a:lnTo>
                <a:lnTo>
                  <a:pt x="0" y="272795"/>
                </a:lnTo>
                <a:lnTo>
                  <a:pt x="272795" y="0"/>
                </a:lnTo>
                <a:lnTo>
                  <a:pt x="545591" y="27279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409194" y="272796"/>
                </a:moveTo>
                <a:lnTo>
                  <a:pt x="136398" y="272796"/>
                </a:lnTo>
                <a:lnTo>
                  <a:pt x="136398" y="794004"/>
                </a:lnTo>
                <a:lnTo>
                  <a:pt x="409194" y="794004"/>
                </a:lnTo>
                <a:lnTo>
                  <a:pt x="409194" y="272796"/>
                </a:lnTo>
                <a:close/>
              </a:path>
              <a:path w="546100" h="794385">
                <a:moveTo>
                  <a:pt x="272796" y="0"/>
                </a:moveTo>
                <a:lnTo>
                  <a:pt x="0" y="272796"/>
                </a:lnTo>
                <a:lnTo>
                  <a:pt x="545592" y="272796"/>
                </a:lnTo>
                <a:lnTo>
                  <a:pt x="27279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996683" y="2991611"/>
            <a:ext cx="546100" cy="794385"/>
          </a:xfrm>
          <a:custGeom>
            <a:avLst/>
            <a:gdLst/>
            <a:ahLst/>
            <a:cxnLst/>
            <a:rect l="l" t="t" r="r" b="b"/>
            <a:pathLst>
              <a:path w="546100" h="794385">
                <a:moveTo>
                  <a:pt x="545592" y="272796"/>
                </a:moveTo>
                <a:lnTo>
                  <a:pt x="409194" y="272796"/>
                </a:lnTo>
                <a:lnTo>
                  <a:pt x="409194" y="794004"/>
                </a:lnTo>
                <a:lnTo>
                  <a:pt x="136398" y="794004"/>
                </a:lnTo>
                <a:lnTo>
                  <a:pt x="136398" y="272796"/>
                </a:lnTo>
                <a:lnTo>
                  <a:pt x="0" y="272796"/>
                </a:lnTo>
                <a:lnTo>
                  <a:pt x="272796" y="0"/>
                </a:lnTo>
                <a:lnTo>
                  <a:pt x="545592" y="2727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6100" y="146304"/>
            <a:ext cx="728472" cy="687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862710" y="246506"/>
                </a:move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close/>
              </a:path>
              <a:path w="986154" h="1051560">
                <a:moveTo>
                  <a:pt x="739521" y="0"/>
                </a:moveTo>
                <a:lnTo>
                  <a:pt x="493013" y="246506"/>
                </a:lnTo>
                <a:lnTo>
                  <a:pt x="986027" y="246506"/>
                </a:lnTo>
                <a:lnTo>
                  <a:pt x="73952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18147" y="5114544"/>
            <a:ext cx="986155" cy="1051560"/>
          </a:xfrm>
          <a:custGeom>
            <a:avLst/>
            <a:gdLst/>
            <a:ahLst/>
            <a:cxnLst/>
            <a:rect l="l" t="t" r="r" b="b"/>
            <a:pathLst>
              <a:path w="986154" h="1051560">
                <a:moveTo>
                  <a:pt x="0" y="1051559"/>
                </a:moveTo>
                <a:lnTo>
                  <a:pt x="431419" y="1051559"/>
                </a:lnTo>
                <a:lnTo>
                  <a:pt x="478422" y="1049028"/>
                </a:lnTo>
                <a:lnTo>
                  <a:pt x="523958" y="1041610"/>
                </a:lnTo>
                <a:lnTo>
                  <a:pt x="567762" y="1029567"/>
                </a:lnTo>
                <a:lnTo>
                  <a:pt x="609572" y="1013163"/>
                </a:lnTo>
                <a:lnTo>
                  <a:pt x="649125" y="992662"/>
                </a:lnTo>
                <a:lnTo>
                  <a:pt x="686158" y="968326"/>
                </a:lnTo>
                <a:lnTo>
                  <a:pt x="720409" y="940419"/>
                </a:lnTo>
                <a:lnTo>
                  <a:pt x="751615" y="909204"/>
                </a:lnTo>
                <a:lnTo>
                  <a:pt x="779512" y="874944"/>
                </a:lnTo>
                <a:lnTo>
                  <a:pt x="803839" y="837902"/>
                </a:lnTo>
                <a:lnTo>
                  <a:pt x="824332" y="798342"/>
                </a:lnTo>
                <a:lnTo>
                  <a:pt x="840728" y="756526"/>
                </a:lnTo>
                <a:lnTo>
                  <a:pt x="852765" y="712718"/>
                </a:lnTo>
                <a:lnTo>
                  <a:pt x="860180" y="667181"/>
                </a:lnTo>
                <a:lnTo>
                  <a:pt x="862710" y="620179"/>
                </a:lnTo>
                <a:lnTo>
                  <a:pt x="862710" y="246506"/>
                </a:lnTo>
                <a:lnTo>
                  <a:pt x="986027" y="246506"/>
                </a:lnTo>
                <a:lnTo>
                  <a:pt x="739521" y="0"/>
                </a:lnTo>
                <a:lnTo>
                  <a:pt x="493013" y="246506"/>
                </a:lnTo>
                <a:lnTo>
                  <a:pt x="616203" y="246506"/>
                </a:lnTo>
                <a:lnTo>
                  <a:pt x="616203" y="620179"/>
                </a:lnTo>
                <a:lnTo>
                  <a:pt x="609607" y="669323"/>
                </a:lnTo>
                <a:lnTo>
                  <a:pt x="590987" y="713485"/>
                </a:lnTo>
                <a:lnTo>
                  <a:pt x="562102" y="750901"/>
                </a:lnTo>
                <a:lnTo>
                  <a:pt x="524707" y="779810"/>
                </a:lnTo>
                <a:lnTo>
                  <a:pt x="480560" y="798448"/>
                </a:lnTo>
                <a:lnTo>
                  <a:pt x="431419" y="805052"/>
                </a:lnTo>
                <a:lnTo>
                  <a:pt x="0" y="805052"/>
                </a:lnTo>
                <a:lnTo>
                  <a:pt x="0" y="105155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248146" y="1062228"/>
            <a:ext cx="2037714" cy="2600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marL="192405" marR="5080" indent="-18034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Good Results</a:t>
            </a:r>
            <a:r>
              <a:rPr sz="2400" spc="-1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 </a:t>
            </a:r>
            <a:r>
              <a:rPr sz="2400" spc="-4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Testing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Data?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R="217170" algn="r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24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4352" y="3735323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79">
                <a:moveTo>
                  <a:pt x="0" y="1478280"/>
                </a:moveTo>
                <a:lnTo>
                  <a:pt x="2830068" y="1478280"/>
                </a:lnTo>
                <a:lnTo>
                  <a:pt x="2830068" y="0"/>
                </a:lnTo>
                <a:lnTo>
                  <a:pt x="0" y="0"/>
                </a:lnTo>
                <a:lnTo>
                  <a:pt x="0" y="1478280"/>
                </a:lnTo>
                <a:close/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ct val="100000"/>
              </a:lnSpc>
            </a:pPr>
            <a:r>
              <a:rPr sz="3200" b="1" i="1" u="sng" spc="-10" dirty="0">
                <a:latin typeface="Calibri" panose="020F0502020204030204"/>
                <a:cs typeface="Calibri" panose="020F0502020204030204"/>
              </a:rPr>
              <a:t>Recipe </a:t>
            </a:r>
            <a:r>
              <a:rPr sz="3200" b="1" i="1" u="sng" spc="-5" dirty="0">
                <a:latin typeface="Calibri" panose="020F0502020204030204"/>
                <a:cs typeface="Calibri" panose="020F0502020204030204"/>
              </a:rPr>
              <a:t>of Deep</a:t>
            </a:r>
            <a:r>
              <a:rPr sz="3200" b="1" i="1" u="sng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3200" b="1" i="1" u="sng" dirty="0">
                <a:latin typeface="Calibri" panose="020F0502020204030204"/>
                <a:cs typeface="Calibri" panose="020F0502020204030204"/>
              </a:rPr>
              <a:t>Learning</a:t>
            </a:r>
            <a:endParaRPr sz="3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64352" y="1566672"/>
            <a:ext cx="2830195" cy="1478280"/>
          </a:xfrm>
          <a:custGeom>
            <a:avLst/>
            <a:gdLst/>
            <a:ahLst/>
            <a:cxnLst/>
            <a:rect l="l" t="t" r="r" b="b"/>
            <a:pathLst>
              <a:path w="2830195" h="1478280">
                <a:moveTo>
                  <a:pt x="0" y="1478279"/>
                </a:moveTo>
                <a:lnTo>
                  <a:pt x="2830068" y="1478279"/>
                </a:lnTo>
                <a:lnTo>
                  <a:pt x="2830068" y="0"/>
                </a:lnTo>
                <a:lnTo>
                  <a:pt x="0" y="0"/>
                </a:lnTo>
                <a:lnTo>
                  <a:pt x="0" y="1478279"/>
                </a:lnTo>
                <a:close/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70788" y="1592580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3918458" y="0"/>
                </a:moveTo>
                <a:lnTo>
                  <a:pt x="127762" y="0"/>
                </a:lnTo>
                <a:lnTo>
                  <a:pt x="78031" y="10033"/>
                </a:lnTo>
                <a:lnTo>
                  <a:pt x="37420" y="37401"/>
                </a:lnTo>
                <a:lnTo>
                  <a:pt x="10040" y="78009"/>
                </a:lnTo>
                <a:lnTo>
                  <a:pt x="0" y="127762"/>
                </a:lnTo>
                <a:lnTo>
                  <a:pt x="0" y="638810"/>
                </a:lnTo>
                <a:lnTo>
                  <a:pt x="10040" y="688562"/>
                </a:lnTo>
                <a:lnTo>
                  <a:pt x="37420" y="729170"/>
                </a:lnTo>
                <a:lnTo>
                  <a:pt x="78031" y="756538"/>
                </a:lnTo>
                <a:lnTo>
                  <a:pt x="127762" y="766572"/>
                </a:lnTo>
                <a:lnTo>
                  <a:pt x="3918458" y="766572"/>
                </a:lnTo>
                <a:lnTo>
                  <a:pt x="3968210" y="756538"/>
                </a:lnTo>
                <a:lnTo>
                  <a:pt x="4008818" y="729170"/>
                </a:lnTo>
                <a:lnTo>
                  <a:pt x="4036187" y="688562"/>
                </a:lnTo>
                <a:lnTo>
                  <a:pt x="4046220" y="638810"/>
                </a:lnTo>
                <a:lnTo>
                  <a:pt x="4046220" y="127762"/>
                </a:lnTo>
                <a:lnTo>
                  <a:pt x="4036187" y="78009"/>
                </a:lnTo>
                <a:lnTo>
                  <a:pt x="4008818" y="37401"/>
                </a:lnTo>
                <a:lnTo>
                  <a:pt x="3968210" y="10033"/>
                </a:lnTo>
                <a:lnTo>
                  <a:pt x="3918458" y="0"/>
                </a:lnTo>
                <a:close/>
              </a:path>
            </a:pathLst>
          </a:custGeom>
          <a:solidFill>
            <a:srgbClr val="85EF1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70788" y="2478023"/>
            <a:ext cx="4046220" cy="767080"/>
          </a:xfrm>
          <a:custGeom>
            <a:avLst/>
            <a:gdLst/>
            <a:ahLst/>
            <a:cxnLst/>
            <a:rect l="l" t="t" r="r" b="b"/>
            <a:pathLst>
              <a:path w="4046220" h="767080">
                <a:moveTo>
                  <a:pt x="0" y="127762"/>
                </a:moveTo>
                <a:lnTo>
                  <a:pt x="10040" y="78009"/>
                </a:lnTo>
                <a:lnTo>
                  <a:pt x="37420" y="37401"/>
                </a:lnTo>
                <a:lnTo>
                  <a:pt x="78031" y="10033"/>
                </a:lnTo>
                <a:lnTo>
                  <a:pt x="127762" y="0"/>
                </a:lnTo>
                <a:lnTo>
                  <a:pt x="3918458" y="0"/>
                </a:lnTo>
                <a:lnTo>
                  <a:pt x="3968210" y="10033"/>
                </a:lnTo>
                <a:lnTo>
                  <a:pt x="4008818" y="37401"/>
                </a:lnTo>
                <a:lnTo>
                  <a:pt x="4036187" y="78009"/>
                </a:lnTo>
                <a:lnTo>
                  <a:pt x="4046220" y="127762"/>
                </a:lnTo>
                <a:lnTo>
                  <a:pt x="4046220" y="638810"/>
                </a:lnTo>
                <a:lnTo>
                  <a:pt x="4036187" y="688562"/>
                </a:lnTo>
                <a:lnTo>
                  <a:pt x="4008818" y="729170"/>
                </a:lnTo>
                <a:lnTo>
                  <a:pt x="3968210" y="756538"/>
                </a:lnTo>
                <a:lnTo>
                  <a:pt x="3918458" y="766572"/>
                </a:lnTo>
                <a:lnTo>
                  <a:pt x="127762" y="766572"/>
                </a:lnTo>
                <a:lnTo>
                  <a:pt x="78031" y="756538"/>
                </a:lnTo>
                <a:lnTo>
                  <a:pt x="37420" y="729170"/>
                </a:lnTo>
                <a:lnTo>
                  <a:pt x="10040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101953" y="1720977"/>
            <a:ext cx="3038475" cy="1343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Choosing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proper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loss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Mini-batch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22E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70788" y="3363467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98803" y="3415284"/>
            <a:ext cx="3789045" cy="654050"/>
          </a:xfrm>
          <a:prstGeom prst="rect">
            <a:avLst/>
          </a:prstGeom>
          <a:solidFill>
            <a:srgbClr val="22E047"/>
          </a:solidFill>
          <a:ln w="76200">
            <a:solidFill>
              <a:srgbClr val="FF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10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New activation</a:t>
            </a:r>
            <a:r>
              <a:rPr sz="2800" spc="-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80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5" y="768095"/>
                </a:lnTo>
                <a:lnTo>
                  <a:pt x="3918204" y="768095"/>
                </a:lnTo>
                <a:lnTo>
                  <a:pt x="3968049" y="758041"/>
                </a:lnTo>
                <a:lnTo>
                  <a:pt x="4008739" y="730615"/>
                </a:lnTo>
                <a:lnTo>
                  <a:pt x="4036165" y="689925"/>
                </a:lnTo>
                <a:lnTo>
                  <a:pt x="4046220" y="640080"/>
                </a:lnTo>
                <a:lnTo>
                  <a:pt x="4046220" y="128015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33D2C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970788" y="4248911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5"/>
                </a:lnTo>
                <a:lnTo>
                  <a:pt x="4046220" y="640080"/>
                </a:lnTo>
                <a:lnTo>
                  <a:pt x="4036165" y="689925"/>
                </a:lnTo>
                <a:lnTo>
                  <a:pt x="4008739" y="730615"/>
                </a:lnTo>
                <a:lnTo>
                  <a:pt x="3968049" y="758041"/>
                </a:lnTo>
                <a:lnTo>
                  <a:pt x="3918204" y="768095"/>
                </a:lnTo>
                <a:lnTo>
                  <a:pt x="128015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80"/>
                </a:lnTo>
                <a:lnTo>
                  <a:pt x="0" y="128015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3918204" y="0"/>
                </a:moveTo>
                <a:lnTo>
                  <a:pt x="128015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6"/>
                </a:lnTo>
                <a:lnTo>
                  <a:pt x="0" y="640080"/>
                </a:lnTo>
                <a:lnTo>
                  <a:pt x="10060" y="689909"/>
                </a:lnTo>
                <a:lnTo>
                  <a:pt x="37495" y="730600"/>
                </a:lnTo>
                <a:lnTo>
                  <a:pt x="78186" y="758035"/>
                </a:lnTo>
                <a:lnTo>
                  <a:pt x="128015" y="768096"/>
                </a:lnTo>
                <a:lnTo>
                  <a:pt x="3918204" y="768096"/>
                </a:lnTo>
                <a:lnTo>
                  <a:pt x="3968049" y="758035"/>
                </a:lnTo>
                <a:lnTo>
                  <a:pt x="4008739" y="730600"/>
                </a:lnTo>
                <a:lnTo>
                  <a:pt x="4036165" y="689909"/>
                </a:lnTo>
                <a:lnTo>
                  <a:pt x="4046220" y="640080"/>
                </a:lnTo>
                <a:lnTo>
                  <a:pt x="4046220" y="128016"/>
                </a:lnTo>
                <a:lnTo>
                  <a:pt x="4036165" y="78170"/>
                </a:lnTo>
                <a:lnTo>
                  <a:pt x="4008739" y="37480"/>
                </a:lnTo>
                <a:lnTo>
                  <a:pt x="3968049" y="10054"/>
                </a:lnTo>
                <a:lnTo>
                  <a:pt x="39182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70788" y="5134355"/>
            <a:ext cx="4046220" cy="768350"/>
          </a:xfrm>
          <a:custGeom>
            <a:avLst/>
            <a:gdLst/>
            <a:ahLst/>
            <a:cxnLst/>
            <a:rect l="l" t="t" r="r" b="b"/>
            <a:pathLst>
              <a:path w="4046220" h="768350">
                <a:moveTo>
                  <a:pt x="0" y="128016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5" y="0"/>
                </a:lnTo>
                <a:lnTo>
                  <a:pt x="3918204" y="0"/>
                </a:lnTo>
                <a:lnTo>
                  <a:pt x="3968049" y="10054"/>
                </a:lnTo>
                <a:lnTo>
                  <a:pt x="4008739" y="37480"/>
                </a:lnTo>
                <a:lnTo>
                  <a:pt x="4036165" y="78170"/>
                </a:lnTo>
                <a:lnTo>
                  <a:pt x="4046220" y="128016"/>
                </a:lnTo>
                <a:lnTo>
                  <a:pt x="4046220" y="640080"/>
                </a:lnTo>
                <a:lnTo>
                  <a:pt x="4036165" y="689909"/>
                </a:lnTo>
                <a:lnTo>
                  <a:pt x="4008739" y="730600"/>
                </a:lnTo>
                <a:lnTo>
                  <a:pt x="3968049" y="758035"/>
                </a:lnTo>
                <a:lnTo>
                  <a:pt x="3918204" y="768096"/>
                </a:lnTo>
                <a:lnTo>
                  <a:pt x="128015" y="768096"/>
                </a:lnTo>
                <a:lnTo>
                  <a:pt x="78186" y="758035"/>
                </a:lnTo>
                <a:lnTo>
                  <a:pt x="37495" y="730600"/>
                </a:lnTo>
                <a:lnTo>
                  <a:pt x="10060" y="689909"/>
                </a:lnTo>
                <a:lnTo>
                  <a:pt x="0" y="640080"/>
                </a:lnTo>
                <a:lnTo>
                  <a:pt x="0" y="128016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101953" y="4378579"/>
            <a:ext cx="3365500" cy="1343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Adaptive Learning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Rate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Momentum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374904" y="0"/>
                </a:move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lnTo>
                  <a:pt x="374904" y="187452"/>
                </a:lnTo>
                <a:lnTo>
                  <a:pt x="37490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096255" y="4069079"/>
            <a:ext cx="909955" cy="749935"/>
          </a:xfrm>
          <a:custGeom>
            <a:avLst/>
            <a:gdLst/>
            <a:ahLst/>
            <a:cxnLst/>
            <a:rect l="l" t="t" r="r" b="b"/>
            <a:pathLst>
              <a:path w="909954" h="749935">
                <a:moveTo>
                  <a:pt x="909828" y="187452"/>
                </a:moveTo>
                <a:lnTo>
                  <a:pt x="374904" y="187452"/>
                </a:lnTo>
                <a:lnTo>
                  <a:pt x="374904" y="0"/>
                </a:lnTo>
                <a:lnTo>
                  <a:pt x="0" y="374904"/>
                </a:lnTo>
                <a:lnTo>
                  <a:pt x="374904" y="749808"/>
                </a:lnTo>
                <a:lnTo>
                  <a:pt x="374904" y="562356"/>
                </a:lnTo>
                <a:lnTo>
                  <a:pt x="909828" y="562356"/>
                </a:lnTo>
                <a:lnTo>
                  <a:pt x="909828" y="187452"/>
                </a:lnTo>
                <a:close/>
              </a:path>
            </a:pathLst>
          </a:custGeom>
          <a:ln w="12192">
            <a:solidFill>
              <a:srgbClr val="AD5A2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Hard </a:t>
            </a:r>
            <a:r>
              <a:rPr spc="-30" dirty="0"/>
              <a:t>to </a:t>
            </a:r>
            <a:r>
              <a:rPr spc="-20" dirty="0"/>
              <a:t>get </a:t>
            </a:r>
            <a:r>
              <a:rPr dirty="0"/>
              <a:t>the </a:t>
            </a:r>
            <a:r>
              <a:rPr spc="-20" dirty="0"/>
              <a:t>power </a:t>
            </a:r>
            <a:r>
              <a:rPr dirty="0"/>
              <a:t>of Deep</a:t>
            </a:r>
            <a:r>
              <a:rPr spc="70" dirty="0"/>
              <a:t> </a:t>
            </a:r>
            <a:r>
              <a:rPr dirty="0"/>
              <a:t>…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93419" y="1464563"/>
            <a:ext cx="7968996" cy="51922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3983" y="5113020"/>
            <a:ext cx="8087868" cy="640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06879" y="5050535"/>
            <a:ext cx="594055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3419" y="5152644"/>
            <a:ext cx="7968996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67610" y="5176266"/>
            <a:ext cx="542480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Deeper usually does not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imply</a:t>
            </a:r>
            <a:r>
              <a:rPr sz="280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better.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2679" y="3535679"/>
            <a:ext cx="3754120" cy="655320"/>
          </a:xfrm>
          <a:prstGeom prst="rect">
            <a:avLst/>
          </a:prstGeom>
          <a:solidFill>
            <a:srgbClr val="EC7C30"/>
          </a:solidFill>
          <a:ln w="12192">
            <a:solidFill>
              <a:srgbClr val="AD5A20"/>
            </a:solidFill>
          </a:ln>
        </p:spPr>
        <p:txBody>
          <a:bodyPr vert="horz" wrap="square" lIns="0" tIns="85725" rIns="0" bIns="0" rtlCol="0">
            <a:spAutoFit/>
          </a:bodyPr>
          <a:lstStyle/>
          <a:p>
            <a:pPr marL="140970">
              <a:lnSpc>
                <a:spcPct val="100000"/>
              </a:lnSpc>
              <a:spcBef>
                <a:spcPts val="675"/>
              </a:spcBef>
            </a:pP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Results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on </a:t>
            </a: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Training</a:t>
            </a:r>
            <a:r>
              <a:rPr sz="2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Data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57294" y="2791205"/>
            <a:ext cx="735330" cy="758825"/>
          </a:xfrm>
          <a:custGeom>
            <a:avLst/>
            <a:gdLst/>
            <a:ahLst/>
            <a:cxnLst/>
            <a:rect l="l" t="t" r="r" b="b"/>
            <a:pathLst>
              <a:path w="735329" h="758825">
                <a:moveTo>
                  <a:pt x="641949" y="68925"/>
                </a:moveTo>
                <a:lnTo>
                  <a:pt x="0" y="732028"/>
                </a:lnTo>
                <a:lnTo>
                  <a:pt x="27431" y="758571"/>
                </a:lnTo>
                <a:lnTo>
                  <a:pt x="669319" y="95407"/>
                </a:lnTo>
                <a:lnTo>
                  <a:pt x="641949" y="68925"/>
                </a:lnTo>
                <a:close/>
              </a:path>
              <a:path w="735329" h="758825">
                <a:moveTo>
                  <a:pt x="717766" y="55245"/>
                </a:moveTo>
                <a:lnTo>
                  <a:pt x="655192" y="55245"/>
                </a:lnTo>
                <a:lnTo>
                  <a:pt x="682625" y="81661"/>
                </a:lnTo>
                <a:lnTo>
                  <a:pt x="669319" y="95407"/>
                </a:lnTo>
                <a:lnTo>
                  <a:pt x="696721" y="121920"/>
                </a:lnTo>
                <a:lnTo>
                  <a:pt x="717766" y="55245"/>
                </a:lnTo>
                <a:close/>
              </a:path>
              <a:path w="735329" h="758825">
                <a:moveTo>
                  <a:pt x="655192" y="55245"/>
                </a:moveTo>
                <a:lnTo>
                  <a:pt x="641949" y="68925"/>
                </a:lnTo>
                <a:lnTo>
                  <a:pt x="669319" y="95407"/>
                </a:lnTo>
                <a:lnTo>
                  <a:pt x="682625" y="81661"/>
                </a:lnTo>
                <a:lnTo>
                  <a:pt x="655192" y="55245"/>
                </a:lnTo>
                <a:close/>
              </a:path>
              <a:path w="735329" h="758825">
                <a:moveTo>
                  <a:pt x="735202" y="0"/>
                </a:moveTo>
                <a:lnTo>
                  <a:pt x="614552" y="42418"/>
                </a:lnTo>
                <a:lnTo>
                  <a:pt x="641949" y="68925"/>
                </a:lnTo>
                <a:lnTo>
                  <a:pt x="655192" y="55245"/>
                </a:lnTo>
                <a:lnTo>
                  <a:pt x="717766" y="55245"/>
                </a:lnTo>
                <a:lnTo>
                  <a:pt x="73520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2919" y="2409444"/>
            <a:ext cx="7755635" cy="44485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7542" y="623189"/>
            <a:ext cx="224345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30" dirty="0">
                <a:latin typeface="Calibri Light" panose="020F0302020204030204"/>
                <a:cs typeface="Calibri Light" panose="020F0302020204030204"/>
              </a:rPr>
              <a:t>Let’s </a:t>
            </a:r>
            <a:r>
              <a:rPr sz="4400" b="0" spc="5" dirty="0">
                <a:latin typeface="Calibri Light" panose="020F0302020204030204"/>
                <a:cs typeface="Calibri Light" panose="020F0302020204030204"/>
              </a:rPr>
              <a:t>try</a:t>
            </a:r>
            <a:r>
              <a:rPr sz="4400" b="0" spc="-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it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39154" y="358775"/>
          <a:ext cx="2711450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/>
                <a:gridCol w="1346200"/>
              </a:tblGrid>
              <a:tr h="822960">
                <a:tc>
                  <a:txBody>
                    <a:bodyPr/>
                    <a:lstStyle/>
                    <a:p>
                      <a:endParaRPr sz="4400">
                        <a:latin typeface="Calibri Light" panose="020F0302020204030204"/>
                        <a:cs typeface="Calibri Light" panose="020F03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3</a:t>
                      </a:r>
                      <a:r>
                        <a:rPr sz="2400" spc="-9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20" dirty="0">
                          <a:latin typeface="Calibri" panose="020F0502020204030204"/>
                          <a:cs typeface="Calibri" panose="020F0502020204030204"/>
                        </a:rPr>
                        <a:t>layers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0.84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dirty="0"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2400" spc="-90" dirty="0"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spc="-20" dirty="0">
                          <a:latin typeface="Calibri" panose="020F0502020204030204"/>
                          <a:cs typeface="Calibri" panose="020F0502020204030204"/>
                        </a:rPr>
                        <a:t>layers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0.11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05250">
              <a:lnSpc>
                <a:spcPct val="100000"/>
              </a:lnSpc>
            </a:pPr>
            <a:r>
              <a:rPr sz="2800" b="0" spc="-254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b="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b="0" spc="-45" dirty="0">
                <a:latin typeface="Calibri" panose="020F0502020204030204"/>
                <a:cs typeface="Calibri" panose="020F0502020204030204"/>
              </a:rPr>
              <a:t>s</a:t>
            </a:r>
            <a:r>
              <a:rPr sz="2800" b="0" spc="-5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b="0" spc="-15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b="0" spc="-10" dirty="0">
                <a:latin typeface="Calibri" panose="020F0502020204030204"/>
                <a:cs typeface="Calibri" panose="020F0502020204030204"/>
              </a:rPr>
              <a:t>ng: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95288" y="4139184"/>
            <a:ext cx="1822704" cy="64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86728" y="4078223"/>
            <a:ext cx="1641348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54723" y="4178808"/>
            <a:ext cx="1703831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847713" y="4202683"/>
            <a:ext cx="112141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9</a:t>
            </a:r>
            <a:r>
              <a:rPr sz="2800" spc="-6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07335" y="6350508"/>
            <a:ext cx="4750435" cy="508000"/>
          </a:xfrm>
          <a:custGeom>
            <a:avLst/>
            <a:gdLst/>
            <a:ahLst/>
            <a:cxnLst/>
            <a:rect l="l" t="t" r="r" b="b"/>
            <a:pathLst>
              <a:path w="4750434" h="508000">
                <a:moveTo>
                  <a:pt x="4750308" y="507488"/>
                </a:moveTo>
                <a:lnTo>
                  <a:pt x="4750308" y="0"/>
                </a:lnTo>
                <a:lnTo>
                  <a:pt x="0" y="0"/>
                </a:lnTo>
                <a:lnTo>
                  <a:pt x="0" y="507488"/>
                </a:lnTo>
                <a:lnTo>
                  <a:pt x="4750308" y="507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33600" y="2947416"/>
            <a:ext cx="1822703" cy="64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23516" y="2886455"/>
            <a:ext cx="1641348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93035" y="2987039"/>
            <a:ext cx="1703832" cy="5242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484501" y="3010915"/>
            <a:ext cx="112141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r>
              <a:rPr sz="28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layers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25394" y="3489959"/>
            <a:ext cx="747395" cy="689610"/>
          </a:xfrm>
          <a:custGeom>
            <a:avLst/>
            <a:gdLst/>
            <a:ahLst/>
            <a:cxnLst/>
            <a:rect l="l" t="t" r="r" b="b"/>
            <a:pathLst>
              <a:path w="747395" h="689610">
                <a:moveTo>
                  <a:pt x="599341" y="593447"/>
                </a:moveTo>
                <a:lnTo>
                  <a:pt x="560196" y="636015"/>
                </a:lnTo>
                <a:lnTo>
                  <a:pt x="746886" y="689609"/>
                </a:lnTo>
                <a:lnTo>
                  <a:pt x="717733" y="613028"/>
                </a:lnTo>
                <a:lnTo>
                  <a:pt x="620648" y="613028"/>
                </a:lnTo>
                <a:lnTo>
                  <a:pt x="599341" y="593447"/>
                </a:lnTo>
                <a:close/>
              </a:path>
              <a:path w="747395" h="689610">
                <a:moveTo>
                  <a:pt x="638580" y="550776"/>
                </a:moveTo>
                <a:lnTo>
                  <a:pt x="599341" y="593447"/>
                </a:lnTo>
                <a:lnTo>
                  <a:pt x="620648" y="613028"/>
                </a:lnTo>
                <a:lnTo>
                  <a:pt x="659892" y="570357"/>
                </a:lnTo>
                <a:lnTo>
                  <a:pt x="638580" y="550776"/>
                </a:lnTo>
                <a:close/>
              </a:path>
              <a:path w="747395" h="689610">
                <a:moveTo>
                  <a:pt x="677798" y="508126"/>
                </a:moveTo>
                <a:lnTo>
                  <a:pt x="638580" y="550776"/>
                </a:lnTo>
                <a:lnTo>
                  <a:pt x="659892" y="570357"/>
                </a:lnTo>
                <a:lnTo>
                  <a:pt x="620648" y="613028"/>
                </a:lnTo>
                <a:lnTo>
                  <a:pt x="717733" y="613028"/>
                </a:lnTo>
                <a:lnTo>
                  <a:pt x="677798" y="508126"/>
                </a:lnTo>
                <a:close/>
              </a:path>
              <a:path w="747395" h="689610">
                <a:moveTo>
                  <a:pt x="39116" y="0"/>
                </a:moveTo>
                <a:lnTo>
                  <a:pt x="0" y="42672"/>
                </a:lnTo>
                <a:lnTo>
                  <a:pt x="599341" y="593447"/>
                </a:lnTo>
                <a:lnTo>
                  <a:pt x="638580" y="550776"/>
                </a:lnTo>
                <a:lnTo>
                  <a:pt x="3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57643" y="4659376"/>
            <a:ext cx="373380" cy="532765"/>
          </a:xfrm>
          <a:custGeom>
            <a:avLst/>
            <a:gdLst/>
            <a:ahLst/>
            <a:cxnLst/>
            <a:rect l="l" t="t" r="r" b="b"/>
            <a:pathLst>
              <a:path w="373379" h="532764">
                <a:moveTo>
                  <a:pt x="25400" y="339851"/>
                </a:moveTo>
                <a:lnTo>
                  <a:pt x="0" y="532384"/>
                </a:lnTo>
                <a:lnTo>
                  <a:pt x="169290" y="437134"/>
                </a:lnTo>
                <a:lnTo>
                  <a:pt x="156705" y="428625"/>
                </a:lnTo>
                <a:lnTo>
                  <a:pt x="105028" y="428625"/>
                </a:lnTo>
                <a:lnTo>
                  <a:pt x="57150" y="396240"/>
                </a:lnTo>
                <a:lnTo>
                  <a:pt x="73351" y="372271"/>
                </a:lnTo>
                <a:lnTo>
                  <a:pt x="25400" y="339851"/>
                </a:lnTo>
                <a:close/>
              </a:path>
              <a:path w="373379" h="532764">
                <a:moveTo>
                  <a:pt x="73351" y="372271"/>
                </a:moveTo>
                <a:lnTo>
                  <a:pt x="57150" y="396240"/>
                </a:lnTo>
                <a:lnTo>
                  <a:pt x="105028" y="428625"/>
                </a:lnTo>
                <a:lnTo>
                  <a:pt x="121246" y="404652"/>
                </a:lnTo>
                <a:lnTo>
                  <a:pt x="73351" y="372271"/>
                </a:lnTo>
                <a:close/>
              </a:path>
              <a:path w="373379" h="532764">
                <a:moveTo>
                  <a:pt x="121246" y="404652"/>
                </a:moveTo>
                <a:lnTo>
                  <a:pt x="105028" y="428625"/>
                </a:lnTo>
                <a:lnTo>
                  <a:pt x="156705" y="428625"/>
                </a:lnTo>
                <a:lnTo>
                  <a:pt x="121246" y="404652"/>
                </a:lnTo>
                <a:close/>
              </a:path>
              <a:path w="373379" h="532764">
                <a:moveTo>
                  <a:pt x="324992" y="0"/>
                </a:moveTo>
                <a:lnTo>
                  <a:pt x="73351" y="372271"/>
                </a:lnTo>
                <a:lnTo>
                  <a:pt x="121246" y="404652"/>
                </a:lnTo>
                <a:lnTo>
                  <a:pt x="372999" y="32512"/>
                </a:lnTo>
                <a:lnTo>
                  <a:pt x="3249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125214" y="2483865"/>
            <a:ext cx="11652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70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ain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Vanishing </a:t>
            </a:r>
            <a:r>
              <a:rPr spc="-20" dirty="0"/>
              <a:t>Gradient</a:t>
            </a:r>
            <a:r>
              <a:rPr spc="10" dirty="0"/>
              <a:t> </a:t>
            </a:r>
            <a:r>
              <a:rPr spc="-25" dirty="0"/>
              <a:t>Problem</a:t>
            </a:r>
            <a:endParaRPr spc="-25" dirty="0"/>
          </a:p>
        </p:txBody>
      </p:sp>
      <p:sp>
        <p:nvSpPr>
          <p:cNvPr id="3" name="object 3"/>
          <p:cNvSpPr/>
          <p:nvPr/>
        </p:nvSpPr>
        <p:spPr>
          <a:xfrm>
            <a:off x="4535423" y="3648964"/>
            <a:ext cx="2642616" cy="12293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35423" y="3648964"/>
            <a:ext cx="2642870" cy="1229360"/>
          </a:xfrm>
          <a:custGeom>
            <a:avLst/>
            <a:gdLst/>
            <a:ahLst/>
            <a:cxnLst/>
            <a:rect l="l" t="t" r="r" b="b"/>
            <a:pathLst>
              <a:path w="2642870" h="1229360">
                <a:moveTo>
                  <a:pt x="0" y="692912"/>
                </a:moveTo>
                <a:lnTo>
                  <a:pt x="440436" y="692912"/>
                </a:lnTo>
                <a:lnTo>
                  <a:pt x="1316227" y="0"/>
                </a:lnTo>
                <a:lnTo>
                  <a:pt x="1101089" y="692912"/>
                </a:lnTo>
                <a:lnTo>
                  <a:pt x="2642616" y="692912"/>
                </a:lnTo>
                <a:lnTo>
                  <a:pt x="2642616" y="782319"/>
                </a:lnTo>
                <a:lnTo>
                  <a:pt x="2642616" y="916432"/>
                </a:lnTo>
                <a:lnTo>
                  <a:pt x="2642616" y="1229360"/>
                </a:lnTo>
                <a:lnTo>
                  <a:pt x="1101089" y="1229360"/>
                </a:lnTo>
                <a:lnTo>
                  <a:pt x="440436" y="1229360"/>
                </a:lnTo>
                <a:lnTo>
                  <a:pt x="0" y="1229360"/>
                </a:lnTo>
                <a:lnTo>
                  <a:pt x="0" y="916432"/>
                </a:lnTo>
                <a:lnTo>
                  <a:pt x="0" y="782319"/>
                </a:lnTo>
                <a:lnTo>
                  <a:pt x="0" y="6929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02791" y="5682996"/>
            <a:ext cx="2642616" cy="557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02791" y="5682996"/>
            <a:ext cx="2642870" cy="55816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366395">
              <a:lnSpc>
                <a:spcPct val="100000"/>
              </a:lnSpc>
              <a:spcBef>
                <a:spcPts val="585"/>
              </a:spcBef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Almost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random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43044" y="5676900"/>
            <a:ext cx="2634996" cy="557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43044" y="5676900"/>
            <a:ext cx="2635250" cy="558165"/>
          </a:xfrm>
          <a:custGeom>
            <a:avLst/>
            <a:gdLst/>
            <a:ahLst/>
            <a:cxnLst/>
            <a:rect l="l" t="t" r="r" b="b"/>
            <a:pathLst>
              <a:path w="2635250" h="558164">
                <a:moveTo>
                  <a:pt x="0" y="557784"/>
                </a:moveTo>
                <a:lnTo>
                  <a:pt x="2634996" y="557784"/>
                </a:lnTo>
                <a:lnTo>
                  <a:pt x="2634996" y="0"/>
                </a:lnTo>
                <a:lnTo>
                  <a:pt x="0" y="0"/>
                </a:lnTo>
                <a:lnTo>
                  <a:pt x="0" y="55778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56603" y="6158482"/>
            <a:ext cx="2663952" cy="579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65164" y="6112764"/>
            <a:ext cx="2878836" cy="7452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16040" y="6198108"/>
            <a:ext cx="2545080" cy="461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779645" y="5754928"/>
            <a:ext cx="4148454" cy="865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Already</a:t>
            </a:r>
            <a:r>
              <a:rPr sz="2400" spc="-10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converge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729105">
              <a:lnSpc>
                <a:spcPct val="100000"/>
              </a:lnSpc>
              <a:spcBef>
                <a:spcPts val="830"/>
              </a:spcBef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based on</a:t>
            </a:r>
            <a:r>
              <a:rPr sz="2400" spc="-5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random!?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2791" y="5021579"/>
            <a:ext cx="2642616" cy="5593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02791" y="5021579"/>
            <a:ext cx="2642870" cy="55943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354330">
              <a:lnSpc>
                <a:spcPct val="100000"/>
              </a:lnSpc>
              <a:spcBef>
                <a:spcPts val="590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Learn very</a:t>
            </a:r>
            <a:r>
              <a:rPr sz="24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slow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38471" y="5023103"/>
            <a:ext cx="2639568" cy="5577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538471" y="5023103"/>
            <a:ext cx="2639695" cy="558165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58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Learn very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fast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895600" y="1522475"/>
            <a:ext cx="746760" cy="2674620"/>
          </a:xfrm>
          <a:custGeom>
            <a:avLst/>
            <a:gdLst/>
            <a:ahLst/>
            <a:cxnLst/>
            <a:rect l="l" t="t" r="r" b="b"/>
            <a:pathLst>
              <a:path w="746760" h="2674620">
                <a:moveTo>
                  <a:pt x="0" y="2674620"/>
                </a:moveTo>
                <a:lnTo>
                  <a:pt x="746760" y="2674620"/>
                </a:lnTo>
                <a:lnTo>
                  <a:pt x="746760" y="0"/>
                </a:lnTo>
                <a:lnTo>
                  <a:pt x="0" y="0"/>
                </a:lnTo>
                <a:lnTo>
                  <a:pt x="0" y="26746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21479" y="1505711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54496" y="1533144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59" h="2676525">
                <a:moveTo>
                  <a:pt x="0" y="2676143"/>
                </a:moveTo>
                <a:lnTo>
                  <a:pt x="746759" y="2676143"/>
                </a:lnTo>
                <a:lnTo>
                  <a:pt x="746759" y="0"/>
                </a:lnTo>
                <a:lnTo>
                  <a:pt x="0" y="0"/>
                </a:lnTo>
                <a:lnTo>
                  <a:pt x="0" y="2676143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12976" y="1549908"/>
            <a:ext cx="500380" cy="2624455"/>
          </a:xfrm>
          <a:custGeom>
            <a:avLst/>
            <a:gdLst/>
            <a:ahLst/>
            <a:cxnLst/>
            <a:rect l="l" t="t" r="r" b="b"/>
            <a:pathLst>
              <a:path w="500380" h="2624454">
                <a:moveTo>
                  <a:pt x="0" y="2624328"/>
                </a:moveTo>
                <a:lnTo>
                  <a:pt x="499872" y="2624328"/>
                </a:lnTo>
                <a:lnTo>
                  <a:pt x="499872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42354" y="2543555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5">
                <a:moveTo>
                  <a:pt x="623570" y="0"/>
                </a:moveTo>
                <a:lnTo>
                  <a:pt x="623570" y="77724"/>
                </a:lnTo>
                <a:lnTo>
                  <a:pt x="675385" y="51816"/>
                </a:lnTo>
                <a:lnTo>
                  <a:pt x="636524" y="51816"/>
                </a:lnTo>
                <a:lnTo>
                  <a:pt x="636524" y="25908"/>
                </a:lnTo>
                <a:lnTo>
                  <a:pt x="675386" y="25908"/>
                </a:lnTo>
                <a:lnTo>
                  <a:pt x="623570" y="0"/>
                </a:lnTo>
                <a:close/>
              </a:path>
              <a:path w="701675" h="78105">
                <a:moveTo>
                  <a:pt x="62357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23570" y="51816"/>
                </a:lnTo>
                <a:lnTo>
                  <a:pt x="623570" y="25908"/>
                </a:lnTo>
                <a:close/>
              </a:path>
              <a:path w="701675" h="78105">
                <a:moveTo>
                  <a:pt x="675386" y="25908"/>
                </a:moveTo>
                <a:lnTo>
                  <a:pt x="636524" y="25908"/>
                </a:lnTo>
                <a:lnTo>
                  <a:pt x="636524" y="51816"/>
                </a:lnTo>
                <a:lnTo>
                  <a:pt x="675385" y="51816"/>
                </a:lnTo>
                <a:lnTo>
                  <a:pt x="701294" y="38862"/>
                </a:lnTo>
                <a:lnTo>
                  <a:pt x="67538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752081" y="3788664"/>
            <a:ext cx="592455" cy="78105"/>
          </a:xfrm>
          <a:custGeom>
            <a:avLst/>
            <a:gdLst/>
            <a:ahLst/>
            <a:cxnLst/>
            <a:rect l="l" t="t" r="r" b="b"/>
            <a:pathLst>
              <a:path w="592454" h="78104">
                <a:moveTo>
                  <a:pt x="514223" y="0"/>
                </a:moveTo>
                <a:lnTo>
                  <a:pt x="514223" y="77724"/>
                </a:lnTo>
                <a:lnTo>
                  <a:pt x="566038" y="51816"/>
                </a:lnTo>
                <a:lnTo>
                  <a:pt x="527176" y="51816"/>
                </a:lnTo>
                <a:lnTo>
                  <a:pt x="527176" y="25908"/>
                </a:lnTo>
                <a:lnTo>
                  <a:pt x="566039" y="25908"/>
                </a:lnTo>
                <a:lnTo>
                  <a:pt x="514223" y="0"/>
                </a:lnTo>
                <a:close/>
              </a:path>
              <a:path w="592454" h="78104">
                <a:moveTo>
                  <a:pt x="51422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14223" y="51816"/>
                </a:lnTo>
                <a:lnTo>
                  <a:pt x="514223" y="25908"/>
                </a:lnTo>
                <a:close/>
              </a:path>
              <a:path w="592454" h="78104">
                <a:moveTo>
                  <a:pt x="566039" y="25908"/>
                </a:moveTo>
                <a:lnTo>
                  <a:pt x="527176" y="25908"/>
                </a:lnTo>
                <a:lnTo>
                  <a:pt x="527176" y="51816"/>
                </a:lnTo>
                <a:lnTo>
                  <a:pt x="566038" y="51816"/>
                </a:lnTo>
                <a:lnTo>
                  <a:pt x="591947" y="38862"/>
                </a:lnTo>
                <a:lnTo>
                  <a:pt x="56603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619493" y="1764792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5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5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5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81555" y="2267711"/>
            <a:ext cx="3429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81555" y="226771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87651" y="1696211"/>
            <a:ext cx="3429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787651" y="1696211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993135" y="1533144"/>
            <a:ext cx="574548" cy="574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993135" y="1533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996183" y="2311907"/>
            <a:ext cx="573024" cy="5730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96183" y="231190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983992" y="3540252"/>
            <a:ext cx="574547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983992" y="3540252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148583" y="296583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90700" y="3665220"/>
            <a:ext cx="342900" cy="342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90700" y="366522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899"/>
                </a:moveTo>
                <a:lnTo>
                  <a:pt x="342900" y="342899"/>
                </a:lnTo>
                <a:lnTo>
                  <a:pt x="342900" y="0"/>
                </a:lnTo>
                <a:lnTo>
                  <a:pt x="0" y="0"/>
                </a:lnTo>
                <a:lnTo>
                  <a:pt x="0" y="34289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834184" y="2953892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08347" y="1533144"/>
            <a:ext cx="574548" cy="5745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308347" y="1533144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311396" y="2311907"/>
            <a:ext cx="574548" cy="573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11396" y="2311907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5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299203" y="3540252"/>
            <a:ext cx="574548" cy="573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99203" y="3540252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4464430" y="2965830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330696" y="1524000"/>
            <a:ext cx="574548" cy="5745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330696" y="1524000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333744" y="2284476"/>
            <a:ext cx="574548" cy="5745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333744" y="22844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339840" y="3531108"/>
            <a:ext cx="574548" cy="5745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339840" y="3531108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3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3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6505702" y="2954273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08245" y="1497329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025897" y="2282697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38090" y="3539490"/>
            <a:ext cx="51625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68446" y="178155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568446" y="257403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1" y="0"/>
                </a:moveTo>
                <a:lnTo>
                  <a:pt x="663701" y="77724"/>
                </a:lnTo>
                <a:lnTo>
                  <a:pt x="715518" y="51815"/>
                </a:lnTo>
                <a:lnTo>
                  <a:pt x="676655" y="51815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5">
                <a:moveTo>
                  <a:pt x="663701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5" y="25908"/>
                </a:lnTo>
                <a:lnTo>
                  <a:pt x="676655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559302" y="379628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560571" y="1820417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5" y="787527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1" y="55880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1" y="55880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1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559047" y="1811527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2" y="758063"/>
                </a:lnTo>
                <a:lnTo>
                  <a:pt x="753110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6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556253" y="1815973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4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30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30" y="1954657"/>
                </a:lnTo>
                <a:lnTo>
                  <a:pt x="734313" y="1945766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4"/>
                </a:moveTo>
                <a:lnTo>
                  <a:pt x="729856" y="1933548"/>
                </a:lnTo>
                <a:lnTo>
                  <a:pt x="734313" y="1945766"/>
                </a:lnTo>
                <a:lnTo>
                  <a:pt x="709930" y="1954657"/>
                </a:lnTo>
                <a:lnTo>
                  <a:pt x="750732" y="1954657"/>
                </a:lnTo>
                <a:lnTo>
                  <a:pt x="754126" y="1924684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558794" y="2592577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2" y="1187704"/>
                </a:lnTo>
                <a:lnTo>
                  <a:pt x="740917" y="1234567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4" y="1147953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547109" y="1820417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8"/>
                </a:lnTo>
                <a:lnTo>
                  <a:pt x="24384" y="2011172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8" y="65151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8" y="65151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2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548253" y="2599182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3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133854" y="1784350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811" y="25851"/>
                </a:moveTo>
                <a:lnTo>
                  <a:pt x="0" y="53086"/>
                </a:lnTo>
                <a:lnTo>
                  <a:pt x="1015" y="78994"/>
                </a:lnTo>
                <a:lnTo>
                  <a:pt x="782701" y="51759"/>
                </a:lnTo>
                <a:lnTo>
                  <a:pt x="781811" y="25851"/>
                </a:lnTo>
                <a:close/>
              </a:path>
              <a:path w="860425" h="79375">
                <a:moveTo>
                  <a:pt x="836552" y="25400"/>
                </a:moveTo>
                <a:lnTo>
                  <a:pt x="794765" y="25400"/>
                </a:lnTo>
                <a:lnTo>
                  <a:pt x="795654" y="51308"/>
                </a:lnTo>
                <a:lnTo>
                  <a:pt x="782701" y="51759"/>
                </a:lnTo>
                <a:lnTo>
                  <a:pt x="783589" y="77597"/>
                </a:lnTo>
                <a:lnTo>
                  <a:pt x="859916" y="36067"/>
                </a:lnTo>
                <a:lnTo>
                  <a:pt x="836552" y="25400"/>
                </a:lnTo>
                <a:close/>
              </a:path>
              <a:path w="860425" h="79375">
                <a:moveTo>
                  <a:pt x="794765" y="25400"/>
                </a:moveTo>
                <a:lnTo>
                  <a:pt x="781811" y="25851"/>
                </a:lnTo>
                <a:lnTo>
                  <a:pt x="782701" y="51759"/>
                </a:lnTo>
                <a:lnTo>
                  <a:pt x="795654" y="51308"/>
                </a:lnTo>
                <a:lnTo>
                  <a:pt x="794765" y="25400"/>
                </a:lnTo>
                <a:close/>
              </a:path>
              <a:path w="860425" h="79375">
                <a:moveTo>
                  <a:pt x="780922" y="0"/>
                </a:moveTo>
                <a:lnTo>
                  <a:pt x="781811" y="25851"/>
                </a:lnTo>
                <a:lnTo>
                  <a:pt x="794765" y="25400"/>
                </a:lnTo>
                <a:lnTo>
                  <a:pt x="836552" y="25400"/>
                </a:lnTo>
                <a:lnTo>
                  <a:pt x="78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122932" y="1859279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32" y="699890"/>
                </a:moveTo>
                <a:lnTo>
                  <a:pt x="789305" y="719709"/>
                </a:lnTo>
                <a:lnTo>
                  <a:pt x="873887" y="740156"/>
                </a:lnTo>
                <a:lnTo>
                  <a:pt x="860153" y="708279"/>
                </a:lnTo>
                <a:lnTo>
                  <a:pt x="815975" y="708279"/>
                </a:lnTo>
                <a:lnTo>
                  <a:pt x="806032" y="699890"/>
                </a:lnTo>
                <a:close/>
              </a:path>
              <a:path w="874394" h="740410">
                <a:moveTo>
                  <a:pt x="822771" y="680057"/>
                </a:moveTo>
                <a:lnTo>
                  <a:pt x="806032" y="699890"/>
                </a:lnTo>
                <a:lnTo>
                  <a:pt x="815975" y="708279"/>
                </a:lnTo>
                <a:lnTo>
                  <a:pt x="832738" y="688467"/>
                </a:lnTo>
                <a:lnTo>
                  <a:pt x="822771" y="680057"/>
                </a:lnTo>
                <a:close/>
              </a:path>
              <a:path w="874394" h="740410">
                <a:moveTo>
                  <a:pt x="839469" y="660273"/>
                </a:moveTo>
                <a:lnTo>
                  <a:pt x="822771" y="680057"/>
                </a:lnTo>
                <a:lnTo>
                  <a:pt x="832738" y="688467"/>
                </a:lnTo>
                <a:lnTo>
                  <a:pt x="815975" y="708279"/>
                </a:lnTo>
                <a:lnTo>
                  <a:pt x="860153" y="708279"/>
                </a:lnTo>
                <a:lnTo>
                  <a:pt x="839469" y="660273"/>
                </a:lnTo>
                <a:close/>
              </a:path>
              <a:path w="874394" h="740410">
                <a:moveTo>
                  <a:pt x="16763" y="0"/>
                </a:moveTo>
                <a:lnTo>
                  <a:pt x="0" y="19812"/>
                </a:lnTo>
                <a:lnTo>
                  <a:pt x="806032" y="699890"/>
                </a:lnTo>
                <a:lnTo>
                  <a:pt x="822771" y="680057"/>
                </a:lnTo>
                <a:lnTo>
                  <a:pt x="167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119376" y="1863979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64" y="1897323"/>
                </a:moveTo>
                <a:lnTo>
                  <a:pt x="799084" y="1907667"/>
                </a:lnTo>
                <a:lnTo>
                  <a:pt x="865759" y="1963420"/>
                </a:lnTo>
                <a:lnTo>
                  <a:pt x="868617" y="1909191"/>
                </a:lnTo>
                <a:lnTo>
                  <a:pt x="828040" y="1909191"/>
                </a:lnTo>
                <a:lnTo>
                  <a:pt x="822864" y="1897323"/>
                </a:lnTo>
                <a:close/>
              </a:path>
              <a:path w="870585" h="1963420">
                <a:moveTo>
                  <a:pt x="846598" y="1887001"/>
                </a:moveTo>
                <a:lnTo>
                  <a:pt x="822864" y="1897323"/>
                </a:lnTo>
                <a:lnTo>
                  <a:pt x="828040" y="1909191"/>
                </a:lnTo>
                <a:lnTo>
                  <a:pt x="851788" y="1898904"/>
                </a:lnTo>
                <a:lnTo>
                  <a:pt x="846598" y="1887001"/>
                </a:lnTo>
                <a:close/>
              </a:path>
              <a:path w="870585" h="1963420">
                <a:moveTo>
                  <a:pt x="870331" y="1876679"/>
                </a:moveTo>
                <a:lnTo>
                  <a:pt x="846598" y="1887001"/>
                </a:lnTo>
                <a:lnTo>
                  <a:pt x="851788" y="1898904"/>
                </a:lnTo>
                <a:lnTo>
                  <a:pt x="828040" y="1909191"/>
                </a:lnTo>
                <a:lnTo>
                  <a:pt x="868617" y="1909191"/>
                </a:lnTo>
                <a:lnTo>
                  <a:pt x="870331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3"/>
                </a:lnTo>
                <a:lnTo>
                  <a:pt x="822864" y="1897323"/>
                </a:lnTo>
                <a:lnTo>
                  <a:pt x="846598" y="1887001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151252" y="1820417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67" y="34575"/>
                </a:moveTo>
                <a:lnTo>
                  <a:pt x="0" y="584835"/>
                </a:lnTo>
                <a:lnTo>
                  <a:pt x="14986" y="605917"/>
                </a:lnTo>
                <a:lnTo>
                  <a:pt x="787309" y="55617"/>
                </a:lnTo>
                <a:lnTo>
                  <a:pt x="772267" y="34575"/>
                </a:lnTo>
                <a:close/>
              </a:path>
              <a:path w="843280" h="606425">
                <a:moveTo>
                  <a:pt x="828694" y="27051"/>
                </a:moveTo>
                <a:lnTo>
                  <a:pt x="782828" y="27051"/>
                </a:lnTo>
                <a:lnTo>
                  <a:pt x="797814" y="48133"/>
                </a:lnTo>
                <a:lnTo>
                  <a:pt x="787309" y="55617"/>
                </a:lnTo>
                <a:lnTo>
                  <a:pt x="802386" y="76708"/>
                </a:lnTo>
                <a:lnTo>
                  <a:pt x="828694" y="27051"/>
                </a:lnTo>
                <a:close/>
              </a:path>
              <a:path w="843280" h="606425">
                <a:moveTo>
                  <a:pt x="782828" y="27051"/>
                </a:moveTo>
                <a:lnTo>
                  <a:pt x="772267" y="34575"/>
                </a:lnTo>
                <a:lnTo>
                  <a:pt x="787309" y="55617"/>
                </a:lnTo>
                <a:lnTo>
                  <a:pt x="797814" y="48133"/>
                </a:lnTo>
                <a:lnTo>
                  <a:pt x="782828" y="27051"/>
                </a:lnTo>
                <a:close/>
              </a:path>
              <a:path w="843280" h="606425">
                <a:moveTo>
                  <a:pt x="843026" y="0"/>
                </a:moveTo>
                <a:lnTo>
                  <a:pt x="757174" y="13462"/>
                </a:lnTo>
                <a:lnTo>
                  <a:pt x="772267" y="34575"/>
                </a:lnTo>
                <a:lnTo>
                  <a:pt x="782828" y="27051"/>
                </a:lnTo>
                <a:lnTo>
                  <a:pt x="828694" y="27051"/>
                </a:lnTo>
                <a:lnTo>
                  <a:pt x="8430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122932" y="2426461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758" y="171276"/>
                </a:moveTo>
                <a:lnTo>
                  <a:pt x="790067" y="196723"/>
                </a:lnTo>
                <a:lnTo>
                  <a:pt x="869992" y="173609"/>
                </a:lnTo>
                <a:lnTo>
                  <a:pt x="807466" y="173609"/>
                </a:lnTo>
                <a:lnTo>
                  <a:pt x="794758" y="171276"/>
                </a:lnTo>
                <a:close/>
              </a:path>
              <a:path w="873760" h="196850">
                <a:moveTo>
                  <a:pt x="799465" y="145753"/>
                </a:moveTo>
                <a:lnTo>
                  <a:pt x="794758" y="171276"/>
                </a:lnTo>
                <a:lnTo>
                  <a:pt x="807466" y="173609"/>
                </a:lnTo>
                <a:lnTo>
                  <a:pt x="812165" y="148082"/>
                </a:lnTo>
                <a:lnTo>
                  <a:pt x="799465" y="145753"/>
                </a:lnTo>
                <a:close/>
              </a:path>
              <a:path w="873760" h="196850">
                <a:moveTo>
                  <a:pt x="804163" y="120268"/>
                </a:moveTo>
                <a:lnTo>
                  <a:pt x="799465" y="145753"/>
                </a:lnTo>
                <a:lnTo>
                  <a:pt x="812165" y="148082"/>
                </a:lnTo>
                <a:lnTo>
                  <a:pt x="807466" y="173609"/>
                </a:lnTo>
                <a:lnTo>
                  <a:pt x="869992" y="173609"/>
                </a:lnTo>
                <a:lnTo>
                  <a:pt x="873506" y="172592"/>
                </a:lnTo>
                <a:lnTo>
                  <a:pt x="804163" y="120268"/>
                </a:lnTo>
                <a:close/>
              </a:path>
              <a:path w="873760" h="196850">
                <a:moveTo>
                  <a:pt x="4572" y="0"/>
                </a:moveTo>
                <a:lnTo>
                  <a:pt x="0" y="25400"/>
                </a:lnTo>
                <a:lnTo>
                  <a:pt x="794758" y="171276"/>
                </a:lnTo>
                <a:lnTo>
                  <a:pt x="799465" y="145753"/>
                </a:lnTo>
                <a:lnTo>
                  <a:pt x="45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114169" y="2432304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804" y="1335441"/>
                </a:moveTo>
                <a:lnTo>
                  <a:pt x="796670" y="1349121"/>
                </a:lnTo>
                <a:lnTo>
                  <a:pt x="870712" y="1394714"/>
                </a:lnTo>
                <a:lnTo>
                  <a:pt x="866318" y="1346454"/>
                </a:lnTo>
                <a:lnTo>
                  <a:pt x="825626" y="1346454"/>
                </a:lnTo>
                <a:lnTo>
                  <a:pt x="818804" y="1335441"/>
                </a:lnTo>
                <a:close/>
              </a:path>
              <a:path w="871219" h="1395095">
                <a:moveTo>
                  <a:pt x="840781" y="1321858"/>
                </a:moveTo>
                <a:lnTo>
                  <a:pt x="818804" y="1335441"/>
                </a:lnTo>
                <a:lnTo>
                  <a:pt x="825626" y="1346454"/>
                </a:lnTo>
                <a:lnTo>
                  <a:pt x="847598" y="1332865"/>
                </a:lnTo>
                <a:lnTo>
                  <a:pt x="840781" y="1321858"/>
                </a:lnTo>
                <a:close/>
              </a:path>
              <a:path w="871219" h="1395095">
                <a:moveTo>
                  <a:pt x="862838" y="1308227"/>
                </a:moveTo>
                <a:lnTo>
                  <a:pt x="840781" y="1321858"/>
                </a:lnTo>
                <a:lnTo>
                  <a:pt x="847598" y="1332865"/>
                </a:lnTo>
                <a:lnTo>
                  <a:pt x="825626" y="1346454"/>
                </a:lnTo>
                <a:lnTo>
                  <a:pt x="866318" y="1346454"/>
                </a:lnTo>
                <a:lnTo>
                  <a:pt x="862838" y="1308227"/>
                </a:lnTo>
                <a:close/>
              </a:path>
              <a:path w="871219" h="1395095">
                <a:moveTo>
                  <a:pt x="22098" y="0"/>
                </a:moveTo>
                <a:lnTo>
                  <a:pt x="0" y="13716"/>
                </a:lnTo>
                <a:lnTo>
                  <a:pt x="818804" y="1335441"/>
                </a:lnTo>
                <a:lnTo>
                  <a:pt x="840781" y="1321858"/>
                </a:lnTo>
                <a:lnTo>
                  <a:pt x="22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184780" y="1820417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623" y="67385"/>
                </a:moveTo>
                <a:lnTo>
                  <a:pt x="0" y="1988439"/>
                </a:lnTo>
                <a:lnTo>
                  <a:pt x="24130" y="1998091"/>
                </a:lnTo>
                <a:lnTo>
                  <a:pt x="792603" y="76969"/>
                </a:lnTo>
                <a:lnTo>
                  <a:pt x="768623" y="67385"/>
                </a:lnTo>
                <a:close/>
              </a:path>
              <a:path w="817244" h="1998345">
                <a:moveTo>
                  <a:pt x="814125" y="55372"/>
                </a:moveTo>
                <a:lnTo>
                  <a:pt x="773430" y="55372"/>
                </a:lnTo>
                <a:lnTo>
                  <a:pt x="797432" y="64897"/>
                </a:lnTo>
                <a:lnTo>
                  <a:pt x="792603" y="76969"/>
                </a:lnTo>
                <a:lnTo>
                  <a:pt x="816737" y="86614"/>
                </a:lnTo>
                <a:lnTo>
                  <a:pt x="814125" y="55372"/>
                </a:lnTo>
                <a:close/>
              </a:path>
              <a:path w="817244" h="1998345">
                <a:moveTo>
                  <a:pt x="773430" y="55372"/>
                </a:moveTo>
                <a:lnTo>
                  <a:pt x="768623" y="67385"/>
                </a:lnTo>
                <a:lnTo>
                  <a:pt x="792603" y="76969"/>
                </a:lnTo>
                <a:lnTo>
                  <a:pt x="797432" y="64897"/>
                </a:lnTo>
                <a:lnTo>
                  <a:pt x="773430" y="55372"/>
                </a:lnTo>
                <a:close/>
              </a:path>
              <a:path w="817244" h="1998345">
                <a:moveTo>
                  <a:pt x="809498" y="0"/>
                </a:moveTo>
                <a:lnTo>
                  <a:pt x="744601" y="57785"/>
                </a:lnTo>
                <a:lnTo>
                  <a:pt x="768623" y="67385"/>
                </a:lnTo>
                <a:lnTo>
                  <a:pt x="773430" y="55372"/>
                </a:lnTo>
                <a:lnTo>
                  <a:pt x="814125" y="55372"/>
                </a:lnTo>
                <a:lnTo>
                  <a:pt x="8094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160270" y="2599182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382" y="56965"/>
                </a:moveTo>
                <a:lnTo>
                  <a:pt x="0" y="1207261"/>
                </a:lnTo>
                <a:lnTo>
                  <a:pt x="21336" y="1221866"/>
                </a:lnTo>
                <a:lnTo>
                  <a:pt x="803851" y="71560"/>
                </a:lnTo>
                <a:lnTo>
                  <a:pt x="782382" y="56965"/>
                </a:lnTo>
                <a:close/>
              </a:path>
              <a:path w="836930" h="1222375">
                <a:moveTo>
                  <a:pt x="830598" y="46227"/>
                </a:moveTo>
                <a:lnTo>
                  <a:pt x="789686" y="46227"/>
                </a:lnTo>
                <a:lnTo>
                  <a:pt x="811149" y="60832"/>
                </a:lnTo>
                <a:lnTo>
                  <a:pt x="803851" y="71560"/>
                </a:lnTo>
                <a:lnTo>
                  <a:pt x="825246" y="86105"/>
                </a:lnTo>
                <a:lnTo>
                  <a:pt x="830598" y="46227"/>
                </a:lnTo>
                <a:close/>
              </a:path>
              <a:path w="836930" h="1222375">
                <a:moveTo>
                  <a:pt x="789686" y="46227"/>
                </a:moveTo>
                <a:lnTo>
                  <a:pt x="782382" y="56965"/>
                </a:lnTo>
                <a:lnTo>
                  <a:pt x="803851" y="71560"/>
                </a:lnTo>
                <a:lnTo>
                  <a:pt x="811149" y="60832"/>
                </a:lnTo>
                <a:lnTo>
                  <a:pt x="789686" y="46227"/>
                </a:lnTo>
                <a:close/>
              </a:path>
              <a:path w="836930" h="1222375">
                <a:moveTo>
                  <a:pt x="836803" y="0"/>
                </a:moveTo>
                <a:lnTo>
                  <a:pt x="760984" y="42417"/>
                </a:lnTo>
                <a:lnTo>
                  <a:pt x="782382" y="56965"/>
                </a:lnTo>
                <a:lnTo>
                  <a:pt x="789686" y="46227"/>
                </a:lnTo>
                <a:lnTo>
                  <a:pt x="830598" y="46227"/>
                </a:lnTo>
                <a:lnTo>
                  <a:pt x="8368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170683" y="3787140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43" y="0"/>
                </a:moveTo>
                <a:lnTo>
                  <a:pt x="737278" y="25822"/>
                </a:lnTo>
                <a:lnTo>
                  <a:pt x="750189" y="26035"/>
                </a:lnTo>
                <a:lnTo>
                  <a:pt x="749808" y="51943"/>
                </a:lnTo>
                <a:lnTo>
                  <a:pt x="736807" y="51943"/>
                </a:lnTo>
                <a:lnTo>
                  <a:pt x="736346" y="77597"/>
                </a:lnTo>
                <a:lnTo>
                  <a:pt x="790001" y="51943"/>
                </a:lnTo>
                <a:lnTo>
                  <a:pt x="749808" y="51943"/>
                </a:lnTo>
                <a:lnTo>
                  <a:pt x="736811" y="51729"/>
                </a:lnTo>
                <a:lnTo>
                  <a:pt x="790448" y="51729"/>
                </a:lnTo>
                <a:lnTo>
                  <a:pt x="814705" y="40132"/>
                </a:lnTo>
                <a:lnTo>
                  <a:pt x="737743" y="0"/>
                </a:lnTo>
                <a:close/>
              </a:path>
              <a:path w="814705" h="78104">
                <a:moveTo>
                  <a:pt x="737278" y="25822"/>
                </a:moveTo>
                <a:lnTo>
                  <a:pt x="736811" y="51729"/>
                </a:lnTo>
                <a:lnTo>
                  <a:pt x="749808" y="51943"/>
                </a:lnTo>
                <a:lnTo>
                  <a:pt x="750189" y="26035"/>
                </a:lnTo>
                <a:lnTo>
                  <a:pt x="737278" y="25822"/>
                </a:lnTo>
                <a:close/>
              </a:path>
              <a:path w="814705" h="78104">
                <a:moveTo>
                  <a:pt x="508" y="13716"/>
                </a:moveTo>
                <a:lnTo>
                  <a:pt x="0" y="39624"/>
                </a:lnTo>
                <a:lnTo>
                  <a:pt x="736811" y="51729"/>
                </a:lnTo>
                <a:lnTo>
                  <a:pt x="737278" y="25822"/>
                </a:lnTo>
                <a:lnTo>
                  <a:pt x="508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7439025" y="3012185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846446" y="1511934"/>
            <a:ext cx="2951480" cy="3290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76835" algn="r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15" baseline="-21000" dirty="0">
                <a:latin typeface="Calibri" panose="020F0502020204030204"/>
                <a:cs typeface="Calibri" panose="020F0502020204030204"/>
              </a:rPr>
              <a:t>1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15" baseline="-21000" dirty="0">
                <a:latin typeface="Calibri" panose="020F0502020204030204"/>
                <a:cs typeface="Calibri" panose="020F0502020204030204"/>
              </a:rPr>
              <a:t>2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2800" spc="-15" dirty="0">
                <a:latin typeface="Calibri" panose="020F0502020204030204"/>
                <a:cs typeface="Calibri" panose="020F0502020204030204"/>
              </a:rPr>
              <a:t>y</a:t>
            </a:r>
            <a:r>
              <a:rPr sz="2775" spc="30" baseline="-21000" dirty="0">
                <a:latin typeface="Calibri" panose="020F0502020204030204"/>
                <a:cs typeface="Calibri" panose="020F0502020204030204"/>
              </a:rPr>
              <a:t>M</a:t>
            </a:r>
            <a:endParaRPr sz="2775" baseline="-210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2400" spc="-15" dirty="0">
                <a:latin typeface="Calibri" panose="020F0502020204030204"/>
                <a:cs typeface="Calibri" panose="020F0502020204030204"/>
              </a:rPr>
              <a:t>Larger</a:t>
            </a:r>
            <a:r>
              <a:rPr sz="2400" spc="-5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gradients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592317" y="1793748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79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592317" y="2584704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583173" y="3806952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4"/>
                </a:lnTo>
                <a:lnTo>
                  <a:pt x="715517" y="51816"/>
                </a:lnTo>
                <a:lnTo>
                  <a:pt x="676655" y="51816"/>
                </a:lnTo>
                <a:lnTo>
                  <a:pt x="676655" y="25908"/>
                </a:lnTo>
                <a:lnTo>
                  <a:pt x="715518" y="25908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1" y="51816"/>
                </a:lnTo>
                <a:lnTo>
                  <a:pt x="663701" y="25908"/>
                </a:lnTo>
                <a:close/>
              </a:path>
              <a:path w="741679" h="78104">
                <a:moveTo>
                  <a:pt x="715518" y="25908"/>
                </a:moveTo>
                <a:lnTo>
                  <a:pt x="676655" y="25908"/>
                </a:lnTo>
                <a:lnTo>
                  <a:pt x="676655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585967" y="1832610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582920" y="1823720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580126" y="1828164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5584190" y="2604770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4"/>
                </a:lnTo>
                <a:lnTo>
                  <a:pt x="696722" y="1185544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4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4"/>
                </a:lnTo>
                <a:lnTo>
                  <a:pt x="737395" y="1185544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570982" y="1832610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2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572125" y="2611373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02791" y="3428746"/>
            <a:ext cx="2642616" cy="146329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02791" y="3428746"/>
            <a:ext cx="2642870" cy="1463675"/>
          </a:xfrm>
          <a:custGeom>
            <a:avLst/>
            <a:gdLst/>
            <a:ahLst/>
            <a:cxnLst/>
            <a:rect l="l" t="t" r="r" b="b"/>
            <a:pathLst>
              <a:path w="2642870" h="1463675">
                <a:moveTo>
                  <a:pt x="0" y="899413"/>
                </a:moveTo>
                <a:lnTo>
                  <a:pt x="1541526" y="899413"/>
                </a:lnTo>
                <a:lnTo>
                  <a:pt x="1437132" y="0"/>
                </a:lnTo>
                <a:lnTo>
                  <a:pt x="2202180" y="899413"/>
                </a:lnTo>
                <a:lnTo>
                  <a:pt x="2642616" y="899413"/>
                </a:lnTo>
                <a:lnTo>
                  <a:pt x="2642616" y="993393"/>
                </a:lnTo>
                <a:lnTo>
                  <a:pt x="2642616" y="1134364"/>
                </a:lnTo>
                <a:lnTo>
                  <a:pt x="2642616" y="1463293"/>
                </a:lnTo>
                <a:lnTo>
                  <a:pt x="2202180" y="1463293"/>
                </a:lnTo>
                <a:lnTo>
                  <a:pt x="1541526" y="1463293"/>
                </a:lnTo>
                <a:lnTo>
                  <a:pt x="0" y="1463293"/>
                </a:lnTo>
                <a:lnTo>
                  <a:pt x="0" y="1134364"/>
                </a:lnTo>
                <a:lnTo>
                  <a:pt x="0" y="993393"/>
                </a:lnTo>
                <a:lnTo>
                  <a:pt x="0" y="899413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1239418" y="1603720"/>
            <a:ext cx="2172335" cy="31984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0555" indent="-6350">
              <a:lnSpc>
                <a:spcPct val="100000"/>
              </a:lnSpc>
            </a:pPr>
            <a:r>
              <a:rPr sz="2550" i="1" spc="-7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12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  <a:p>
            <a:pPr marL="612775" indent="17780">
              <a:lnSpc>
                <a:spcPct val="100000"/>
              </a:lnSpc>
              <a:spcBef>
                <a:spcPts val="1520"/>
              </a:spcBef>
            </a:pPr>
            <a:r>
              <a:rPr sz="2550" i="1" spc="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>
              <a:latin typeface="Times New Roman" panose="02020603050405020304"/>
              <a:cs typeface="Times New Roman" panose="02020603050405020304"/>
            </a:endParaRPr>
          </a:p>
          <a:p>
            <a:pPr marL="612775">
              <a:lnSpc>
                <a:spcPct val="100000"/>
              </a:lnSpc>
            </a:pPr>
            <a:r>
              <a:rPr sz="2550" i="1" spc="3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44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Smaller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gradients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F</a:t>
            </a:r>
            <a:r>
              <a:rPr spc="-80" dirty="0"/>
              <a:t>r</a:t>
            </a:r>
            <a:r>
              <a:rPr dirty="0"/>
              <a:t>am</a:t>
            </a:r>
            <a:r>
              <a:rPr spc="-40" dirty="0"/>
              <a:t>e</a:t>
            </a:r>
            <a:r>
              <a:rPr spc="-60" dirty="0"/>
              <a:t>w</a:t>
            </a:r>
            <a:r>
              <a:rPr spc="-5" dirty="0"/>
              <a:t>ork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088136" y="2170938"/>
            <a:ext cx="1636776" cy="95478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88136" y="2034539"/>
            <a:ext cx="1636776" cy="272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8136" y="2034539"/>
            <a:ext cx="1637030" cy="273050"/>
          </a:xfrm>
          <a:custGeom>
            <a:avLst/>
            <a:gdLst/>
            <a:ahLst/>
            <a:cxnLst/>
            <a:rect l="l" t="t" r="r" b="b"/>
            <a:pathLst>
              <a:path w="1637030" h="273050">
                <a:moveTo>
                  <a:pt x="1636776" y="136398"/>
                </a:moveTo>
                <a:lnTo>
                  <a:pt x="1607543" y="172651"/>
                </a:lnTo>
                <a:lnTo>
                  <a:pt x="1557980" y="194860"/>
                </a:lnTo>
                <a:lnTo>
                  <a:pt x="1487055" y="215051"/>
                </a:lnTo>
                <a:lnTo>
                  <a:pt x="1444304" y="224269"/>
                </a:lnTo>
                <a:lnTo>
                  <a:pt x="1397079" y="232838"/>
                </a:lnTo>
                <a:lnTo>
                  <a:pt x="1345669" y="240710"/>
                </a:lnTo>
                <a:lnTo>
                  <a:pt x="1290362" y="247836"/>
                </a:lnTo>
                <a:lnTo>
                  <a:pt x="1231448" y="254169"/>
                </a:lnTo>
                <a:lnTo>
                  <a:pt x="1169216" y="259659"/>
                </a:lnTo>
                <a:lnTo>
                  <a:pt x="1103954" y="264260"/>
                </a:lnTo>
                <a:lnTo>
                  <a:pt x="1035951" y="267922"/>
                </a:lnTo>
                <a:lnTo>
                  <a:pt x="965496" y="270597"/>
                </a:lnTo>
                <a:lnTo>
                  <a:pt x="892879" y="272238"/>
                </a:lnTo>
                <a:lnTo>
                  <a:pt x="818388" y="272796"/>
                </a:lnTo>
                <a:lnTo>
                  <a:pt x="743896" y="272238"/>
                </a:lnTo>
                <a:lnTo>
                  <a:pt x="671279" y="270597"/>
                </a:lnTo>
                <a:lnTo>
                  <a:pt x="600824" y="267922"/>
                </a:lnTo>
                <a:lnTo>
                  <a:pt x="532821" y="264260"/>
                </a:lnTo>
                <a:lnTo>
                  <a:pt x="467559" y="259659"/>
                </a:lnTo>
                <a:lnTo>
                  <a:pt x="405327" y="254169"/>
                </a:lnTo>
                <a:lnTo>
                  <a:pt x="346413" y="247836"/>
                </a:lnTo>
                <a:lnTo>
                  <a:pt x="291106" y="240710"/>
                </a:lnTo>
                <a:lnTo>
                  <a:pt x="239696" y="232838"/>
                </a:lnTo>
                <a:lnTo>
                  <a:pt x="192471" y="224269"/>
                </a:lnTo>
                <a:lnTo>
                  <a:pt x="149720" y="215051"/>
                </a:lnTo>
                <a:lnTo>
                  <a:pt x="111731" y="205232"/>
                </a:lnTo>
                <a:lnTo>
                  <a:pt x="51199" y="183983"/>
                </a:lnTo>
                <a:lnTo>
                  <a:pt x="13185" y="160910"/>
                </a:lnTo>
                <a:lnTo>
                  <a:pt x="0" y="136398"/>
                </a:lnTo>
                <a:lnTo>
                  <a:pt x="3344" y="123985"/>
                </a:lnTo>
                <a:lnTo>
                  <a:pt x="51199" y="88812"/>
                </a:lnTo>
                <a:lnTo>
                  <a:pt x="111731" y="67563"/>
                </a:lnTo>
                <a:lnTo>
                  <a:pt x="149720" y="57744"/>
                </a:lnTo>
                <a:lnTo>
                  <a:pt x="192471" y="48526"/>
                </a:lnTo>
                <a:lnTo>
                  <a:pt x="239696" y="39957"/>
                </a:lnTo>
                <a:lnTo>
                  <a:pt x="291106" y="32085"/>
                </a:lnTo>
                <a:lnTo>
                  <a:pt x="346413" y="24959"/>
                </a:lnTo>
                <a:lnTo>
                  <a:pt x="405327" y="18626"/>
                </a:lnTo>
                <a:lnTo>
                  <a:pt x="467559" y="13136"/>
                </a:lnTo>
                <a:lnTo>
                  <a:pt x="532821" y="8535"/>
                </a:lnTo>
                <a:lnTo>
                  <a:pt x="600824" y="4873"/>
                </a:lnTo>
                <a:lnTo>
                  <a:pt x="671279" y="2198"/>
                </a:lnTo>
                <a:lnTo>
                  <a:pt x="743896" y="557"/>
                </a:lnTo>
                <a:lnTo>
                  <a:pt x="818388" y="0"/>
                </a:lnTo>
                <a:lnTo>
                  <a:pt x="892879" y="557"/>
                </a:lnTo>
                <a:lnTo>
                  <a:pt x="965496" y="2198"/>
                </a:lnTo>
                <a:lnTo>
                  <a:pt x="1035951" y="4873"/>
                </a:lnTo>
                <a:lnTo>
                  <a:pt x="1103954" y="8535"/>
                </a:lnTo>
                <a:lnTo>
                  <a:pt x="1169216" y="13136"/>
                </a:lnTo>
                <a:lnTo>
                  <a:pt x="1231448" y="18626"/>
                </a:lnTo>
                <a:lnTo>
                  <a:pt x="1290362" y="24959"/>
                </a:lnTo>
                <a:lnTo>
                  <a:pt x="1345669" y="32085"/>
                </a:lnTo>
                <a:lnTo>
                  <a:pt x="1397079" y="39957"/>
                </a:lnTo>
                <a:lnTo>
                  <a:pt x="1444304" y="48526"/>
                </a:lnTo>
                <a:lnTo>
                  <a:pt x="1487055" y="57744"/>
                </a:lnTo>
                <a:lnTo>
                  <a:pt x="1525044" y="67563"/>
                </a:lnTo>
                <a:lnTo>
                  <a:pt x="1585576" y="88812"/>
                </a:lnTo>
                <a:lnTo>
                  <a:pt x="1623590" y="111885"/>
                </a:lnTo>
                <a:lnTo>
                  <a:pt x="1636776" y="136398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88136" y="2170938"/>
            <a:ext cx="1637030" cy="955040"/>
          </a:xfrm>
          <a:custGeom>
            <a:avLst/>
            <a:gdLst/>
            <a:ahLst/>
            <a:cxnLst/>
            <a:rect l="l" t="t" r="r" b="b"/>
            <a:pathLst>
              <a:path w="1637030" h="955039">
                <a:moveTo>
                  <a:pt x="1636776" y="0"/>
                </a:moveTo>
                <a:lnTo>
                  <a:pt x="1636776" y="818388"/>
                </a:lnTo>
                <a:lnTo>
                  <a:pt x="1633431" y="830800"/>
                </a:lnTo>
                <a:lnTo>
                  <a:pt x="1585576" y="865973"/>
                </a:lnTo>
                <a:lnTo>
                  <a:pt x="1525044" y="887222"/>
                </a:lnTo>
                <a:lnTo>
                  <a:pt x="1487055" y="897041"/>
                </a:lnTo>
                <a:lnTo>
                  <a:pt x="1444304" y="906259"/>
                </a:lnTo>
                <a:lnTo>
                  <a:pt x="1397079" y="914828"/>
                </a:lnTo>
                <a:lnTo>
                  <a:pt x="1345669" y="922700"/>
                </a:lnTo>
                <a:lnTo>
                  <a:pt x="1290362" y="929826"/>
                </a:lnTo>
                <a:lnTo>
                  <a:pt x="1231448" y="936159"/>
                </a:lnTo>
                <a:lnTo>
                  <a:pt x="1169216" y="941649"/>
                </a:lnTo>
                <a:lnTo>
                  <a:pt x="1103954" y="946250"/>
                </a:lnTo>
                <a:lnTo>
                  <a:pt x="1035951" y="949912"/>
                </a:lnTo>
                <a:lnTo>
                  <a:pt x="965496" y="952587"/>
                </a:lnTo>
                <a:lnTo>
                  <a:pt x="892879" y="954228"/>
                </a:lnTo>
                <a:lnTo>
                  <a:pt x="818388" y="954786"/>
                </a:lnTo>
                <a:lnTo>
                  <a:pt x="743896" y="954228"/>
                </a:lnTo>
                <a:lnTo>
                  <a:pt x="671279" y="952587"/>
                </a:lnTo>
                <a:lnTo>
                  <a:pt x="600824" y="949912"/>
                </a:lnTo>
                <a:lnTo>
                  <a:pt x="532821" y="946250"/>
                </a:lnTo>
                <a:lnTo>
                  <a:pt x="467559" y="941649"/>
                </a:lnTo>
                <a:lnTo>
                  <a:pt x="405327" y="936159"/>
                </a:lnTo>
                <a:lnTo>
                  <a:pt x="346413" y="929826"/>
                </a:lnTo>
                <a:lnTo>
                  <a:pt x="291106" y="922700"/>
                </a:lnTo>
                <a:lnTo>
                  <a:pt x="239696" y="914828"/>
                </a:lnTo>
                <a:lnTo>
                  <a:pt x="192471" y="906259"/>
                </a:lnTo>
                <a:lnTo>
                  <a:pt x="149720" y="897041"/>
                </a:lnTo>
                <a:lnTo>
                  <a:pt x="111731" y="887222"/>
                </a:lnTo>
                <a:lnTo>
                  <a:pt x="51199" y="865973"/>
                </a:lnTo>
                <a:lnTo>
                  <a:pt x="13185" y="842900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25702" y="2263140"/>
            <a:ext cx="963294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A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set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of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8178" y="2665948"/>
            <a:ext cx="986155" cy="462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 </a:t>
            </a:r>
            <a:r>
              <a:rPr sz="2550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sz="2550" i="1" spc="7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250" spc="112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250" spc="-270" baseline="-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dirty="0">
                <a:latin typeface="MT Extra" panose="05050102010205020202"/>
                <a:cs typeface="MT Extra" panose="05050102010205020202"/>
              </a:rPr>
              <a:t></a:t>
            </a:r>
            <a:endParaRPr sz="2550">
              <a:latin typeface="MT Extra" panose="05050102010205020202"/>
              <a:cs typeface="MT Extra" panose="0505010201020502020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9424" y="848774"/>
            <a:ext cx="360045" cy="513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350" spc="-275" dirty="0">
                <a:latin typeface="Symbol" panose="05050102010706020507"/>
                <a:cs typeface="Symbol" panose="05050102010706020507"/>
              </a:rPr>
              <a:t></a:t>
            </a:r>
            <a:r>
              <a:rPr sz="3350" spc="-6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550" spc="5" dirty="0">
                <a:latin typeface="Symbol" panose="05050102010706020507"/>
                <a:cs typeface="Symbol" panose="05050102010706020507"/>
              </a:rPr>
              <a:t></a:t>
            </a:r>
            <a:endParaRPr sz="25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72298" y="952500"/>
            <a:ext cx="6496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8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44896" y="760476"/>
            <a:ext cx="1089659" cy="827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48302" y="237997"/>
            <a:ext cx="2399030" cy="1124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Image</a:t>
            </a:r>
            <a:r>
              <a:rPr sz="2400" spc="-7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Recognition: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R="448945" algn="ctr">
              <a:lnSpc>
                <a:spcPct val="100000"/>
              </a:lnSpc>
              <a:spcBef>
                <a:spcPts val="1930"/>
              </a:spcBef>
            </a:pPr>
            <a:r>
              <a:rPr sz="25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550" i="1" spc="-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350" spc="-275" dirty="0">
                <a:latin typeface="Symbol" panose="05050102010706020507"/>
                <a:cs typeface="Symbol" panose="05050102010706020507"/>
              </a:rPr>
              <a:t></a:t>
            </a:r>
            <a:endParaRPr sz="335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61488" y="2087879"/>
            <a:ext cx="1324356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682239" y="2026920"/>
            <a:ext cx="1479803" cy="865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20923" y="2127504"/>
            <a:ext cx="1205484" cy="5227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943605" y="2150490"/>
            <a:ext cx="96139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el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30224" y="5351526"/>
            <a:ext cx="1635252" cy="9547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30224" y="5215128"/>
            <a:ext cx="1635252" cy="2727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30224" y="5215128"/>
            <a:ext cx="1635760" cy="273050"/>
          </a:xfrm>
          <a:custGeom>
            <a:avLst/>
            <a:gdLst/>
            <a:ahLst/>
            <a:cxnLst/>
            <a:rect l="l" t="t" r="r" b="b"/>
            <a:pathLst>
              <a:path w="1635760" h="273050">
                <a:moveTo>
                  <a:pt x="1635252" y="136398"/>
                </a:moveTo>
                <a:lnTo>
                  <a:pt x="1606049" y="172651"/>
                </a:lnTo>
                <a:lnTo>
                  <a:pt x="1556536" y="194860"/>
                </a:lnTo>
                <a:lnTo>
                  <a:pt x="1485682" y="215051"/>
                </a:lnTo>
                <a:lnTo>
                  <a:pt x="1442972" y="224269"/>
                </a:lnTo>
                <a:lnTo>
                  <a:pt x="1395793" y="232838"/>
                </a:lnTo>
                <a:lnTo>
                  <a:pt x="1344432" y="240710"/>
                </a:lnTo>
                <a:lnTo>
                  <a:pt x="1289178" y="247836"/>
                </a:lnTo>
                <a:lnTo>
                  <a:pt x="1230319" y="254169"/>
                </a:lnTo>
                <a:lnTo>
                  <a:pt x="1168144" y="259659"/>
                </a:lnTo>
                <a:lnTo>
                  <a:pt x="1102942" y="264260"/>
                </a:lnTo>
                <a:lnTo>
                  <a:pt x="1035000" y="267922"/>
                </a:lnTo>
                <a:lnTo>
                  <a:pt x="964608" y="270597"/>
                </a:lnTo>
                <a:lnTo>
                  <a:pt x="892054" y="272238"/>
                </a:lnTo>
                <a:lnTo>
                  <a:pt x="817626" y="272796"/>
                </a:lnTo>
                <a:lnTo>
                  <a:pt x="743197" y="272238"/>
                </a:lnTo>
                <a:lnTo>
                  <a:pt x="670643" y="270597"/>
                </a:lnTo>
                <a:lnTo>
                  <a:pt x="600251" y="267922"/>
                </a:lnTo>
                <a:lnTo>
                  <a:pt x="532309" y="264260"/>
                </a:lnTo>
                <a:lnTo>
                  <a:pt x="467107" y="259659"/>
                </a:lnTo>
                <a:lnTo>
                  <a:pt x="404932" y="254169"/>
                </a:lnTo>
                <a:lnTo>
                  <a:pt x="346073" y="247836"/>
                </a:lnTo>
                <a:lnTo>
                  <a:pt x="290819" y="240710"/>
                </a:lnTo>
                <a:lnTo>
                  <a:pt x="239458" y="232838"/>
                </a:lnTo>
                <a:lnTo>
                  <a:pt x="192279" y="224269"/>
                </a:lnTo>
                <a:lnTo>
                  <a:pt x="149569" y="215051"/>
                </a:lnTo>
                <a:lnTo>
                  <a:pt x="111618" y="205231"/>
                </a:lnTo>
                <a:lnTo>
                  <a:pt x="51147" y="183983"/>
                </a:lnTo>
                <a:lnTo>
                  <a:pt x="13171" y="160910"/>
                </a:lnTo>
                <a:lnTo>
                  <a:pt x="0" y="136398"/>
                </a:lnTo>
                <a:lnTo>
                  <a:pt x="3340" y="123985"/>
                </a:lnTo>
                <a:lnTo>
                  <a:pt x="51147" y="88812"/>
                </a:lnTo>
                <a:lnTo>
                  <a:pt x="111618" y="67564"/>
                </a:lnTo>
                <a:lnTo>
                  <a:pt x="149569" y="57744"/>
                </a:lnTo>
                <a:lnTo>
                  <a:pt x="192279" y="48526"/>
                </a:lnTo>
                <a:lnTo>
                  <a:pt x="239458" y="39957"/>
                </a:lnTo>
                <a:lnTo>
                  <a:pt x="290819" y="32085"/>
                </a:lnTo>
                <a:lnTo>
                  <a:pt x="346073" y="24959"/>
                </a:lnTo>
                <a:lnTo>
                  <a:pt x="404932" y="18626"/>
                </a:lnTo>
                <a:lnTo>
                  <a:pt x="467107" y="13136"/>
                </a:lnTo>
                <a:lnTo>
                  <a:pt x="532309" y="8535"/>
                </a:lnTo>
                <a:lnTo>
                  <a:pt x="600251" y="4873"/>
                </a:lnTo>
                <a:lnTo>
                  <a:pt x="670643" y="2198"/>
                </a:lnTo>
                <a:lnTo>
                  <a:pt x="743197" y="557"/>
                </a:lnTo>
                <a:lnTo>
                  <a:pt x="817626" y="0"/>
                </a:lnTo>
                <a:lnTo>
                  <a:pt x="892054" y="557"/>
                </a:lnTo>
                <a:lnTo>
                  <a:pt x="964608" y="2198"/>
                </a:lnTo>
                <a:lnTo>
                  <a:pt x="1035000" y="4873"/>
                </a:lnTo>
                <a:lnTo>
                  <a:pt x="1102942" y="8535"/>
                </a:lnTo>
                <a:lnTo>
                  <a:pt x="1168144" y="13136"/>
                </a:lnTo>
                <a:lnTo>
                  <a:pt x="1230319" y="18626"/>
                </a:lnTo>
                <a:lnTo>
                  <a:pt x="1289178" y="24959"/>
                </a:lnTo>
                <a:lnTo>
                  <a:pt x="1344432" y="32085"/>
                </a:lnTo>
                <a:lnTo>
                  <a:pt x="1395793" y="39957"/>
                </a:lnTo>
                <a:lnTo>
                  <a:pt x="1442972" y="48526"/>
                </a:lnTo>
                <a:lnTo>
                  <a:pt x="1485682" y="57744"/>
                </a:lnTo>
                <a:lnTo>
                  <a:pt x="1523633" y="67563"/>
                </a:lnTo>
                <a:lnTo>
                  <a:pt x="1584104" y="88812"/>
                </a:lnTo>
                <a:lnTo>
                  <a:pt x="1622080" y="111885"/>
                </a:lnTo>
                <a:lnTo>
                  <a:pt x="1635252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030224" y="5351526"/>
            <a:ext cx="1635760" cy="955040"/>
          </a:xfrm>
          <a:custGeom>
            <a:avLst/>
            <a:gdLst/>
            <a:ahLst/>
            <a:cxnLst/>
            <a:rect l="l" t="t" r="r" b="b"/>
            <a:pathLst>
              <a:path w="1635760" h="955039">
                <a:moveTo>
                  <a:pt x="1635252" y="0"/>
                </a:moveTo>
                <a:lnTo>
                  <a:pt x="1635252" y="818388"/>
                </a:lnTo>
                <a:lnTo>
                  <a:pt x="1631911" y="830803"/>
                </a:lnTo>
                <a:lnTo>
                  <a:pt x="1584104" y="865984"/>
                </a:lnTo>
                <a:lnTo>
                  <a:pt x="1523633" y="887233"/>
                </a:lnTo>
                <a:lnTo>
                  <a:pt x="1485682" y="897052"/>
                </a:lnTo>
                <a:lnTo>
                  <a:pt x="1442972" y="906269"/>
                </a:lnTo>
                <a:lnTo>
                  <a:pt x="1395793" y="914838"/>
                </a:lnTo>
                <a:lnTo>
                  <a:pt x="1344432" y="922708"/>
                </a:lnTo>
                <a:lnTo>
                  <a:pt x="1289178" y="929833"/>
                </a:lnTo>
                <a:lnTo>
                  <a:pt x="1230319" y="936164"/>
                </a:lnTo>
                <a:lnTo>
                  <a:pt x="1168144" y="941654"/>
                </a:lnTo>
                <a:lnTo>
                  <a:pt x="1102942" y="946253"/>
                </a:lnTo>
                <a:lnTo>
                  <a:pt x="1035000" y="949914"/>
                </a:lnTo>
                <a:lnTo>
                  <a:pt x="964608" y="952588"/>
                </a:lnTo>
                <a:lnTo>
                  <a:pt x="892054" y="954228"/>
                </a:lnTo>
                <a:lnTo>
                  <a:pt x="817626" y="954786"/>
                </a:lnTo>
                <a:lnTo>
                  <a:pt x="743197" y="954228"/>
                </a:lnTo>
                <a:lnTo>
                  <a:pt x="670643" y="952588"/>
                </a:lnTo>
                <a:lnTo>
                  <a:pt x="600251" y="949914"/>
                </a:lnTo>
                <a:lnTo>
                  <a:pt x="532309" y="946253"/>
                </a:lnTo>
                <a:lnTo>
                  <a:pt x="467107" y="941654"/>
                </a:lnTo>
                <a:lnTo>
                  <a:pt x="404932" y="936164"/>
                </a:lnTo>
                <a:lnTo>
                  <a:pt x="346073" y="929833"/>
                </a:lnTo>
                <a:lnTo>
                  <a:pt x="290819" y="922708"/>
                </a:lnTo>
                <a:lnTo>
                  <a:pt x="239458" y="914838"/>
                </a:lnTo>
                <a:lnTo>
                  <a:pt x="192279" y="906269"/>
                </a:lnTo>
                <a:lnTo>
                  <a:pt x="149569" y="897052"/>
                </a:lnTo>
                <a:lnTo>
                  <a:pt x="111618" y="887233"/>
                </a:lnTo>
                <a:lnTo>
                  <a:pt x="51147" y="865984"/>
                </a:lnTo>
                <a:lnTo>
                  <a:pt x="13171" y="842907"/>
                </a:lnTo>
                <a:lnTo>
                  <a:pt x="0" y="818388"/>
                </a:lnTo>
                <a:lnTo>
                  <a:pt x="0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345438" y="5445252"/>
            <a:ext cx="100520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3360" marR="5080" indent="-201295">
              <a:lnSpc>
                <a:spcPct val="100000"/>
              </a:lnSpc>
            </a:pPr>
            <a:r>
              <a:rPr sz="2400" spc="-15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45" dirty="0"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latin typeface="Calibri" panose="020F0502020204030204"/>
                <a:cs typeface="Calibri" panose="020F0502020204030204"/>
              </a:rPr>
              <a:t>aining 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Data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1539" y="3662171"/>
            <a:ext cx="1912620" cy="10896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91539" y="3662171"/>
            <a:ext cx="1912620" cy="1089660"/>
          </a:xfrm>
          <a:custGeom>
            <a:avLst/>
            <a:gdLst/>
            <a:ahLst/>
            <a:cxnLst/>
            <a:rect l="l" t="t" r="r" b="b"/>
            <a:pathLst>
              <a:path w="1912620" h="1089660">
                <a:moveTo>
                  <a:pt x="0" y="181609"/>
                </a:moveTo>
                <a:lnTo>
                  <a:pt x="6486" y="133320"/>
                </a:lnTo>
                <a:lnTo>
                  <a:pt x="24794" y="89934"/>
                </a:lnTo>
                <a:lnTo>
                  <a:pt x="53190" y="53181"/>
                </a:lnTo>
                <a:lnTo>
                  <a:pt x="89946" y="24788"/>
                </a:lnTo>
                <a:lnTo>
                  <a:pt x="133329" y="6485"/>
                </a:lnTo>
                <a:lnTo>
                  <a:pt x="181609" y="0"/>
                </a:lnTo>
                <a:lnTo>
                  <a:pt x="1731010" y="0"/>
                </a:lnTo>
                <a:lnTo>
                  <a:pt x="1779299" y="6485"/>
                </a:lnTo>
                <a:lnTo>
                  <a:pt x="1822685" y="24788"/>
                </a:lnTo>
                <a:lnTo>
                  <a:pt x="1859438" y="53181"/>
                </a:lnTo>
                <a:lnTo>
                  <a:pt x="1887831" y="89934"/>
                </a:lnTo>
                <a:lnTo>
                  <a:pt x="1906134" y="133320"/>
                </a:lnTo>
                <a:lnTo>
                  <a:pt x="1912620" y="181609"/>
                </a:lnTo>
                <a:lnTo>
                  <a:pt x="1912620" y="908050"/>
                </a:lnTo>
                <a:lnTo>
                  <a:pt x="1906134" y="956339"/>
                </a:lnTo>
                <a:lnTo>
                  <a:pt x="1887831" y="999725"/>
                </a:lnTo>
                <a:lnTo>
                  <a:pt x="1859438" y="1036478"/>
                </a:lnTo>
                <a:lnTo>
                  <a:pt x="1822685" y="1064871"/>
                </a:lnTo>
                <a:lnTo>
                  <a:pt x="1779299" y="1083174"/>
                </a:lnTo>
                <a:lnTo>
                  <a:pt x="1731010" y="1089659"/>
                </a:lnTo>
                <a:lnTo>
                  <a:pt x="181609" y="1089659"/>
                </a:lnTo>
                <a:lnTo>
                  <a:pt x="133329" y="1083174"/>
                </a:lnTo>
                <a:lnTo>
                  <a:pt x="89946" y="1064871"/>
                </a:lnTo>
                <a:lnTo>
                  <a:pt x="53190" y="1036478"/>
                </a:lnTo>
                <a:lnTo>
                  <a:pt x="24794" y="999725"/>
                </a:lnTo>
                <a:lnTo>
                  <a:pt x="6486" y="956339"/>
                </a:lnTo>
                <a:lnTo>
                  <a:pt x="0" y="908050"/>
                </a:lnTo>
                <a:lnTo>
                  <a:pt x="0" y="18160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062329" y="3822445"/>
            <a:ext cx="157099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325" marR="5080" indent="-17526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Goodness</a:t>
            </a:r>
            <a:r>
              <a:rPr sz="2400" spc="-8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of  function</a:t>
            </a:r>
            <a:r>
              <a:rPr sz="2400" spc="-95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dirty="0">
                <a:latin typeface="Calibri" panose="020F0502020204030204"/>
                <a:cs typeface="Calibri" panose="020F0502020204030204"/>
              </a:rPr>
              <a:t>f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12035" y="4775453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12035" y="3160014"/>
            <a:ext cx="114300" cy="481330"/>
          </a:xfrm>
          <a:custGeom>
            <a:avLst/>
            <a:gdLst/>
            <a:ahLst/>
            <a:cxnLst/>
            <a:rect l="l" t="t" r="r" b="b"/>
            <a:pathLst>
              <a:path w="114300" h="481329">
                <a:moveTo>
                  <a:pt x="38100" y="366649"/>
                </a:moveTo>
                <a:lnTo>
                  <a:pt x="0" y="366649"/>
                </a:lnTo>
                <a:lnTo>
                  <a:pt x="57150" y="480949"/>
                </a:lnTo>
                <a:lnTo>
                  <a:pt x="104775" y="385699"/>
                </a:lnTo>
                <a:lnTo>
                  <a:pt x="38100" y="385699"/>
                </a:lnTo>
                <a:lnTo>
                  <a:pt x="38100" y="366649"/>
                </a:lnTo>
                <a:close/>
              </a:path>
              <a:path w="114300" h="481329">
                <a:moveTo>
                  <a:pt x="76200" y="0"/>
                </a:moveTo>
                <a:lnTo>
                  <a:pt x="38100" y="0"/>
                </a:lnTo>
                <a:lnTo>
                  <a:pt x="38100" y="385699"/>
                </a:lnTo>
                <a:lnTo>
                  <a:pt x="76200" y="385699"/>
                </a:lnTo>
                <a:lnTo>
                  <a:pt x="76200" y="0"/>
                </a:lnTo>
                <a:close/>
              </a:path>
              <a:path w="114300" h="481329">
                <a:moveTo>
                  <a:pt x="114300" y="366649"/>
                </a:moveTo>
                <a:lnTo>
                  <a:pt x="76200" y="366649"/>
                </a:lnTo>
                <a:lnTo>
                  <a:pt x="76200" y="385699"/>
                </a:lnTo>
                <a:lnTo>
                  <a:pt x="104775" y="385699"/>
                </a:lnTo>
                <a:lnTo>
                  <a:pt x="114300" y="366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683001" y="6229197"/>
            <a:ext cx="12973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212121"/>
                </a:solidFill>
                <a:latin typeface="Arial" panose="020B0604020202020204"/>
                <a:cs typeface="Arial" panose="020B0604020202020204"/>
              </a:rPr>
              <a:t>“monkey”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65120" y="5123688"/>
            <a:ext cx="931163" cy="10515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139184" y="5123688"/>
            <a:ext cx="899160" cy="10744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283202" y="6243523"/>
            <a:ext cx="650240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latin typeface="Calibri" panose="020F0502020204030204"/>
                <a:cs typeface="Calibri" panose="020F0502020204030204"/>
              </a:rPr>
              <a:t>“cat”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18582" y="6206337"/>
            <a:ext cx="7423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do</a:t>
            </a:r>
            <a:r>
              <a:rPr sz="2400" spc="75" dirty="0">
                <a:latin typeface="Calibri" panose="020F0502020204030204"/>
                <a:cs typeface="Calibri" panose="020F0502020204030204"/>
              </a:rPr>
              <a:t>g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81244" y="5135879"/>
            <a:ext cx="824484" cy="10622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555195" y="4158368"/>
            <a:ext cx="289560" cy="54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25" i="1" spc="7" baseline="-250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825" i="1" spc="-187" baseline="-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5" dirty="0">
                <a:latin typeface="Times New Roman" panose="02020603050405020304"/>
                <a:cs typeface="Times New Roman" panose="02020603050405020304"/>
              </a:rPr>
              <a:t>*</a:t>
            </a:r>
            <a:endParaRPr sz="15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21863" y="3740784"/>
            <a:ext cx="302006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Pick the </a:t>
            </a:r>
            <a:r>
              <a:rPr sz="2400" spc="5" dirty="0">
                <a:latin typeface="Calibri" panose="020F0502020204030204"/>
                <a:cs typeface="Calibri" panose="020F0502020204030204"/>
              </a:rPr>
              <a:t>“Best”</a:t>
            </a:r>
            <a:r>
              <a:rPr sz="2400" spc="-9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21685" y="4157471"/>
            <a:ext cx="3724910" cy="114300"/>
          </a:xfrm>
          <a:custGeom>
            <a:avLst/>
            <a:gdLst/>
            <a:ahLst/>
            <a:cxnLst/>
            <a:rect l="l" t="t" r="r" b="b"/>
            <a:pathLst>
              <a:path w="3724909" h="114300">
                <a:moveTo>
                  <a:pt x="3610610" y="0"/>
                </a:moveTo>
                <a:lnTo>
                  <a:pt x="3610610" y="114300"/>
                </a:lnTo>
                <a:lnTo>
                  <a:pt x="3686810" y="76200"/>
                </a:lnTo>
                <a:lnTo>
                  <a:pt x="3629660" y="76200"/>
                </a:lnTo>
                <a:lnTo>
                  <a:pt x="3629660" y="38100"/>
                </a:lnTo>
                <a:lnTo>
                  <a:pt x="3686810" y="38100"/>
                </a:lnTo>
                <a:lnTo>
                  <a:pt x="3610610" y="0"/>
                </a:lnTo>
                <a:close/>
              </a:path>
              <a:path w="3724909" h="114300">
                <a:moveTo>
                  <a:pt x="361061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10610" y="76200"/>
                </a:lnTo>
                <a:lnTo>
                  <a:pt x="3610610" y="38100"/>
                </a:lnTo>
                <a:close/>
              </a:path>
              <a:path w="3724909" h="114300">
                <a:moveTo>
                  <a:pt x="3686810" y="38100"/>
                </a:moveTo>
                <a:lnTo>
                  <a:pt x="3629660" y="38100"/>
                </a:lnTo>
                <a:lnTo>
                  <a:pt x="3629660" y="76200"/>
                </a:lnTo>
                <a:lnTo>
                  <a:pt x="3686810" y="76200"/>
                </a:lnTo>
                <a:lnTo>
                  <a:pt x="3724910" y="57150"/>
                </a:lnTo>
                <a:lnTo>
                  <a:pt x="368681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574535" y="3630167"/>
            <a:ext cx="2069592" cy="10911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74535" y="3630167"/>
            <a:ext cx="2070100" cy="1091565"/>
          </a:xfrm>
          <a:custGeom>
            <a:avLst/>
            <a:gdLst/>
            <a:ahLst/>
            <a:cxnLst/>
            <a:rect l="l" t="t" r="r" b="b"/>
            <a:pathLst>
              <a:path w="2070100" h="1091564">
                <a:moveTo>
                  <a:pt x="0" y="181863"/>
                </a:moveTo>
                <a:lnTo>
                  <a:pt x="6495" y="133511"/>
                </a:lnTo>
                <a:lnTo>
                  <a:pt x="24826" y="90066"/>
                </a:lnTo>
                <a:lnTo>
                  <a:pt x="53260" y="53260"/>
                </a:lnTo>
                <a:lnTo>
                  <a:pt x="90066" y="24826"/>
                </a:lnTo>
                <a:lnTo>
                  <a:pt x="133511" y="6495"/>
                </a:lnTo>
                <a:lnTo>
                  <a:pt x="181864" y="0"/>
                </a:lnTo>
                <a:lnTo>
                  <a:pt x="1887728" y="0"/>
                </a:lnTo>
                <a:lnTo>
                  <a:pt x="1936080" y="6495"/>
                </a:lnTo>
                <a:lnTo>
                  <a:pt x="1979525" y="24826"/>
                </a:lnTo>
                <a:lnTo>
                  <a:pt x="2016331" y="53260"/>
                </a:lnTo>
                <a:lnTo>
                  <a:pt x="2044765" y="90066"/>
                </a:lnTo>
                <a:lnTo>
                  <a:pt x="2063096" y="133511"/>
                </a:lnTo>
                <a:lnTo>
                  <a:pt x="2069592" y="181863"/>
                </a:lnTo>
                <a:lnTo>
                  <a:pt x="2069592" y="909319"/>
                </a:lnTo>
                <a:lnTo>
                  <a:pt x="2063096" y="957672"/>
                </a:lnTo>
                <a:lnTo>
                  <a:pt x="2044765" y="1001117"/>
                </a:lnTo>
                <a:lnTo>
                  <a:pt x="2016331" y="1037923"/>
                </a:lnTo>
                <a:lnTo>
                  <a:pt x="1979525" y="1066357"/>
                </a:lnTo>
                <a:lnTo>
                  <a:pt x="1936080" y="1084688"/>
                </a:lnTo>
                <a:lnTo>
                  <a:pt x="1887728" y="1091183"/>
                </a:lnTo>
                <a:lnTo>
                  <a:pt x="181864" y="1091183"/>
                </a:lnTo>
                <a:lnTo>
                  <a:pt x="133511" y="1084688"/>
                </a:lnTo>
                <a:lnTo>
                  <a:pt x="90066" y="1066357"/>
                </a:lnTo>
                <a:lnTo>
                  <a:pt x="53260" y="1037923"/>
                </a:lnTo>
                <a:lnTo>
                  <a:pt x="24826" y="1001117"/>
                </a:lnTo>
                <a:lnTo>
                  <a:pt x="6495" y="957672"/>
                </a:lnTo>
                <a:lnTo>
                  <a:pt x="0" y="909319"/>
                </a:lnTo>
                <a:lnTo>
                  <a:pt x="0" y="181863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980301" y="3973957"/>
            <a:ext cx="713740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U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latin typeface="Calibri" panose="020F0502020204030204"/>
                <a:cs typeface="Calibri" panose="020F0502020204030204"/>
              </a:rPr>
              <a:t>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557516" y="4781550"/>
            <a:ext cx="114300" cy="545465"/>
          </a:xfrm>
          <a:custGeom>
            <a:avLst/>
            <a:gdLst/>
            <a:ahLst/>
            <a:cxnLst/>
            <a:rect l="l" t="t" r="r" b="b"/>
            <a:pathLst>
              <a:path w="114300" h="545464">
                <a:moveTo>
                  <a:pt x="76200" y="95250"/>
                </a:moveTo>
                <a:lnTo>
                  <a:pt x="38100" y="95250"/>
                </a:lnTo>
                <a:lnTo>
                  <a:pt x="38100" y="545465"/>
                </a:lnTo>
                <a:lnTo>
                  <a:pt x="76200" y="545465"/>
                </a:lnTo>
                <a:lnTo>
                  <a:pt x="76200" y="95250"/>
                </a:lnTo>
                <a:close/>
              </a:path>
              <a:path w="114300" h="54546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546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533131" y="3134105"/>
            <a:ext cx="114300" cy="497840"/>
          </a:xfrm>
          <a:custGeom>
            <a:avLst/>
            <a:gdLst/>
            <a:ahLst/>
            <a:cxnLst/>
            <a:rect l="l" t="t" r="r" b="b"/>
            <a:pathLst>
              <a:path w="114300" h="497839">
                <a:moveTo>
                  <a:pt x="76200" y="95250"/>
                </a:moveTo>
                <a:lnTo>
                  <a:pt x="38100" y="95250"/>
                </a:lnTo>
                <a:lnTo>
                  <a:pt x="38100" y="497332"/>
                </a:lnTo>
                <a:lnTo>
                  <a:pt x="76200" y="497332"/>
                </a:lnTo>
                <a:lnTo>
                  <a:pt x="76200" y="95250"/>
                </a:lnTo>
                <a:close/>
              </a:path>
              <a:path w="114300" h="4978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978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973139" y="3813944"/>
            <a:ext cx="290830" cy="546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825" i="1" baseline="-2500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3825" i="1" spc="-157" baseline="-2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500" spc="-5" dirty="0">
                <a:latin typeface="Symbol" panose="05050102010706020507"/>
                <a:cs typeface="Symbol" panose="05050102010706020507"/>
              </a:rPr>
              <a:t></a:t>
            </a:r>
            <a:endParaRPr sz="1500">
              <a:latin typeface="Symbol" panose="05050102010706020507"/>
              <a:cs typeface="Symbol" panose="05050102010706020507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77456" y="5433059"/>
            <a:ext cx="1089659" cy="827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265669" y="2648711"/>
            <a:ext cx="64960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10" dirty="0">
                <a:latin typeface="Calibri" panose="020F0502020204030204"/>
                <a:cs typeface="Calibri" panose="020F0502020204030204"/>
              </a:rPr>
              <a:t>“</a:t>
            </a:r>
            <a:r>
              <a:rPr sz="2400" spc="-20" dirty="0">
                <a:latin typeface="Calibri" panose="020F0502020204030204"/>
                <a:cs typeface="Calibri" panose="020F0502020204030204"/>
              </a:rPr>
              <a:t>c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a</a:t>
            </a:r>
            <a:r>
              <a:rPr sz="2400" spc="80" dirty="0">
                <a:latin typeface="Calibri" panose="020F0502020204030204"/>
                <a:cs typeface="Calibri" panose="020F0502020204030204"/>
              </a:rPr>
              <a:t>t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”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88669" y="1879854"/>
            <a:ext cx="5689600" cy="4799330"/>
          </a:xfrm>
          <a:custGeom>
            <a:avLst/>
            <a:gdLst/>
            <a:ahLst/>
            <a:cxnLst/>
            <a:rect l="l" t="t" r="r" b="b"/>
            <a:pathLst>
              <a:path w="5689600" h="4799330">
                <a:moveTo>
                  <a:pt x="0" y="4799076"/>
                </a:moveTo>
                <a:lnTo>
                  <a:pt x="5689092" y="4799076"/>
                </a:lnTo>
                <a:lnTo>
                  <a:pt x="5689092" y="0"/>
                </a:lnTo>
                <a:lnTo>
                  <a:pt x="0" y="0"/>
                </a:lnTo>
                <a:lnTo>
                  <a:pt x="0" y="4799076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476238" y="1879854"/>
            <a:ext cx="2341245" cy="4799330"/>
          </a:xfrm>
          <a:custGeom>
            <a:avLst/>
            <a:gdLst/>
            <a:ahLst/>
            <a:cxnLst/>
            <a:rect l="l" t="t" r="r" b="b"/>
            <a:pathLst>
              <a:path w="2341245" h="4799330">
                <a:moveTo>
                  <a:pt x="0" y="4799076"/>
                </a:moveTo>
                <a:lnTo>
                  <a:pt x="2340864" y="4799076"/>
                </a:lnTo>
                <a:lnTo>
                  <a:pt x="2340864" y="0"/>
                </a:lnTo>
                <a:lnTo>
                  <a:pt x="0" y="0"/>
                </a:lnTo>
                <a:lnTo>
                  <a:pt x="0" y="4799076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032247" y="1996439"/>
            <a:ext cx="1322831" cy="579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960620" y="1950720"/>
            <a:ext cx="1533144" cy="7589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091684" y="2036064"/>
            <a:ext cx="1203960" cy="4617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5191505" y="2062860"/>
            <a:ext cx="1006475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spc="-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aining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95871" y="1979676"/>
            <a:ext cx="1324355" cy="5791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583680" y="1933955"/>
            <a:ext cx="1348740" cy="7589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655307" y="2019300"/>
            <a:ext cx="1205483" cy="4617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/>
          <p:nvPr/>
        </p:nvSpPr>
        <p:spPr>
          <a:xfrm>
            <a:off x="6814184" y="2045842"/>
            <a:ext cx="890269" cy="3943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ting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02969" y="1974342"/>
            <a:ext cx="3234055" cy="1254760"/>
          </a:xfrm>
          <a:custGeom>
            <a:avLst/>
            <a:gdLst/>
            <a:ahLst/>
            <a:cxnLst/>
            <a:rect l="l" t="t" r="r" b="b"/>
            <a:pathLst>
              <a:path w="3234054" h="1254760">
                <a:moveTo>
                  <a:pt x="0" y="1254252"/>
                </a:moveTo>
                <a:lnTo>
                  <a:pt x="3233928" y="1254252"/>
                </a:lnTo>
                <a:lnTo>
                  <a:pt x="3233928" y="0"/>
                </a:lnTo>
                <a:lnTo>
                  <a:pt x="0" y="0"/>
                </a:lnTo>
                <a:lnTo>
                  <a:pt x="0" y="125425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902969" y="3652265"/>
            <a:ext cx="1918970" cy="1100455"/>
          </a:xfrm>
          <a:custGeom>
            <a:avLst/>
            <a:gdLst/>
            <a:ahLst/>
            <a:cxnLst/>
            <a:rect l="l" t="t" r="r" b="b"/>
            <a:pathLst>
              <a:path w="1918970" h="1100454">
                <a:moveTo>
                  <a:pt x="0" y="1100328"/>
                </a:moveTo>
                <a:lnTo>
                  <a:pt x="1918716" y="1100328"/>
                </a:lnTo>
                <a:lnTo>
                  <a:pt x="1918716" y="0"/>
                </a:lnTo>
                <a:lnTo>
                  <a:pt x="0" y="0"/>
                </a:lnTo>
                <a:lnTo>
                  <a:pt x="0" y="1100328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176777" y="3640073"/>
            <a:ext cx="3063240" cy="1102360"/>
          </a:xfrm>
          <a:custGeom>
            <a:avLst/>
            <a:gdLst/>
            <a:ahLst/>
            <a:cxnLst/>
            <a:rect l="l" t="t" r="r" b="b"/>
            <a:pathLst>
              <a:path w="3063240" h="1102360">
                <a:moveTo>
                  <a:pt x="0" y="1101852"/>
                </a:moveTo>
                <a:lnTo>
                  <a:pt x="3063240" y="1101852"/>
                </a:lnTo>
                <a:lnTo>
                  <a:pt x="3063240" y="0"/>
                </a:lnTo>
                <a:lnTo>
                  <a:pt x="0" y="0"/>
                </a:lnTo>
                <a:lnTo>
                  <a:pt x="0" y="110185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17931" y="2795016"/>
            <a:ext cx="1324356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5447" y="2732532"/>
            <a:ext cx="1449324" cy="8656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77368" y="2834639"/>
            <a:ext cx="1205484" cy="5227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415544" y="2629153"/>
            <a:ext cx="2021839" cy="685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74090">
              <a:lnSpc>
                <a:spcPts val="2335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function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2815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</a:t>
            </a:r>
            <a:r>
              <a:rPr sz="28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30124" y="4460747"/>
            <a:ext cx="1324356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66115" y="4398264"/>
            <a:ext cx="1449324" cy="8656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89559" y="4500371"/>
            <a:ext cx="1205484" cy="5227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426821" y="4523994"/>
            <a:ext cx="92900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</a:t>
            </a:r>
            <a:r>
              <a:rPr sz="2800" spc="-9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2961132" y="4474464"/>
            <a:ext cx="1324356" cy="640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897123" y="4411979"/>
            <a:ext cx="1449324" cy="86563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020567" y="4514088"/>
            <a:ext cx="1205483" cy="52273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3158108" y="4537329"/>
            <a:ext cx="92900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Step</a:t>
            </a:r>
            <a:r>
              <a:rPr sz="2800" spc="-9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959852" y="1876044"/>
            <a:ext cx="577596" cy="27340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959852" y="1876044"/>
            <a:ext cx="577850" cy="2734310"/>
          </a:xfrm>
          <a:custGeom>
            <a:avLst/>
            <a:gdLst/>
            <a:ahLst/>
            <a:cxnLst/>
            <a:rect l="l" t="t" r="r" b="b"/>
            <a:pathLst>
              <a:path w="577850" h="2734310">
                <a:moveTo>
                  <a:pt x="0" y="2734055"/>
                </a:moveTo>
                <a:lnTo>
                  <a:pt x="577596" y="2734055"/>
                </a:lnTo>
                <a:lnTo>
                  <a:pt x="577596" y="0"/>
                </a:lnTo>
                <a:lnTo>
                  <a:pt x="0" y="0"/>
                </a:lnTo>
                <a:lnTo>
                  <a:pt x="0" y="2734055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09359" y="1911095"/>
            <a:ext cx="577595" cy="27340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09359" y="1911095"/>
            <a:ext cx="577850" cy="2734310"/>
          </a:xfrm>
          <a:custGeom>
            <a:avLst/>
            <a:gdLst/>
            <a:ahLst/>
            <a:cxnLst/>
            <a:rect l="l" t="t" r="r" b="b"/>
            <a:pathLst>
              <a:path w="577850" h="2734310">
                <a:moveTo>
                  <a:pt x="0" y="2734055"/>
                </a:moveTo>
                <a:lnTo>
                  <a:pt x="577595" y="2734055"/>
                </a:lnTo>
                <a:lnTo>
                  <a:pt x="577595" y="0"/>
                </a:lnTo>
                <a:lnTo>
                  <a:pt x="0" y="0"/>
                </a:lnTo>
                <a:lnTo>
                  <a:pt x="0" y="273405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Vanishing </a:t>
            </a:r>
            <a:r>
              <a:rPr spc="-20" dirty="0"/>
              <a:t>Gradient</a:t>
            </a:r>
            <a:r>
              <a:rPr spc="10" dirty="0"/>
              <a:t> </a:t>
            </a:r>
            <a:r>
              <a:rPr spc="-25" dirty="0"/>
              <a:t>Problem</a:t>
            </a:r>
            <a:endParaRPr spc="-25" dirty="0"/>
          </a:p>
        </p:txBody>
      </p:sp>
      <p:sp>
        <p:nvSpPr>
          <p:cNvPr id="7" name="object 7"/>
          <p:cNvSpPr/>
          <p:nvPr/>
        </p:nvSpPr>
        <p:spPr>
          <a:xfrm>
            <a:off x="1812035" y="1958339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137916" y="1941576"/>
            <a:ext cx="745490" cy="2676525"/>
          </a:xfrm>
          <a:custGeom>
            <a:avLst/>
            <a:gdLst/>
            <a:ahLst/>
            <a:cxnLst/>
            <a:rect l="l" t="t" r="r" b="b"/>
            <a:pathLst>
              <a:path w="745489" h="2676525">
                <a:moveTo>
                  <a:pt x="0" y="2676144"/>
                </a:moveTo>
                <a:lnTo>
                  <a:pt x="745235" y="2676144"/>
                </a:lnTo>
                <a:lnTo>
                  <a:pt x="745235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70932" y="1969007"/>
            <a:ext cx="746760" cy="2676525"/>
          </a:xfrm>
          <a:custGeom>
            <a:avLst/>
            <a:gdLst/>
            <a:ahLst/>
            <a:cxnLst/>
            <a:rect l="l" t="t" r="r" b="b"/>
            <a:pathLst>
              <a:path w="746760" h="2676525">
                <a:moveTo>
                  <a:pt x="0" y="2676144"/>
                </a:moveTo>
                <a:lnTo>
                  <a:pt x="746760" y="2676144"/>
                </a:lnTo>
                <a:lnTo>
                  <a:pt x="746760" y="0"/>
                </a:lnTo>
                <a:lnTo>
                  <a:pt x="0" y="0"/>
                </a:lnTo>
                <a:lnTo>
                  <a:pt x="0" y="267614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29412" y="1985772"/>
            <a:ext cx="498475" cy="2624455"/>
          </a:xfrm>
          <a:custGeom>
            <a:avLst/>
            <a:gdLst/>
            <a:ahLst/>
            <a:cxnLst/>
            <a:rect l="l" t="t" r="r" b="b"/>
            <a:pathLst>
              <a:path w="498475" h="2624454">
                <a:moveTo>
                  <a:pt x="0" y="2624328"/>
                </a:moveTo>
                <a:lnTo>
                  <a:pt x="498348" y="2624328"/>
                </a:lnTo>
                <a:lnTo>
                  <a:pt x="498348" y="0"/>
                </a:lnTo>
                <a:lnTo>
                  <a:pt x="0" y="0"/>
                </a:lnTo>
                <a:lnTo>
                  <a:pt x="0" y="26243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558790" y="2979420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5">
                <a:moveTo>
                  <a:pt x="623570" y="0"/>
                </a:moveTo>
                <a:lnTo>
                  <a:pt x="623570" y="77724"/>
                </a:lnTo>
                <a:lnTo>
                  <a:pt x="675386" y="51815"/>
                </a:lnTo>
                <a:lnTo>
                  <a:pt x="636524" y="51815"/>
                </a:lnTo>
                <a:lnTo>
                  <a:pt x="636524" y="25907"/>
                </a:lnTo>
                <a:lnTo>
                  <a:pt x="675385" y="25907"/>
                </a:lnTo>
                <a:lnTo>
                  <a:pt x="623570" y="0"/>
                </a:lnTo>
                <a:close/>
              </a:path>
              <a:path w="701675" h="78105">
                <a:moveTo>
                  <a:pt x="623570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23570" y="51815"/>
                </a:lnTo>
                <a:lnTo>
                  <a:pt x="623570" y="25907"/>
                </a:lnTo>
                <a:close/>
              </a:path>
              <a:path w="701675" h="78105">
                <a:moveTo>
                  <a:pt x="675385" y="25907"/>
                </a:moveTo>
                <a:lnTo>
                  <a:pt x="636524" y="25907"/>
                </a:lnTo>
                <a:lnTo>
                  <a:pt x="636524" y="51815"/>
                </a:lnTo>
                <a:lnTo>
                  <a:pt x="675386" y="51815"/>
                </a:lnTo>
                <a:lnTo>
                  <a:pt x="701294" y="38862"/>
                </a:lnTo>
                <a:lnTo>
                  <a:pt x="675385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66994" y="4224528"/>
            <a:ext cx="592455" cy="78105"/>
          </a:xfrm>
          <a:custGeom>
            <a:avLst/>
            <a:gdLst/>
            <a:ahLst/>
            <a:cxnLst/>
            <a:rect l="l" t="t" r="r" b="b"/>
            <a:pathLst>
              <a:path w="592454" h="78104">
                <a:moveTo>
                  <a:pt x="514222" y="0"/>
                </a:moveTo>
                <a:lnTo>
                  <a:pt x="514222" y="77724"/>
                </a:lnTo>
                <a:lnTo>
                  <a:pt x="566038" y="51816"/>
                </a:lnTo>
                <a:lnTo>
                  <a:pt x="527176" y="51816"/>
                </a:lnTo>
                <a:lnTo>
                  <a:pt x="527176" y="25908"/>
                </a:lnTo>
                <a:lnTo>
                  <a:pt x="566038" y="25908"/>
                </a:lnTo>
                <a:lnTo>
                  <a:pt x="514222" y="0"/>
                </a:lnTo>
                <a:close/>
              </a:path>
              <a:path w="592454" h="78104">
                <a:moveTo>
                  <a:pt x="51422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514222" y="51816"/>
                </a:lnTo>
                <a:lnTo>
                  <a:pt x="514222" y="25908"/>
                </a:lnTo>
                <a:close/>
              </a:path>
              <a:path w="592454" h="78104">
                <a:moveTo>
                  <a:pt x="566038" y="25908"/>
                </a:moveTo>
                <a:lnTo>
                  <a:pt x="527176" y="25908"/>
                </a:lnTo>
                <a:lnTo>
                  <a:pt x="527176" y="51816"/>
                </a:lnTo>
                <a:lnTo>
                  <a:pt x="566038" y="51816"/>
                </a:lnTo>
                <a:lnTo>
                  <a:pt x="591946" y="38862"/>
                </a:lnTo>
                <a:lnTo>
                  <a:pt x="56603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534405" y="2200655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5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5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5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6468" y="2703576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6468" y="2703576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2563" y="2133600"/>
            <a:ext cx="342899" cy="342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2563" y="21336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67835" y="2039584"/>
            <a:ext cx="24511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2405" y="2622827"/>
            <a:ext cx="26670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909572" y="1969007"/>
            <a:ext cx="573023" cy="57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09572" y="196900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5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1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3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1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911095" y="2747772"/>
            <a:ext cx="574548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11095" y="27477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98904" y="3976115"/>
            <a:ext cx="574547" cy="5730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98904" y="3976115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3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3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064054" y="340194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7136" y="4101084"/>
            <a:ext cx="342900" cy="34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7136" y="410108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55803" y="4007613"/>
            <a:ext cx="314325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N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9528" y="3390138"/>
            <a:ext cx="381000" cy="5168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5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224783" y="1969007"/>
            <a:ext cx="574548" cy="574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224783" y="196900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226307" y="2747772"/>
            <a:ext cx="574547" cy="574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226307" y="2747772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7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15639" y="3976115"/>
            <a:ext cx="573024" cy="5730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215639" y="3976115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1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1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3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379596" y="3401948"/>
            <a:ext cx="381000" cy="51625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dirty="0">
                <a:latin typeface="Calibri" panose="020F0502020204030204"/>
                <a:cs typeface="Calibri" panose="020F0502020204030204"/>
              </a:rPr>
              <a:t>……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47132" y="1961388"/>
            <a:ext cx="573023" cy="573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247132" y="1961388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3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248655" y="2720339"/>
            <a:ext cx="574548" cy="574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248655" y="2720339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256276" y="3966971"/>
            <a:ext cx="573024" cy="5745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256276" y="3966971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3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3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7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923538" y="1933447"/>
            <a:ext cx="27114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41190" y="2718942"/>
            <a:ext cx="27114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953383" y="3975607"/>
            <a:ext cx="27114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83357" y="221742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2" y="0"/>
                </a:lnTo>
                <a:close/>
              </a:path>
              <a:path w="741680" h="78105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80" h="78105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483357" y="3009900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80" h="78105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80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474214" y="4232147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80" h="78104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7"/>
                </a:lnTo>
                <a:lnTo>
                  <a:pt x="715517" y="25907"/>
                </a:lnTo>
                <a:lnTo>
                  <a:pt x="663702" y="0"/>
                </a:lnTo>
                <a:close/>
              </a:path>
              <a:path w="741680" h="78104">
                <a:moveTo>
                  <a:pt x="66370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7"/>
                </a:lnTo>
                <a:close/>
              </a:path>
              <a:path w="741680" h="78104">
                <a:moveTo>
                  <a:pt x="715517" y="25907"/>
                </a:moveTo>
                <a:lnTo>
                  <a:pt x="676656" y="25907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477007" y="2256282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19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4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73960" y="2247392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4"/>
                </a:lnTo>
                <a:lnTo>
                  <a:pt x="699007" y="749554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4"/>
                </a:lnTo>
                <a:lnTo>
                  <a:pt x="717803" y="731647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9"/>
                </a:moveTo>
                <a:lnTo>
                  <a:pt x="708869" y="722295"/>
                </a:lnTo>
                <a:lnTo>
                  <a:pt x="717803" y="731647"/>
                </a:lnTo>
                <a:lnTo>
                  <a:pt x="699007" y="749554"/>
                </a:lnTo>
                <a:lnTo>
                  <a:pt x="741460" y="749554"/>
                </a:lnTo>
                <a:lnTo>
                  <a:pt x="727582" y="704469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80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471166" y="2251836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80" h="2011045">
                <a:moveTo>
                  <a:pt x="705477" y="1942452"/>
                </a:moveTo>
                <a:lnTo>
                  <a:pt x="681101" y="1951355"/>
                </a:lnTo>
                <a:lnTo>
                  <a:pt x="744346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80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80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80" h="2011045">
                <a:moveTo>
                  <a:pt x="24383" y="0"/>
                </a:moveTo>
                <a:lnTo>
                  <a:pt x="0" y="8889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475229" y="3028442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4" h="1235075">
                <a:moveTo>
                  <a:pt x="690138" y="1174466"/>
                </a:moveTo>
                <a:lnTo>
                  <a:pt x="667893" y="1187704"/>
                </a:lnTo>
                <a:lnTo>
                  <a:pt x="740918" y="1234567"/>
                </a:lnTo>
                <a:lnTo>
                  <a:pt x="737395" y="1185545"/>
                </a:lnTo>
                <a:lnTo>
                  <a:pt x="696721" y="1185545"/>
                </a:lnTo>
                <a:lnTo>
                  <a:pt x="690138" y="1174466"/>
                </a:lnTo>
                <a:close/>
              </a:path>
              <a:path w="741044" h="1235075">
                <a:moveTo>
                  <a:pt x="712356" y="1161245"/>
                </a:moveTo>
                <a:lnTo>
                  <a:pt x="690138" y="1174466"/>
                </a:lnTo>
                <a:lnTo>
                  <a:pt x="696721" y="1185545"/>
                </a:lnTo>
                <a:lnTo>
                  <a:pt x="718946" y="1172337"/>
                </a:lnTo>
                <a:lnTo>
                  <a:pt x="712356" y="1161245"/>
                </a:lnTo>
                <a:close/>
              </a:path>
              <a:path w="741044" h="1235075">
                <a:moveTo>
                  <a:pt x="734694" y="1147953"/>
                </a:moveTo>
                <a:lnTo>
                  <a:pt x="712356" y="1161245"/>
                </a:lnTo>
                <a:lnTo>
                  <a:pt x="718946" y="1172337"/>
                </a:lnTo>
                <a:lnTo>
                  <a:pt x="696721" y="1185545"/>
                </a:lnTo>
                <a:lnTo>
                  <a:pt x="737395" y="1185545"/>
                </a:lnTo>
                <a:lnTo>
                  <a:pt x="734694" y="1147953"/>
                </a:lnTo>
                <a:close/>
              </a:path>
              <a:path w="741044" h="1235075">
                <a:moveTo>
                  <a:pt x="22351" y="0"/>
                </a:moveTo>
                <a:lnTo>
                  <a:pt x="0" y="13208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462022" y="2256282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3"/>
                </a:moveTo>
                <a:lnTo>
                  <a:pt x="728090" y="56133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59"/>
                </a:lnTo>
                <a:lnTo>
                  <a:pt x="768832" y="56133"/>
                </a:lnTo>
                <a:close/>
              </a:path>
              <a:path w="772160" h="2011679">
                <a:moveTo>
                  <a:pt x="728090" y="56133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3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0" y="56133"/>
                </a:lnTo>
                <a:lnTo>
                  <a:pt x="768832" y="56133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463164" y="3035045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1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9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50340" y="2220214"/>
            <a:ext cx="860425" cy="79375"/>
          </a:xfrm>
          <a:custGeom>
            <a:avLst/>
            <a:gdLst/>
            <a:ahLst/>
            <a:cxnLst/>
            <a:rect l="l" t="t" r="r" b="b"/>
            <a:pathLst>
              <a:path w="860425" h="79375">
                <a:moveTo>
                  <a:pt x="781760" y="25851"/>
                </a:moveTo>
                <a:lnTo>
                  <a:pt x="0" y="53086"/>
                </a:lnTo>
                <a:lnTo>
                  <a:pt x="914" y="78994"/>
                </a:lnTo>
                <a:lnTo>
                  <a:pt x="782651" y="51759"/>
                </a:lnTo>
                <a:lnTo>
                  <a:pt x="781760" y="25851"/>
                </a:lnTo>
                <a:close/>
              </a:path>
              <a:path w="860425" h="79375">
                <a:moveTo>
                  <a:pt x="836501" y="25400"/>
                </a:moveTo>
                <a:lnTo>
                  <a:pt x="794715" y="25400"/>
                </a:lnTo>
                <a:lnTo>
                  <a:pt x="795604" y="51308"/>
                </a:lnTo>
                <a:lnTo>
                  <a:pt x="782651" y="51759"/>
                </a:lnTo>
                <a:lnTo>
                  <a:pt x="783539" y="77597"/>
                </a:lnTo>
                <a:lnTo>
                  <a:pt x="859866" y="36068"/>
                </a:lnTo>
                <a:lnTo>
                  <a:pt x="836501" y="25400"/>
                </a:lnTo>
                <a:close/>
              </a:path>
              <a:path w="860425" h="79375">
                <a:moveTo>
                  <a:pt x="794715" y="25400"/>
                </a:moveTo>
                <a:lnTo>
                  <a:pt x="781760" y="25851"/>
                </a:lnTo>
                <a:lnTo>
                  <a:pt x="782651" y="51759"/>
                </a:lnTo>
                <a:lnTo>
                  <a:pt x="795604" y="51308"/>
                </a:lnTo>
                <a:lnTo>
                  <a:pt x="794715" y="25400"/>
                </a:lnTo>
                <a:close/>
              </a:path>
              <a:path w="860425" h="79375">
                <a:moveTo>
                  <a:pt x="780872" y="0"/>
                </a:moveTo>
                <a:lnTo>
                  <a:pt x="781760" y="25851"/>
                </a:lnTo>
                <a:lnTo>
                  <a:pt x="794715" y="25400"/>
                </a:lnTo>
                <a:lnTo>
                  <a:pt x="836501" y="25400"/>
                </a:lnTo>
                <a:lnTo>
                  <a:pt x="7808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37869" y="2295144"/>
            <a:ext cx="874394" cy="740410"/>
          </a:xfrm>
          <a:custGeom>
            <a:avLst/>
            <a:gdLst/>
            <a:ahLst/>
            <a:cxnLst/>
            <a:rect l="l" t="t" r="r" b="b"/>
            <a:pathLst>
              <a:path w="874394" h="740410">
                <a:moveTo>
                  <a:pt x="806007" y="699889"/>
                </a:moveTo>
                <a:lnTo>
                  <a:pt x="789279" y="719708"/>
                </a:lnTo>
                <a:lnTo>
                  <a:pt x="873861" y="740155"/>
                </a:lnTo>
                <a:lnTo>
                  <a:pt x="860127" y="708278"/>
                </a:lnTo>
                <a:lnTo>
                  <a:pt x="815949" y="708278"/>
                </a:lnTo>
                <a:lnTo>
                  <a:pt x="806007" y="699889"/>
                </a:lnTo>
                <a:close/>
              </a:path>
              <a:path w="874394" h="740410">
                <a:moveTo>
                  <a:pt x="822746" y="680057"/>
                </a:moveTo>
                <a:lnTo>
                  <a:pt x="806007" y="699889"/>
                </a:lnTo>
                <a:lnTo>
                  <a:pt x="815949" y="708278"/>
                </a:lnTo>
                <a:lnTo>
                  <a:pt x="832713" y="688466"/>
                </a:lnTo>
                <a:lnTo>
                  <a:pt x="822746" y="680057"/>
                </a:lnTo>
                <a:close/>
              </a:path>
              <a:path w="874394" h="740410">
                <a:moveTo>
                  <a:pt x="839444" y="660272"/>
                </a:moveTo>
                <a:lnTo>
                  <a:pt x="822746" y="680057"/>
                </a:lnTo>
                <a:lnTo>
                  <a:pt x="832713" y="688466"/>
                </a:lnTo>
                <a:lnTo>
                  <a:pt x="815949" y="708278"/>
                </a:lnTo>
                <a:lnTo>
                  <a:pt x="860127" y="708278"/>
                </a:lnTo>
                <a:lnTo>
                  <a:pt x="839444" y="660272"/>
                </a:lnTo>
                <a:close/>
              </a:path>
              <a:path w="874394" h="740410">
                <a:moveTo>
                  <a:pt x="16713" y="0"/>
                </a:moveTo>
                <a:lnTo>
                  <a:pt x="0" y="19811"/>
                </a:lnTo>
                <a:lnTo>
                  <a:pt x="806007" y="699889"/>
                </a:lnTo>
                <a:lnTo>
                  <a:pt x="822746" y="680057"/>
                </a:lnTo>
                <a:lnTo>
                  <a:pt x="167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34351" y="2299842"/>
            <a:ext cx="870585" cy="1963420"/>
          </a:xfrm>
          <a:custGeom>
            <a:avLst/>
            <a:gdLst/>
            <a:ahLst/>
            <a:cxnLst/>
            <a:rect l="l" t="t" r="r" b="b"/>
            <a:pathLst>
              <a:path w="870585" h="1963420">
                <a:moveTo>
                  <a:pt x="822801" y="1897323"/>
                </a:moveTo>
                <a:lnTo>
                  <a:pt x="799020" y="1907667"/>
                </a:lnTo>
                <a:lnTo>
                  <a:pt x="865695" y="1963420"/>
                </a:lnTo>
                <a:lnTo>
                  <a:pt x="868553" y="1909191"/>
                </a:lnTo>
                <a:lnTo>
                  <a:pt x="827976" y="1909191"/>
                </a:lnTo>
                <a:lnTo>
                  <a:pt x="822801" y="1897323"/>
                </a:lnTo>
                <a:close/>
              </a:path>
              <a:path w="870585" h="1963420">
                <a:moveTo>
                  <a:pt x="846535" y="1887000"/>
                </a:moveTo>
                <a:lnTo>
                  <a:pt x="822801" y="1897323"/>
                </a:lnTo>
                <a:lnTo>
                  <a:pt x="827976" y="1909191"/>
                </a:lnTo>
                <a:lnTo>
                  <a:pt x="851725" y="1898904"/>
                </a:lnTo>
                <a:lnTo>
                  <a:pt x="846535" y="1887000"/>
                </a:lnTo>
                <a:close/>
              </a:path>
              <a:path w="870585" h="1963420">
                <a:moveTo>
                  <a:pt x="870267" y="1876679"/>
                </a:moveTo>
                <a:lnTo>
                  <a:pt x="846535" y="1887000"/>
                </a:lnTo>
                <a:lnTo>
                  <a:pt x="851725" y="1898904"/>
                </a:lnTo>
                <a:lnTo>
                  <a:pt x="827976" y="1909191"/>
                </a:lnTo>
                <a:lnTo>
                  <a:pt x="868553" y="1909191"/>
                </a:lnTo>
                <a:lnTo>
                  <a:pt x="870267" y="1876679"/>
                </a:lnTo>
                <a:close/>
              </a:path>
              <a:path w="870585" h="1963420">
                <a:moveTo>
                  <a:pt x="23749" y="0"/>
                </a:moveTo>
                <a:lnTo>
                  <a:pt x="0" y="10414"/>
                </a:lnTo>
                <a:lnTo>
                  <a:pt x="822801" y="1897323"/>
                </a:lnTo>
                <a:lnTo>
                  <a:pt x="846535" y="1887000"/>
                </a:lnTo>
                <a:lnTo>
                  <a:pt x="237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66139" y="2256282"/>
            <a:ext cx="843280" cy="606425"/>
          </a:xfrm>
          <a:custGeom>
            <a:avLst/>
            <a:gdLst/>
            <a:ahLst/>
            <a:cxnLst/>
            <a:rect l="l" t="t" r="r" b="b"/>
            <a:pathLst>
              <a:path w="843280" h="606425">
                <a:moveTo>
                  <a:pt x="772292" y="34575"/>
                </a:moveTo>
                <a:lnTo>
                  <a:pt x="0" y="584834"/>
                </a:lnTo>
                <a:lnTo>
                  <a:pt x="15036" y="605916"/>
                </a:lnTo>
                <a:lnTo>
                  <a:pt x="787334" y="55617"/>
                </a:lnTo>
                <a:lnTo>
                  <a:pt x="772292" y="34575"/>
                </a:lnTo>
                <a:close/>
              </a:path>
              <a:path w="843280" h="606425">
                <a:moveTo>
                  <a:pt x="828719" y="27050"/>
                </a:moveTo>
                <a:lnTo>
                  <a:pt x="782853" y="27050"/>
                </a:lnTo>
                <a:lnTo>
                  <a:pt x="797839" y="48132"/>
                </a:lnTo>
                <a:lnTo>
                  <a:pt x="787334" y="55617"/>
                </a:lnTo>
                <a:lnTo>
                  <a:pt x="802411" y="76707"/>
                </a:lnTo>
                <a:lnTo>
                  <a:pt x="828719" y="27050"/>
                </a:lnTo>
                <a:close/>
              </a:path>
              <a:path w="843280" h="606425">
                <a:moveTo>
                  <a:pt x="782853" y="27050"/>
                </a:moveTo>
                <a:lnTo>
                  <a:pt x="772292" y="34575"/>
                </a:lnTo>
                <a:lnTo>
                  <a:pt x="787334" y="55617"/>
                </a:lnTo>
                <a:lnTo>
                  <a:pt x="797839" y="48132"/>
                </a:lnTo>
                <a:lnTo>
                  <a:pt x="782853" y="27050"/>
                </a:lnTo>
                <a:close/>
              </a:path>
              <a:path w="843280" h="606425">
                <a:moveTo>
                  <a:pt x="843051" y="0"/>
                </a:moveTo>
                <a:lnTo>
                  <a:pt x="757199" y="13462"/>
                </a:lnTo>
                <a:lnTo>
                  <a:pt x="772292" y="34575"/>
                </a:lnTo>
                <a:lnTo>
                  <a:pt x="782853" y="27050"/>
                </a:lnTo>
                <a:lnTo>
                  <a:pt x="828719" y="27050"/>
                </a:lnTo>
                <a:lnTo>
                  <a:pt x="843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37793" y="2862326"/>
            <a:ext cx="873760" cy="196850"/>
          </a:xfrm>
          <a:custGeom>
            <a:avLst/>
            <a:gdLst/>
            <a:ahLst/>
            <a:cxnLst/>
            <a:rect l="l" t="t" r="r" b="b"/>
            <a:pathLst>
              <a:path w="873760" h="196850">
                <a:moveTo>
                  <a:pt x="794809" y="171276"/>
                </a:moveTo>
                <a:lnTo>
                  <a:pt x="790117" y="196723"/>
                </a:lnTo>
                <a:lnTo>
                  <a:pt x="870043" y="173609"/>
                </a:lnTo>
                <a:lnTo>
                  <a:pt x="807516" y="173609"/>
                </a:lnTo>
                <a:lnTo>
                  <a:pt x="794809" y="171276"/>
                </a:lnTo>
                <a:close/>
              </a:path>
              <a:path w="873760" h="196850">
                <a:moveTo>
                  <a:pt x="799515" y="145753"/>
                </a:moveTo>
                <a:lnTo>
                  <a:pt x="794809" y="171276"/>
                </a:lnTo>
                <a:lnTo>
                  <a:pt x="807516" y="173609"/>
                </a:lnTo>
                <a:lnTo>
                  <a:pt x="812215" y="148082"/>
                </a:lnTo>
                <a:lnTo>
                  <a:pt x="799515" y="145753"/>
                </a:lnTo>
                <a:close/>
              </a:path>
              <a:path w="873760" h="196850">
                <a:moveTo>
                  <a:pt x="804214" y="120269"/>
                </a:moveTo>
                <a:lnTo>
                  <a:pt x="799515" y="145753"/>
                </a:lnTo>
                <a:lnTo>
                  <a:pt x="812215" y="148082"/>
                </a:lnTo>
                <a:lnTo>
                  <a:pt x="807516" y="173609"/>
                </a:lnTo>
                <a:lnTo>
                  <a:pt x="870043" y="173609"/>
                </a:lnTo>
                <a:lnTo>
                  <a:pt x="873556" y="172593"/>
                </a:lnTo>
                <a:lnTo>
                  <a:pt x="804214" y="120269"/>
                </a:lnTo>
                <a:close/>
              </a:path>
              <a:path w="873760" h="196850">
                <a:moveTo>
                  <a:pt x="4673" y="0"/>
                </a:moveTo>
                <a:lnTo>
                  <a:pt x="0" y="25400"/>
                </a:lnTo>
                <a:lnTo>
                  <a:pt x="794809" y="171276"/>
                </a:lnTo>
                <a:lnTo>
                  <a:pt x="799515" y="145753"/>
                </a:lnTo>
                <a:lnTo>
                  <a:pt x="46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29119" y="2868167"/>
            <a:ext cx="871219" cy="1395095"/>
          </a:xfrm>
          <a:custGeom>
            <a:avLst/>
            <a:gdLst/>
            <a:ahLst/>
            <a:cxnLst/>
            <a:rect l="l" t="t" r="r" b="b"/>
            <a:pathLst>
              <a:path w="871219" h="1395095">
                <a:moveTo>
                  <a:pt x="818766" y="1335441"/>
                </a:moveTo>
                <a:lnTo>
                  <a:pt x="796632" y="1349121"/>
                </a:lnTo>
                <a:lnTo>
                  <a:pt x="870673" y="1394714"/>
                </a:lnTo>
                <a:lnTo>
                  <a:pt x="866280" y="1346454"/>
                </a:lnTo>
                <a:lnTo>
                  <a:pt x="825588" y="1346454"/>
                </a:lnTo>
                <a:lnTo>
                  <a:pt x="818766" y="1335441"/>
                </a:lnTo>
                <a:close/>
              </a:path>
              <a:path w="871219" h="1395095">
                <a:moveTo>
                  <a:pt x="840743" y="1321859"/>
                </a:moveTo>
                <a:lnTo>
                  <a:pt x="818766" y="1335441"/>
                </a:lnTo>
                <a:lnTo>
                  <a:pt x="825588" y="1346454"/>
                </a:lnTo>
                <a:lnTo>
                  <a:pt x="847559" y="1332865"/>
                </a:lnTo>
                <a:lnTo>
                  <a:pt x="840743" y="1321859"/>
                </a:lnTo>
                <a:close/>
              </a:path>
              <a:path w="871219" h="1395095">
                <a:moveTo>
                  <a:pt x="862799" y="1308227"/>
                </a:moveTo>
                <a:lnTo>
                  <a:pt x="840743" y="1321859"/>
                </a:lnTo>
                <a:lnTo>
                  <a:pt x="847559" y="1332865"/>
                </a:lnTo>
                <a:lnTo>
                  <a:pt x="825588" y="1346454"/>
                </a:lnTo>
                <a:lnTo>
                  <a:pt x="866280" y="1346454"/>
                </a:lnTo>
                <a:lnTo>
                  <a:pt x="862799" y="1308227"/>
                </a:lnTo>
                <a:close/>
              </a:path>
              <a:path w="871219" h="1395095">
                <a:moveTo>
                  <a:pt x="22021" y="0"/>
                </a:moveTo>
                <a:lnTo>
                  <a:pt x="0" y="13716"/>
                </a:lnTo>
                <a:lnTo>
                  <a:pt x="818766" y="1335441"/>
                </a:lnTo>
                <a:lnTo>
                  <a:pt x="840743" y="1321859"/>
                </a:lnTo>
                <a:lnTo>
                  <a:pt x="220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99731" y="2256282"/>
            <a:ext cx="817244" cy="1998345"/>
          </a:xfrm>
          <a:custGeom>
            <a:avLst/>
            <a:gdLst/>
            <a:ahLst/>
            <a:cxnLst/>
            <a:rect l="l" t="t" r="r" b="b"/>
            <a:pathLst>
              <a:path w="817244" h="1998345">
                <a:moveTo>
                  <a:pt x="768585" y="67385"/>
                </a:moveTo>
                <a:lnTo>
                  <a:pt x="0" y="1988438"/>
                </a:lnTo>
                <a:lnTo>
                  <a:pt x="24053" y="1998090"/>
                </a:lnTo>
                <a:lnTo>
                  <a:pt x="792565" y="76969"/>
                </a:lnTo>
                <a:lnTo>
                  <a:pt x="768585" y="67385"/>
                </a:lnTo>
                <a:close/>
              </a:path>
              <a:path w="817244" h="1998345">
                <a:moveTo>
                  <a:pt x="814087" y="55371"/>
                </a:moveTo>
                <a:lnTo>
                  <a:pt x="773391" y="55371"/>
                </a:lnTo>
                <a:lnTo>
                  <a:pt x="797394" y="64896"/>
                </a:lnTo>
                <a:lnTo>
                  <a:pt x="792565" y="76969"/>
                </a:lnTo>
                <a:lnTo>
                  <a:pt x="816698" y="86613"/>
                </a:lnTo>
                <a:lnTo>
                  <a:pt x="814087" y="55371"/>
                </a:lnTo>
                <a:close/>
              </a:path>
              <a:path w="817244" h="1998345">
                <a:moveTo>
                  <a:pt x="773391" y="55371"/>
                </a:moveTo>
                <a:lnTo>
                  <a:pt x="768585" y="67385"/>
                </a:lnTo>
                <a:lnTo>
                  <a:pt x="792565" y="76969"/>
                </a:lnTo>
                <a:lnTo>
                  <a:pt x="797394" y="64896"/>
                </a:lnTo>
                <a:lnTo>
                  <a:pt x="773391" y="55371"/>
                </a:lnTo>
                <a:close/>
              </a:path>
              <a:path w="817244" h="1998345">
                <a:moveTo>
                  <a:pt x="809459" y="0"/>
                </a:moveTo>
                <a:lnTo>
                  <a:pt x="744562" y="57784"/>
                </a:lnTo>
                <a:lnTo>
                  <a:pt x="768585" y="67385"/>
                </a:lnTo>
                <a:lnTo>
                  <a:pt x="773391" y="55371"/>
                </a:lnTo>
                <a:lnTo>
                  <a:pt x="814087" y="55371"/>
                </a:lnTo>
                <a:lnTo>
                  <a:pt x="8094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75143" y="3035045"/>
            <a:ext cx="836930" cy="1222375"/>
          </a:xfrm>
          <a:custGeom>
            <a:avLst/>
            <a:gdLst/>
            <a:ahLst/>
            <a:cxnLst/>
            <a:rect l="l" t="t" r="r" b="b"/>
            <a:pathLst>
              <a:path w="836930" h="1222375">
                <a:moveTo>
                  <a:pt x="782420" y="56965"/>
                </a:moveTo>
                <a:lnTo>
                  <a:pt x="0" y="1207261"/>
                </a:lnTo>
                <a:lnTo>
                  <a:pt x="21412" y="1221866"/>
                </a:lnTo>
                <a:lnTo>
                  <a:pt x="803889" y="71561"/>
                </a:lnTo>
                <a:lnTo>
                  <a:pt x="782420" y="56965"/>
                </a:lnTo>
                <a:close/>
              </a:path>
              <a:path w="836930" h="1222375">
                <a:moveTo>
                  <a:pt x="830636" y="46227"/>
                </a:moveTo>
                <a:lnTo>
                  <a:pt x="789724" y="46227"/>
                </a:lnTo>
                <a:lnTo>
                  <a:pt x="811187" y="60832"/>
                </a:lnTo>
                <a:lnTo>
                  <a:pt x="803889" y="71561"/>
                </a:lnTo>
                <a:lnTo>
                  <a:pt x="825284" y="86105"/>
                </a:lnTo>
                <a:lnTo>
                  <a:pt x="830636" y="46227"/>
                </a:lnTo>
                <a:close/>
              </a:path>
              <a:path w="836930" h="1222375">
                <a:moveTo>
                  <a:pt x="789724" y="46227"/>
                </a:moveTo>
                <a:lnTo>
                  <a:pt x="782420" y="56965"/>
                </a:lnTo>
                <a:lnTo>
                  <a:pt x="803889" y="71561"/>
                </a:lnTo>
                <a:lnTo>
                  <a:pt x="811187" y="60832"/>
                </a:lnTo>
                <a:lnTo>
                  <a:pt x="789724" y="46227"/>
                </a:lnTo>
                <a:close/>
              </a:path>
              <a:path w="836930" h="1222375">
                <a:moveTo>
                  <a:pt x="836841" y="0"/>
                </a:moveTo>
                <a:lnTo>
                  <a:pt x="761022" y="42417"/>
                </a:lnTo>
                <a:lnTo>
                  <a:pt x="782420" y="56965"/>
                </a:lnTo>
                <a:lnTo>
                  <a:pt x="789724" y="46227"/>
                </a:lnTo>
                <a:lnTo>
                  <a:pt x="830636" y="46227"/>
                </a:lnTo>
                <a:lnTo>
                  <a:pt x="836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85634" y="4223003"/>
            <a:ext cx="814705" cy="78105"/>
          </a:xfrm>
          <a:custGeom>
            <a:avLst/>
            <a:gdLst/>
            <a:ahLst/>
            <a:cxnLst/>
            <a:rect l="l" t="t" r="r" b="b"/>
            <a:pathLst>
              <a:path w="814705" h="78104">
                <a:moveTo>
                  <a:pt x="737704" y="0"/>
                </a:moveTo>
                <a:lnTo>
                  <a:pt x="737240" y="25822"/>
                </a:lnTo>
                <a:lnTo>
                  <a:pt x="750150" y="26035"/>
                </a:lnTo>
                <a:lnTo>
                  <a:pt x="749769" y="51943"/>
                </a:lnTo>
                <a:lnTo>
                  <a:pt x="736769" y="51943"/>
                </a:lnTo>
                <a:lnTo>
                  <a:pt x="736307" y="77597"/>
                </a:lnTo>
                <a:lnTo>
                  <a:pt x="789963" y="51943"/>
                </a:lnTo>
                <a:lnTo>
                  <a:pt x="749769" y="51943"/>
                </a:lnTo>
                <a:lnTo>
                  <a:pt x="736773" y="51729"/>
                </a:lnTo>
                <a:lnTo>
                  <a:pt x="790410" y="51729"/>
                </a:lnTo>
                <a:lnTo>
                  <a:pt x="814666" y="40132"/>
                </a:lnTo>
                <a:lnTo>
                  <a:pt x="737704" y="0"/>
                </a:lnTo>
                <a:close/>
              </a:path>
              <a:path w="814705" h="78104">
                <a:moveTo>
                  <a:pt x="737240" y="25822"/>
                </a:moveTo>
                <a:lnTo>
                  <a:pt x="736773" y="51729"/>
                </a:lnTo>
                <a:lnTo>
                  <a:pt x="749769" y="51943"/>
                </a:lnTo>
                <a:lnTo>
                  <a:pt x="750150" y="26035"/>
                </a:lnTo>
                <a:lnTo>
                  <a:pt x="737240" y="25822"/>
                </a:lnTo>
                <a:close/>
              </a:path>
              <a:path w="814705" h="78104">
                <a:moveTo>
                  <a:pt x="431" y="13716"/>
                </a:moveTo>
                <a:lnTo>
                  <a:pt x="0" y="39624"/>
                </a:lnTo>
                <a:lnTo>
                  <a:pt x="736773" y="51729"/>
                </a:lnTo>
                <a:lnTo>
                  <a:pt x="737240" y="25822"/>
                </a:lnTo>
                <a:lnTo>
                  <a:pt x="431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507229" y="2229611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8" y="51815"/>
                </a:lnTo>
                <a:lnTo>
                  <a:pt x="676656" y="51815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663702" y="51815"/>
                </a:lnTo>
                <a:lnTo>
                  <a:pt x="663702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5"/>
                </a:lnTo>
                <a:lnTo>
                  <a:pt x="715518" y="51815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4507229" y="3022092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5">
                <a:moveTo>
                  <a:pt x="663702" y="0"/>
                </a:moveTo>
                <a:lnTo>
                  <a:pt x="663702" y="77724"/>
                </a:lnTo>
                <a:lnTo>
                  <a:pt x="715517" y="51816"/>
                </a:lnTo>
                <a:lnTo>
                  <a:pt x="676656" y="51816"/>
                </a:lnTo>
                <a:lnTo>
                  <a:pt x="676656" y="25908"/>
                </a:lnTo>
                <a:lnTo>
                  <a:pt x="715518" y="25908"/>
                </a:lnTo>
                <a:lnTo>
                  <a:pt x="663702" y="0"/>
                </a:lnTo>
                <a:close/>
              </a:path>
              <a:path w="741679" h="78105">
                <a:moveTo>
                  <a:pt x="66370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63702" y="51816"/>
                </a:lnTo>
                <a:lnTo>
                  <a:pt x="663702" y="25908"/>
                </a:lnTo>
                <a:close/>
              </a:path>
              <a:path w="741679" h="78105">
                <a:moveTo>
                  <a:pt x="715518" y="25908"/>
                </a:moveTo>
                <a:lnTo>
                  <a:pt x="676656" y="25908"/>
                </a:lnTo>
                <a:lnTo>
                  <a:pt x="676656" y="51816"/>
                </a:lnTo>
                <a:lnTo>
                  <a:pt x="715517" y="51816"/>
                </a:lnTo>
                <a:lnTo>
                  <a:pt x="741426" y="38862"/>
                </a:lnTo>
                <a:lnTo>
                  <a:pt x="71551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498085" y="4242815"/>
            <a:ext cx="741680" cy="78105"/>
          </a:xfrm>
          <a:custGeom>
            <a:avLst/>
            <a:gdLst/>
            <a:ahLst/>
            <a:cxnLst/>
            <a:rect l="l" t="t" r="r" b="b"/>
            <a:pathLst>
              <a:path w="741679" h="78104">
                <a:moveTo>
                  <a:pt x="663701" y="0"/>
                </a:moveTo>
                <a:lnTo>
                  <a:pt x="663701" y="77723"/>
                </a:lnTo>
                <a:lnTo>
                  <a:pt x="715517" y="51815"/>
                </a:lnTo>
                <a:lnTo>
                  <a:pt x="676655" y="51815"/>
                </a:lnTo>
                <a:lnTo>
                  <a:pt x="676655" y="25907"/>
                </a:lnTo>
                <a:lnTo>
                  <a:pt x="715518" y="25907"/>
                </a:lnTo>
                <a:lnTo>
                  <a:pt x="663701" y="0"/>
                </a:lnTo>
                <a:close/>
              </a:path>
              <a:path w="741679" h="78104">
                <a:moveTo>
                  <a:pt x="663701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663701" y="51815"/>
                </a:lnTo>
                <a:lnTo>
                  <a:pt x="663701" y="25907"/>
                </a:lnTo>
                <a:close/>
              </a:path>
              <a:path w="741679" h="78104">
                <a:moveTo>
                  <a:pt x="715518" y="25907"/>
                </a:moveTo>
                <a:lnTo>
                  <a:pt x="676655" y="25907"/>
                </a:lnTo>
                <a:lnTo>
                  <a:pt x="676655" y="51815"/>
                </a:lnTo>
                <a:lnTo>
                  <a:pt x="715517" y="51815"/>
                </a:lnTo>
                <a:lnTo>
                  <a:pt x="741426" y="38861"/>
                </a:lnTo>
                <a:lnTo>
                  <a:pt x="71551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500879" y="2268473"/>
            <a:ext cx="748665" cy="788035"/>
          </a:xfrm>
          <a:custGeom>
            <a:avLst/>
            <a:gdLst/>
            <a:ahLst/>
            <a:cxnLst/>
            <a:rect l="l" t="t" r="r" b="b"/>
            <a:pathLst>
              <a:path w="748664" h="788035">
                <a:moveTo>
                  <a:pt x="685550" y="47459"/>
                </a:moveTo>
                <a:lnTo>
                  <a:pt x="0" y="769620"/>
                </a:lnTo>
                <a:lnTo>
                  <a:pt x="18796" y="787526"/>
                </a:lnTo>
                <a:lnTo>
                  <a:pt x="704305" y="65285"/>
                </a:lnTo>
                <a:lnTo>
                  <a:pt x="685550" y="47459"/>
                </a:lnTo>
                <a:close/>
              </a:path>
              <a:path w="748664" h="788035">
                <a:moveTo>
                  <a:pt x="736835" y="38100"/>
                </a:moveTo>
                <a:lnTo>
                  <a:pt x="694436" y="38100"/>
                </a:lnTo>
                <a:lnTo>
                  <a:pt x="713232" y="55879"/>
                </a:lnTo>
                <a:lnTo>
                  <a:pt x="704305" y="65285"/>
                </a:lnTo>
                <a:lnTo>
                  <a:pt x="723138" y="83185"/>
                </a:lnTo>
                <a:lnTo>
                  <a:pt x="736835" y="38100"/>
                </a:lnTo>
                <a:close/>
              </a:path>
              <a:path w="748664" h="788035">
                <a:moveTo>
                  <a:pt x="694436" y="38100"/>
                </a:moveTo>
                <a:lnTo>
                  <a:pt x="685550" y="47459"/>
                </a:lnTo>
                <a:lnTo>
                  <a:pt x="704305" y="65285"/>
                </a:lnTo>
                <a:lnTo>
                  <a:pt x="713232" y="55879"/>
                </a:lnTo>
                <a:lnTo>
                  <a:pt x="694436" y="38100"/>
                </a:lnTo>
                <a:close/>
              </a:path>
              <a:path w="748664" h="788035">
                <a:moveTo>
                  <a:pt x="748411" y="0"/>
                </a:moveTo>
                <a:lnTo>
                  <a:pt x="666750" y="29590"/>
                </a:lnTo>
                <a:lnTo>
                  <a:pt x="685550" y="47459"/>
                </a:lnTo>
                <a:lnTo>
                  <a:pt x="694436" y="38100"/>
                </a:lnTo>
                <a:lnTo>
                  <a:pt x="736835" y="38100"/>
                </a:lnTo>
                <a:lnTo>
                  <a:pt x="7484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497832" y="2259583"/>
            <a:ext cx="753110" cy="787400"/>
          </a:xfrm>
          <a:custGeom>
            <a:avLst/>
            <a:gdLst/>
            <a:ahLst/>
            <a:cxnLst/>
            <a:rect l="l" t="t" r="r" b="b"/>
            <a:pathLst>
              <a:path w="753110" h="787400">
                <a:moveTo>
                  <a:pt x="690073" y="740200"/>
                </a:moveTo>
                <a:lnTo>
                  <a:pt x="671321" y="758063"/>
                </a:lnTo>
                <a:lnTo>
                  <a:pt x="753109" y="787400"/>
                </a:lnTo>
                <a:lnTo>
                  <a:pt x="741460" y="749553"/>
                </a:lnTo>
                <a:lnTo>
                  <a:pt x="699007" y="749553"/>
                </a:lnTo>
                <a:lnTo>
                  <a:pt x="690073" y="740200"/>
                </a:lnTo>
                <a:close/>
              </a:path>
              <a:path w="753110" h="787400">
                <a:moveTo>
                  <a:pt x="708869" y="722295"/>
                </a:moveTo>
                <a:lnTo>
                  <a:pt x="690073" y="740200"/>
                </a:lnTo>
                <a:lnTo>
                  <a:pt x="699007" y="749553"/>
                </a:lnTo>
                <a:lnTo>
                  <a:pt x="717803" y="731646"/>
                </a:lnTo>
                <a:lnTo>
                  <a:pt x="708869" y="722295"/>
                </a:lnTo>
                <a:close/>
              </a:path>
              <a:path w="753110" h="787400">
                <a:moveTo>
                  <a:pt x="727582" y="704468"/>
                </a:moveTo>
                <a:lnTo>
                  <a:pt x="708869" y="722295"/>
                </a:lnTo>
                <a:lnTo>
                  <a:pt x="717803" y="731646"/>
                </a:lnTo>
                <a:lnTo>
                  <a:pt x="699007" y="749553"/>
                </a:lnTo>
                <a:lnTo>
                  <a:pt x="741460" y="749553"/>
                </a:lnTo>
                <a:lnTo>
                  <a:pt x="727582" y="704468"/>
                </a:lnTo>
                <a:close/>
              </a:path>
              <a:path w="753110" h="787400">
                <a:moveTo>
                  <a:pt x="18795" y="0"/>
                </a:moveTo>
                <a:lnTo>
                  <a:pt x="0" y="17779"/>
                </a:lnTo>
                <a:lnTo>
                  <a:pt x="690073" y="740200"/>
                </a:lnTo>
                <a:lnTo>
                  <a:pt x="708869" y="722295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495038" y="2264029"/>
            <a:ext cx="754380" cy="2011045"/>
          </a:xfrm>
          <a:custGeom>
            <a:avLst/>
            <a:gdLst/>
            <a:ahLst/>
            <a:cxnLst/>
            <a:rect l="l" t="t" r="r" b="b"/>
            <a:pathLst>
              <a:path w="754379" h="2011045">
                <a:moveTo>
                  <a:pt x="705477" y="1942452"/>
                </a:moveTo>
                <a:lnTo>
                  <a:pt x="681101" y="1951355"/>
                </a:lnTo>
                <a:lnTo>
                  <a:pt x="744347" y="2011045"/>
                </a:lnTo>
                <a:lnTo>
                  <a:pt x="750732" y="1954657"/>
                </a:lnTo>
                <a:lnTo>
                  <a:pt x="709929" y="1954657"/>
                </a:lnTo>
                <a:lnTo>
                  <a:pt x="705477" y="1942452"/>
                </a:lnTo>
                <a:close/>
              </a:path>
              <a:path w="754379" h="2011045">
                <a:moveTo>
                  <a:pt x="729856" y="1933548"/>
                </a:moveTo>
                <a:lnTo>
                  <a:pt x="705477" y="1942452"/>
                </a:lnTo>
                <a:lnTo>
                  <a:pt x="709929" y="1954657"/>
                </a:lnTo>
                <a:lnTo>
                  <a:pt x="734313" y="1945767"/>
                </a:lnTo>
                <a:lnTo>
                  <a:pt x="729856" y="1933548"/>
                </a:lnTo>
                <a:close/>
              </a:path>
              <a:path w="754379" h="2011045">
                <a:moveTo>
                  <a:pt x="754126" y="1924685"/>
                </a:moveTo>
                <a:lnTo>
                  <a:pt x="729856" y="1933548"/>
                </a:lnTo>
                <a:lnTo>
                  <a:pt x="734313" y="1945767"/>
                </a:lnTo>
                <a:lnTo>
                  <a:pt x="709929" y="1954657"/>
                </a:lnTo>
                <a:lnTo>
                  <a:pt x="750732" y="1954657"/>
                </a:lnTo>
                <a:lnTo>
                  <a:pt x="754126" y="1924685"/>
                </a:lnTo>
                <a:close/>
              </a:path>
              <a:path w="754379" h="2011045">
                <a:moveTo>
                  <a:pt x="24384" y="0"/>
                </a:moveTo>
                <a:lnTo>
                  <a:pt x="0" y="8890"/>
                </a:lnTo>
                <a:lnTo>
                  <a:pt x="705477" y="1942452"/>
                </a:lnTo>
                <a:lnTo>
                  <a:pt x="729856" y="1933548"/>
                </a:lnTo>
                <a:lnTo>
                  <a:pt x="243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499102" y="3040633"/>
            <a:ext cx="741045" cy="1235075"/>
          </a:xfrm>
          <a:custGeom>
            <a:avLst/>
            <a:gdLst/>
            <a:ahLst/>
            <a:cxnLst/>
            <a:rect l="l" t="t" r="r" b="b"/>
            <a:pathLst>
              <a:path w="741045" h="1235075">
                <a:moveTo>
                  <a:pt x="690138" y="1174466"/>
                </a:moveTo>
                <a:lnTo>
                  <a:pt x="667893" y="1187703"/>
                </a:lnTo>
                <a:lnTo>
                  <a:pt x="740918" y="1234566"/>
                </a:lnTo>
                <a:lnTo>
                  <a:pt x="737395" y="1185545"/>
                </a:lnTo>
                <a:lnTo>
                  <a:pt x="696722" y="1185545"/>
                </a:lnTo>
                <a:lnTo>
                  <a:pt x="690138" y="1174466"/>
                </a:lnTo>
                <a:close/>
              </a:path>
              <a:path w="741045" h="1235075">
                <a:moveTo>
                  <a:pt x="712356" y="1161245"/>
                </a:moveTo>
                <a:lnTo>
                  <a:pt x="690138" y="1174466"/>
                </a:lnTo>
                <a:lnTo>
                  <a:pt x="696722" y="1185545"/>
                </a:lnTo>
                <a:lnTo>
                  <a:pt x="718947" y="1172336"/>
                </a:lnTo>
                <a:lnTo>
                  <a:pt x="712356" y="1161245"/>
                </a:lnTo>
                <a:close/>
              </a:path>
              <a:path w="741045" h="1235075">
                <a:moveTo>
                  <a:pt x="734695" y="1147952"/>
                </a:moveTo>
                <a:lnTo>
                  <a:pt x="712356" y="1161245"/>
                </a:lnTo>
                <a:lnTo>
                  <a:pt x="718947" y="1172336"/>
                </a:lnTo>
                <a:lnTo>
                  <a:pt x="696722" y="1185545"/>
                </a:lnTo>
                <a:lnTo>
                  <a:pt x="737395" y="1185545"/>
                </a:lnTo>
                <a:lnTo>
                  <a:pt x="734695" y="1147952"/>
                </a:lnTo>
                <a:close/>
              </a:path>
              <a:path w="741045" h="1235075">
                <a:moveTo>
                  <a:pt x="22351" y="0"/>
                </a:moveTo>
                <a:lnTo>
                  <a:pt x="0" y="13207"/>
                </a:lnTo>
                <a:lnTo>
                  <a:pt x="690138" y="1174466"/>
                </a:lnTo>
                <a:lnTo>
                  <a:pt x="712356" y="1161245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485894" y="2268473"/>
            <a:ext cx="772160" cy="2011680"/>
          </a:xfrm>
          <a:custGeom>
            <a:avLst/>
            <a:gdLst/>
            <a:ahLst/>
            <a:cxnLst/>
            <a:rect l="l" t="t" r="r" b="b"/>
            <a:pathLst>
              <a:path w="772160" h="2011679">
                <a:moveTo>
                  <a:pt x="723555" y="68255"/>
                </a:moveTo>
                <a:lnTo>
                  <a:pt x="0" y="2002027"/>
                </a:lnTo>
                <a:lnTo>
                  <a:pt x="24383" y="2011171"/>
                </a:lnTo>
                <a:lnTo>
                  <a:pt x="747799" y="77309"/>
                </a:lnTo>
                <a:lnTo>
                  <a:pt x="723555" y="68255"/>
                </a:lnTo>
                <a:close/>
              </a:path>
              <a:path w="772160" h="2011679">
                <a:moveTo>
                  <a:pt x="768832" y="56134"/>
                </a:moveTo>
                <a:lnTo>
                  <a:pt x="728090" y="56134"/>
                </a:lnTo>
                <a:lnTo>
                  <a:pt x="752347" y="65150"/>
                </a:lnTo>
                <a:lnTo>
                  <a:pt x="747799" y="77309"/>
                </a:lnTo>
                <a:lnTo>
                  <a:pt x="772032" y="86360"/>
                </a:lnTo>
                <a:lnTo>
                  <a:pt x="768832" y="56134"/>
                </a:lnTo>
                <a:close/>
              </a:path>
              <a:path w="772160" h="2011679">
                <a:moveTo>
                  <a:pt x="728090" y="56134"/>
                </a:moveTo>
                <a:lnTo>
                  <a:pt x="723555" y="68255"/>
                </a:lnTo>
                <a:lnTo>
                  <a:pt x="747799" y="77309"/>
                </a:lnTo>
                <a:lnTo>
                  <a:pt x="752347" y="65150"/>
                </a:lnTo>
                <a:lnTo>
                  <a:pt x="728090" y="56134"/>
                </a:lnTo>
                <a:close/>
              </a:path>
              <a:path w="772160" h="2011679">
                <a:moveTo>
                  <a:pt x="762888" y="0"/>
                </a:moveTo>
                <a:lnTo>
                  <a:pt x="699261" y="59181"/>
                </a:lnTo>
                <a:lnTo>
                  <a:pt x="723555" y="68255"/>
                </a:lnTo>
                <a:lnTo>
                  <a:pt x="728090" y="56134"/>
                </a:lnTo>
                <a:lnTo>
                  <a:pt x="768832" y="56134"/>
                </a:lnTo>
                <a:lnTo>
                  <a:pt x="7628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4487036" y="3047238"/>
            <a:ext cx="764540" cy="1235075"/>
          </a:xfrm>
          <a:custGeom>
            <a:avLst/>
            <a:gdLst/>
            <a:ahLst/>
            <a:cxnLst/>
            <a:rect l="l" t="t" r="r" b="b"/>
            <a:pathLst>
              <a:path w="764539" h="1235075">
                <a:moveTo>
                  <a:pt x="712388" y="59496"/>
                </a:moveTo>
                <a:lnTo>
                  <a:pt x="0" y="1221232"/>
                </a:lnTo>
                <a:lnTo>
                  <a:pt x="22098" y="1234820"/>
                </a:lnTo>
                <a:lnTo>
                  <a:pt x="734493" y="73073"/>
                </a:lnTo>
                <a:lnTo>
                  <a:pt x="712388" y="59496"/>
                </a:lnTo>
                <a:close/>
              </a:path>
              <a:path w="764539" h="1235075">
                <a:moveTo>
                  <a:pt x="759846" y="48387"/>
                </a:moveTo>
                <a:lnTo>
                  <a:pt x="719201" y="48387"/>
                </a:lnTo>
                <a:lnTo>
                  <a:pt x="741299" y="61975"/>
                </a:lnTo>
                <a:lnTo>
                  <a:pt x="734493" y="73073"/>
                </a:lnTo>
                <a:lnTo>
                  <a:pt x="756538" y="86613"/>
                </a:lnTo>
                <a:lnTo>
                  <a:pt x="759846" y="48387"/>
                </a:lnTo>
                <a:close/>
              </a:path>
              <a:path w="764539" h="1235075">
                <a:moveTo>
                  <a:pt x="719201" y="48387"/>
                </a:moveTo>
                <a:lnTo>
                  <a:pt x="712388" y="59496"/>
                </a:lnTo>
                <a:lnTo>
                  <a:pt x="734493" y="73073"/>
                </a:lnTo>
                <a:lnTo>
                  <a:pt x="741299" y="61975"/>
                </a:lnTo>
                <a:lnTo>
                  <a:pt x="719201" y="48387"/>
                </a:lnTo>
                <a:close/>
              </a:path>
              <a:path w="764539" h="1235075">
                <a:moveTo>
                  <a:pt x="764032" y="0"/>
                </a:moveTo>
                <a:lnTo>
                  <a:pt x="690372" y="45974"/>
                </a:lnTo>
                <a:lnTo>
                  <a:pt x="712388" y="59496"/>
                </a:lnTo>
                <a:lnTo>
                  <a:pt x="719201" y="48387"/>
                </a:lnTo>
                <a:lnTo>
                  <a:pt x="759846" y="48387"/>
                </a:lnTo>
                <a:lnTo>
                  <a:pt x="7640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90588" y="2973323"/>
            <a:ext cx="929640" cy="447040"/>
          </a:xfrm>
          <a:custGeom>
            <a:avLst/>
            <a:gdLst/>
            <a:ahLst/>
            <a:cxnLst/>
            <a:rect l="l" t="t" r="r" b="b"/>
            <a:pathLst>
              <a:path w="929640" h="447039">
                <a:moveTo>
                  <a:pt x="223265" y="0"/>
                </a:moveTo>
                <a:lnTo>
                  <a:pt x="0" y="223265"/>
                </a:lnTo>
                <a:lnTo>
                  <a:pt x="223265" y="446531"/>
                </a:lnTo>
                <a:lnTo>
                  <a:pt x="223265" y="334899"/>
                </a:lnTo>
                <a:lnTo>
                  <a:pt x="818006" y="334899"/>
                </a:lnTo>
                <a:lnTo>
                  <a:pt x="929639" y="223265"/>
                </a:lnTo>
                <a:lnTo>
                  <a:pt x="818006" y="111633"/>
                </a:lnTo>
                <a:lnTo>
                  <a:pt x="223265" y="111633"/>
                </a:lnTo>
                <a:lnTo>
                  <a:pt x="223265" y="0"/>
                </a:lnTo>
                <a:close/>
              </a:path>
              <a:path w="929640" h="447039">
                <a:moveTo>
                  <a:pt x="818006" y="334899"/>
                </a:moveTo>
                <a:lnTo>
                  <a:pt x="706373" y="334899"/>
                </a:lnTo>
                <a:lnTo>
                  <a:pt x="706373" y="446531"/>
                </a:lnTo>
                <a:lnTo>
                  <a:pt x="818006" y="334899"/>
                </a:lnTo>
                <a:close/>
              </a:path>
              <a:path w="929640" h="447039">
                <a:moveTo>
                  <a:pt x="706373" y="0"/>
                </a:moveTo>
                <a:lnTo>
                  <a:pt x="706373" y="111633"/>
                </a:lnTo>
                <a:lnTo>
                  <a:pt x="818006" y="111633"/>
                </a:lnTo>
                <a:lnTo>
                  <a:pt x="706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990588" y="2973323"/>
            <a:ext cx="929640" cy="447040"/>
          </a:xfrm>
          <a:custGeom>
            <a:avLst/>
            <a:gdLst/>
            <a:ahLst/>
            <a:cxnLst/>
            <a:rect l="l" t="t" r="r" b="b"/>
            <a:pathLst>
              <a:path w="929640" h="447039">
                <a:moveTo>
                  <a:pt x="0" y="223265"/>
                </a:moveTo>
                <a:lnTo>
                  <a:pt x="223265" y="0"/>
                </a:lnTo>
                <a:lnTo>
                  <a:pt x="223265" y="111633"/>
                </a:lnTo>
                <a:lnTo>
                  <a:pt x="706373" y="111633"/>
                </a:lnTo>
                <a:lnTo>
                  <a:pt x="706373" y="0"/>
                </a:lnTo>
                <a:lnTo>
                  <a:pt x="929639" y="223265"/>
                </a:lnTo>
                <a:lnTo>
                  <a:pt x="706373" y="446531"/>
                </a:lnTo>
                <a:lnTo>
                  <a:pt x="706373" y="334899"/>
                </a:lnTo>
                <a:lnTo>
                  <a:pt x="223265" y="334899"/>
                </a:lnTo>
                <a:lnTo>
                  <a:pt x="223265" y="446531"/>
                </a:lnTo>
                <a:lnTo>
                  <a:pt x="0" y="22326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1035811" y="5442203"/>
            <a:ext cx="52800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libri" panose="020F0502020204030204"/>
                <a:cs typeface="Calibri" panose="020F0502020204030204"/>
              </a:rPr>
              <a:t>Intuitive </a:t>
            </a:r>
            <a:r>
              <a:rPr sz="2400" spc="-25" dirty="0">
                <a:latin typeface="Calibri" panose="020F0502020204030204"/>
                <a:cs typeface="Calibri" panose="020F0502020204030204"/>
              </a:rPr>
              <a:t>way </a:t>
            </a:r>
            <a:r>
              <a:rPr sz="2400" spc="-15" dirty="0">
                <a:latin typeface="Calibri" panose="020F0502020204030204"/>
                <a:cs typeface="Calibri" panose="020F0502020204030204"/>
              </a:rPr>
              <a:t>to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compute </a:t>
            </a:r>
            <a:r>
              <a:rPr sz="24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derivatives</a:t>
            </a:r>
            <a:r>
              <a:rPr sz="2400" spc="-5" dirty="0">
                <a:latin typeface="Calibri" panose="020F0502020204030204"/>
                <a:cs typeface="Calibri" panose="020F0502020204030204"/>
              </a:rPr>
              <a:t> …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342507" y="6279692"/>
            <a:ext cx="403860" cy="0"/>
          </a:xfrm>
          <a:custGeom>
            <a:avLst/>
            <a:gdLst/>
            <a:ahLst/>
            <a:cxnLst/>
            <a:rect l="l" t="t" r="r" b="b"/>
            <a:pathLst>
              <a:path w="403859">
                <a:moveTo>
                  <a:pt x="0" y="0"/>
                </a:moveTo>
                <a:lnTo>
                  <a:pt x="40386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6394830" y="5832347"/>
            <a:ext cx="29146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𝑙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330822" y="6266688"/>
            <a:ext cx="42037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𝜕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𝑤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820281" y="6062471"/>
            <a:ext cx="38163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?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46454" y="4714620"/>
            <a:ext cx="65913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latin typeface="Cambria Math" panose="02040503050406030204"/>
                <a:cs typeface="Cambria Math" panose="02040503050406030204"/>
              </a:rPr>
              <a:t>+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∆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𝑤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181602" y="1961388"/>
            <a:ext cx="4511675" cy="34112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defTabSz="-635">
              <a:lnSpc>
                <a:spcPct val="100000"/>
              </a:lnSpc>
              <a:spcBef>
                <a:spcPts val="200"/>
              </a:spcBef>
              <a:tabLst>
                <a:tab pos="2218055" algn="l"/>
                <a:tab pos="3922395" algn="l"/>
              </a:tabLst>
            </a:pPr>
            <a:r>
              <a:rPr sz="4200" spc="-7" baseline="8000" dirty="0">
                <a:latin typeface="Calibri" panose="020F0502020204030204"/>
                <a:cs typeface="Calibri" panose="020F0502020204030204"/>
              </a:rPr>
              <a:t>…	</a:t>
            </a:r>
            <a:r>
              <a:rPr sz="4200" spc="-232" baseline="50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3000" spc="67" baseline="-8000" dirty="0">
                <a:latin typeface="Cambria Math" panose="02040503050406030204"/>
                <a:cs typeface="Cambria Math" panose="02040503050406030204"/>
              </a:rPr>
              <a:t>1</a:t>
            </a:r>
            <a:r>
              <a:rPr sz="3000" baseline="-8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12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2800" spc="42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000" spc="67" baseline="-17000" dirty="0">
                <a:latin typeface="Cambria Math" panose="02040503050406030204"/>
                <a:cs typeface="Cambria Math" panose="02040503050406030204"/>
              </a:rPr>
              <a:t>1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  <a:p>
            <a:pPr marL="17145" defTabSz="-635">
              <a:lnSpc>
                <a:spcPts val="2715"/>
              </a:lnSpc>
              <a:spcBef>
                <a:spcPts val="2925"/>
              </a:spcBef>
              <a:tabLst>
                <a:tab pos="2202180" algn="l"/>
                <a:tab pos="3906520" algn="l"/>
              </a:tabLst>
            </a:pPr>
            <a:r>
              <a:rPr sz="4200" spc="-7" baseline="10000" dirty="0">
                <a:latin typeface="Calibri" panose="020F0502020204030204"/>
                <a:cs typeface="Calibri" panose="020F0502020204030204"/>
              </a:rPr>
              <a:t>…	</a:t>
            </a:r>
            <a:r>
              <a:rPr sz="4200" spc="-142" baseline="50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3000" spc="67" baseline="-8000" dirty="0">
                <a:latin typeface="Cambria Math" panose="02040503050406030204"/>
                <a:cs typeface="Cambria Math" panose="02040503050406030204"/>
              </a:rPr>
              <a:t>2</a:t>
            </a:r>
            <a:r>
              <a:rPr sz="3000" baseline="-8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12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2800" spc="48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075" spc="67" baseline="-16000" dirty="0">
                <a:latin typeface="Cambria Math" panose="02040503050406030204"/>
                <a:cs typeface="Cambria Math" panose="02040503050406030204"/>
              </a:rPr>
              <a:t>2</a:t>
            </a:r>
            <a:endParaRPr sz="3075" baseline="-16000">
              <a:latin typeface="Cambria Math" panose="02040503050406030204"/>
              <a:cs typeface="Cambria Math" panose="02040503050406030204"/>
            </a:endParaRPr>
          </a:p>
          <a:p>
            <a:pPr marL="1251585" defTabSz="-635">
              <a:lnSpc>
                <a:spcPts val="2715"/>
              </a:lnSpc>
              <a:tabLst>
                <a:tab pos="2185035" algn="l"/>
                <a:tab pos="3137535" algn="l"/>
                <a:tab pos="388937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……	</a:t>
            </a:r>
            <a:r>
              <a:rPr sz="4200" spc="-7" baseline="-9000" dirty="0">
                <a:latin typeface="Calibri" panose="020F0502020204030204"/>
                <a:cs typeface="Calibri" panose="020F0502020204030204"/>
              </a:rPr>
              <a:t>……	</a:t>
            </a:r>
            <a:r>
              <a:rPr sz="3600" baseline="-63000" dirty="0">
                <a:latin typeface="Cambria Math" panose="02040503050406030204"/>
                <a:cs typeface="Cambria Math" panose="02040503050406030204"/>
              </a:rPr>
              <a:t>𝑙	</a:t>
            </a:r>
            <a:r>
              <a:rPr sz="4200" spc="-7" baseline="-14000" dirty="0">
                <a:latin typeface="Calibri" panose="020F0502020204030204"/>
                <a:cs typeface="Calibri" panose="020F0502020204030204"/>
              </a:rPr>
              <a:t>……</a:t>
            </a:r>
            <a:endParaRPr sz="4200" baseline="-14000">
              <a:latin typeface="Calibri" panose="020F0502020204030204"/>
              <a:cs typeface="Calibri" panose="020F0502020204030204"/>
            </a:endParaRPr>
          </a:p>
          <a:p>
            <a:pPr marL="2976245">
              <a:lnSpc>
                <a:spcPts val="2270"/>
              </a:lnSpc>
              <a:spcBef>
                <a:spcPts val="2890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+∆𝑙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29210" defTabSz="-635">
              <a:lnSpc>
                <a:spcPts val="2750"/>
              </a:lnSpc>
              <a:tabLst>
                <a:tab pos="2159635" algn="l"/>
                <a:tab pos="3863975" algn="l"/>
              </a:tabLst>
            </a:pPr>
            <a:r>
              <a:rPr sz="4200" spc="-7" baseline="12000" dirty="0">
                <a:latin typeface="Calibri" panose="020F0502020204030204"/>
                <a:cs typeface="Calibri" panose="020F0502020204030204"/>
              </a:rPr>
              <a:t>…	</a:t>
            </a:r>
            <a:r>
              <a:rPr sz="4200" spc="-142" baseline="50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3075" spc="89" baseline="-8000" dirty="0">
                <a:latin typeface="Cambria Math" panose="02040503050406030204"/>
                <a:cs typeface="Cambria Math" panose="02040503050406030204"/>
              </a:rPr>
              <a:t>𝑀</a:t>
            </a:r>
            <a:r>
              <a:rPr sz="3075" baseline="-8000" dirty="0">
                <a:latin typeface="Cambria Math" panose="02040503050406030204"/>
                <a:cs typeface="Cambria Math" panose="02040503050406030204"/>
              </a:rPr>
              <a:t>	</a:t>
            </a:r>
            <a:r>
              <a:rPr sz="2800" spc="-1200" dirty="0">
                <a:latin typeface="Cambria Math" panose="02040503050406030204"/>
                <a:cs typeface="Cambria Math" panose="02040503050406030204"/>
              </a:rPr>
              <a:t>𝑦</a:t>
            </a:r>
            <a:r>
              <a:rPr sz="2800" spc="495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3000" spc="82" baseline="-17000" dirty="0">
                <a:latin typeface="Cambria Math" panose="02040503050406030204"/>
                <a:cs typeface="Cambria Math" panose="02040503050406030204"/>
              </a:rPr>
              <a:t>𝑀</a:t>
            </a:r>
            <a:endParaRPr sz="3000" baseline="-170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355331" y="6278168"/>
            <a:ext cx="416559" cy="0"/>
          </a:xfrm>
          <a:custGeom>
            <a:avLst/>
            <a:gdLst/>
            <a:ahLst/>
            <a:cxnLst/>
            <a:rect l="l" t="t" r="r" b="b"/>
            <a:pathLst>
              <a:path w="416559">
                <a:moveTo>
                  <a:pt x="0" y="0"/>
                </a:moveTo>
                <a:lnTo>
                  <a:pt x="416051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7407909" y="5830823"/>
            <a:ext cx="30353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∆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𝑙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343902" y="6265164"/>
            <a:ext cx="432434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∆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𝑤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155191" y="3758184"/>
            <a:ext cx="629411" cy="10835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14627" y="3797808"/>
            <a:ext cx="510540" cy="9662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398776" y="3910584"/>
            <a:ext cx="515112" cy="7772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458211" y="3950208"/>
            <a:ext cx="396239" cy="65989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700271" y="3950208"/>
            <a:ext cx="385572" cy="6004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759708" y="3989832"/>
            <a:ext cx="266700" cy="4831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7324343" y="3040379"/>
            <a:ext cx="301751" cy="3855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383780" y="3080004"/>
            <a:ext cx="182879" cy="2682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932432" y="4137723"/>
            <a:ext cx="486409" cy="275590"/>
          </a:xfrm>
          <a:custGeom>
            <a:avLst/>
            <a:gdLst/>
            <a:ahLst/>
            <a:cxnLst/>
            <a:rect l="l" t="t" r="r" b="b"/>
            <a:pathLst>
              <a:path w="486410" h="275589">
                <a:moveTo>
                  <a:pt x="0" y="253809"/>
                </a:moveTo>
                <a:lnTo>
                  <a:pt x="49323" y="267204"/>
                </a:lnTo>
                <a:lnTo>
                  <a:pt x="97980" y="275240"/>
                </a:lnTo>
                <a:lnTo>
                  <a:pt x="145303" y="272561"/>
                </a:lnTo>
                <a:lnTo>
                  <a:pt x="190626" y="253809"/>
                </a:lnTo>
                <a:lnTo>
                  <a:pt x="219625" y="226408"/>
                </a:lnTo>
                <a:lnTo>
                  <a:pt x="247824" y="186447"/>
                </a:lnTo>
                <a:lnTo>
                  <a:pt x="275224" y="140144"/>
                </a:lnTo>
                <a:lnTo>
                  <a:pt x="301831" y="93714"/>
                </a:lnTo>
                <a:lnTo>
                  <a:pt x="327648" y="53372"/>
                </a:lnTo>
                <a:lnTo>
                  <a:pt x="352679" y="25336"/>
                </a:lnTo>
                <a:lnTo>
                  <a:pt x="388393" y="4952"/>
                </a:lnTo>
                <a:lnTo>
                  <a:pt x="422084" y="0"/>
                </a:lnTo>
                <a:lnTo>
                  <a:pt x="454441" y="5334"/>
                </a:lnTo>
                <a:lnTo>
                  <a:pt x="486156" y="15811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267455" y="4171251"/>
            <a:ext cx="485140" cy="275590"/>
          </a:xfrm>
          <a:custGeom>
            <a:avLst/>
            <a:gdLst/>
            <a:ahLst/>
            <a:cxnLst/>
            <a:rect l="l" t="t" r="r" b="b"/>
            <a:pathLst>
              <a:path w="485139" h="275589">
                <a:moveTo>
                  <a:pt x="0" y="253809"/>
                </a:moveTo>
                <a:lnTo>
                  <a:pt x="49206" y="267204"/>
                </a:lnTo>
                <a:lnTo>
                  <a:pt x="97710" y="275240"/>
                </a:lnTo>
                <a:lnTo>
                  <a:pt x="144857" y="272561"/>
                </a:lnTo>
                <a:lnTo>
                  <a:pt x="189992" y="253809"/>
                </a:lnTo>
                <a:lnTo>
                  <a:pt x="218926" y="226408"/>
                </a:lnTo>
                <a:lnTo>
                  <a:pt x="247057" y="186447"/>
                </a:lnTo>
                <a:lnTo>
                  <a:pt x="274383" y="140144"/>
                </a:lnTo>
                <a:lnTo>
                  <a:pt x="300905" y="93714"/>
                </a:lnTo>
                <a:lnTo>
                  <a:pt x="326622" y="53372"/>
                </a:lnTo>
                <a:lnTo>
                  <a:pt x="351536" y="25336"/>
                </a:lnTo>
                <a:lnTo>
                  <a:pt x="387173" y="4952"/>
                </a:lnTo>
                <a:lnTo>
                  <a:pt x="420798" y="0"/>
                </a:lnTo>
                <a:lnTo>
                  <a:pt x="453066" y="5333"/>
                </a:lnTo>
                <a:lnTo>
                  <a:pt x="484632" y="15811"/>
                </a:lnTo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71500" y="1307591"/>
            <a:ext cx="2644140" cy="13792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71500" y="1307591"/>
            <a:ext cx="2644140" cy="1379220"/>
          </a:xfrm>
          <a:custGeom>
            <a:avLst/>
            <a:gdLst/>
            <a:ahLst/>
            <a:cxnLst/>
            <a:rect l="l" t="t" r="r" b="b"/>
            <a:pathLst>
              <a:path w="2644140" h="1379220">
                <a:moveTo>
                  <a:pt x="0" y="0"/>
                </a:moveTo>
                <a:lnTo>
                  <a:pt x="440690" y="0"/>
                </a:lnTo>
                <a:lnTo>
                  <a:pt x="1101725" y="0"/>
                </a:lnTo>
                <a:lnTo>
                  <a:pt x="2644140" y="0"/>
                </a:lnTo>
                <a:lnTo>
                  <a:pt x="2644140" y="329819"/>
                </a:lnTo>
                <a:lnTo>
                  <a:pt x="2644140" y="471170"/>
                </a:lnTo>
                <a:lnTo>
                  <a:pt x="2644140" y="565404"/>
                </a:lnTo>
                <a:lnTo>
                  <a:pt x="1101725" y="565404"/>
                </a:lnTo>
                <a:lnTo>
                  <a:pt x="900684" y="1379220"/>
                </a:lnTo>
                <a:lnTo>
                  <a:pt x="440690" y="565404"/>
                </a:lnTo>
                <a:lnTo>
                  <a:pt x="0" y="565404"/>
                </a:lnTo>
                <a:lnTo>
                  <a:pt x="0" y="471170"/>
                </a:lnTo>
                <a:lnTo>
                  <a:pt x="0" y="329819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808431" y="1388109"/>
            <a:ext cx="2171700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Smaller</a:t>
            </a:r>
            <a:r>
              <a:rPr sz="2400" spc="-80" dirty="0"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latin typeface="Calibri" panose="020F0502020204030204"/>
                <a:cs typeface="Calibri" panose="020F0502020204030204"/>
              </a:rPr>
              <a:t>gradients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811011" y="3971544"/>
            <a:ext cx="359663" cy="5196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5870447" y="4011167"/>
            <a:ext cx="240791" cy="4023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358640" y="1961388"/>
            <a:ext cx="4334255" cy="34107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339590" y="1942338"/>
            <a:ext cx="4372610" cy="3449320"/>
          </a:xfrm>
          <a:custGeom>
            <a:avLst/>
            <a:gdLst/>
            <a:ahLst/>
            <a:cxnLst/>
            <a:rect l="l" t="t" r="r" b="b"/>
            <a:pathLst>
              <a:path w="4372609" h="3449320">
                <a:moveTo>
                  <a:pt x="0" y="3448812"/>
                </a:moveTo>
                <a:lnTo>
                  <a:pt x="4372356" y="3448812"/>
                </a:lnTo>
                <a:lnTo>
                  <a:pt x="4372356" y="0"/>
                </a:lnTo>
                <a:lnTo>
                  <a:pt x="0" y="0"/>
                </a:lnTo>
                <a:lnTo>
                  <a:pt x="0" y="344881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229093" y="3073145"/>
            <a:ext cx="0" cy="1513840"/>
          </a:xfrm>
          <a:custGeom>
            <a:avLst/>
            <a:gdLst/>
            <a:ahLst/>
            <a:cxnLst/>
            <a:rect l="l" t="t" r="r" b="b"/>
            <a:pathLst>
              <a:path h="1513839">
                <a:moveTo>
                  <a:pt x="0" y="0"/>
                </a:moveTo>
                <a:lnTo>
                  <a:pt x="0" y="1513458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177021" y="2870454"/>
            <a:ext cx="0" cy="1716405"/>
          </a:xfrm>
          <a:custGeom>
            <a:avLst/>
            <a:gdLst/>
            <a:ahLst/>
            <a:cxnLst/>
            <a:rect l="l" t="t" r="r" b="b"/>
            <a:pathLst>
              <a:path h="1716404">
                <a:moveTo>
                  <a:pt x="0" y="0"/>
                </a:moveTo>
                <a:lnTo>
                  <a:pt x="0" y="1715897"/>
                </a:lnTo>
              </a:path>
            </a:pathLst>
          </a:custGeom>
          <a:ln w="38100">
            <a:solidFill>
              <a:srgbClr val="FF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6450329" y="2832354"/>
            <a:ext cx="1726564" cy="0"/>
          </a:xfrm>
          <a:custGeom>
            <a:avLst/>
            <a:gdLst/>
            <a:ahLst/>
            <a:cxnLst/>
            <a:rect l="l" t="t" r="r" b="b"/>
            <a:pathLst>
              <a:path w="1726565">
                <a:moveTo>
                  <a:pt x="1726311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6450329" y="3073145"/>
            <a:ext cx="772795" cy="0"/>
          </a:xfrm>
          <a:custGeom>
            <a:avLst/>
            <a:gdLst/>
            <a:ahLst/>
            <a:cxnLst/>
            <a:rect l="l" t="t" r="r" b="b"/>
            <a:pathLst>
              <a:path w="772795">
                <a:moveTo>
                  <a:pt x="772795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AF5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7354316" y="4529963"/>
            <a:ext cx="69405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La</a:t>
            </a:r>
            <a:r>
              <a:rPr sz="2400" spc="-30" dirty="0">
                <a:latin typeface="Calibri" panose="020F0502020204030204"/>
                <a:cs typeface="Calibri" panose="020F0502020204030204"/>
              </a:rPr>
              <a:t>rg</a:t>
            </a:r>
            <a:r>
              <a:rPr sz="2400" dirty="0">
                <a:latin typeface="Calibri" panose="020F0502020204030204"/>
                <a:cs typeface="Calibri" panose="020F0502020204030204"/>
              </a:rPr>
              <a:t>e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7361935" y="4895722"/>
            <a:ext cx="67881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input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445378" y="2534158"/>
            <a:ext cx="870585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</a:pPr>
            <a:r>
              <a:rPr sz="2400" spc="-5" dirty="0">
                <a:latin typeface="Calibri" panose="020F0502020204030204"/>
                <a:cs typeface="Calibri" panose="020F0502020204030204"/>
              </a:rPr>
              <a:t>Small  output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Hard </a:t>
            </a:r>
            <a:r>
              <a:rPr spc="-30" dirty="0"/>
              <a:t>to </a:t>
            </a:r>
            <a:r>
              <a:rPr spc="-20" dirty="0"/>
              <a:t>get </a:t>
            </a:r>
            <a:r>
              <a:rPr dirty="0"/>
              <a:t>the </a:t>
            </a:r>
            <a:r>
              <a:rPr spc="-20" dirty="0"/>
              <a:t>power </a:t>
            </a:r>
            <a:r>
              <a:rPr dirty="0"/>
              <a:t>of Deep</a:t>
            </a:r>
            <a:r>
              <a:rPr spc="70" dirty="0"/>
              <a:t> </a:t>
            </a:r>
            <a:r>
              <a:rPr dirty="0"/>
              <a:t>…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693419" y="1464563"/>
            <a:ext cx="7968996" cy="519226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831848" y="3657600"/>
            <a:ext cx="5977128" cy="107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09927" y="3595115"/>
            <a:ext cx="6204204" cy="129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1283" y="3697223"/>
            <a:ext cx="5858256" cy="954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70913" y="3719829"/>
            <a:ext cx="568452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 2006, people used </a:t>
            </a:r>
            <a:r>
              <a:rPr sz="28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RBM</a:t>
            </a:r>
            <a:r>
              <a:rPr sz="2800" spc="1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pre-training.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 2015,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people use</a:t>
            </a:r>
            <a:r>
              <a:rPr sz="2800" spc="6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ReLU.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R</a:t>
            </a:r>
            <a:r>
              <a:rPr spc="-5" dirty="0"/>
              <a:t>e</a:t>
            </a:r>
            <a:r>
              <a:rPr spc="-90" dirty="0"/>
              <a:t>L</a:t>
            </a:r>
            <a:r>
              <a:rPr dirty="0"/>
              <a:t>U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5685"/>
            <a:ext cx="4218305" cy="426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Rectified Linear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Unit</a:t>
            </a:r>
            <a:r>
              <a:rPr sz="280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(ReLU)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9495" y="2416302"/>
            <a:ext cx="119443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i="1" u="sng" spc="-15" dirty="0">
                <a:latin typeface="Calibri" panose="020F0502020204030204"/>
                <a:cs typeface="Calibri" panose="020F0502020204030204"/>
              </a:rPr>
              <a:t>Reason: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4394" y="2989579"/>
            <a:ext cx="2828925" cy="1095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5125" indent="-352425" defTabSz="-635">
              <a:lnSpc>
                <a:spcPct val="100000"/>
              </a:lnSpc>
              <a:buAutoNum type="arabicPeriod"/>
              <a:tabLst>
                <a:tab pos="365760" algn="l"/>
              </a:tabLst>
            </a:pPr>
            <a:r>
              <a:rPr sz="2800" spc="-30" dirty="0">
                <a:latin typeface="Calibri" panose="020F0502020204030204"/>
                <a:cs typeface="Calibri" panose="020F0502020204030204"/>
              </a:rPr>
              <a:t>Fast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to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compute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378460" indent="-351790" defTabSz="-635">
              <a:lnSpc>
                <a:spcPct val="100000"/>
              </a:lnSpc>
              <a:spcBef>
                <a:spcPts val="1665"/>
              </a:spcBef>
              <a:buAutoNum type="arabicPeriod"/>
              <a:tabLst>
                <a:tab pos="379095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Biological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reason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8745" y="4262373"/>
            <a:ext cx="2966720" cy="8839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3.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Infinite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sigmoid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with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different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biases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6161" y="5250941"/>
            <a:ext cx="3314700" cy="966469"/>
          </a:xfrm>
          <a:prstGeom prst="rect">
            <a:avLst/>
          </a:prstGeom>
          <a:ln w="38099">
            <a:solidFill>
              <a:srgbClr val="FF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85725" marR="168910">
              <a:lnSpc>
                <a:spcPct val="100000"/>
              </a:lnSpc>
              <a:spcBef>
                <a:spcPts val="35"/>
              </a:spcBef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4.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Vanishing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gradient  problem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75053" y="4605528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5">
                <a:moveTo>
                  <a:pt x="2387473" y="0"/>
                </a:moveTo>
                <a:lnTo>
                  <a:pt x="2387473" y="86868"/>
                </a:lnTo>
                <a:lnTo>
                  <a:pt x="2445385" y="57912"/>
                </a:lnTo>
                <a:lnTo>
                  <a:pt x="2401951" y="57912"/>
                </a:lnTo>
                <a:lnTo>
                  <a:pt x="2401951" y="28956"/>
                </a:lnTo>
                <a:lnTo>
                  <a:pt x="2445385" y="28956"/>
                </a:lnTo>
                <a:lnTo>
                  <a:pt x="2387473" y="0"/>
                </a:lnTo>
                <a:close/>
              </a:path>
              <a:path w="2474595" h="86995">
                <a:moveTo>
                  <a:pt x="2387473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387473" y="57912"/>
                </a:lnTo>
                <a:lnTo>
                  <a:pt x="2387473" y="28956"/>
                </a:lnTo>
                <a:close/>
              </a:path>
              <a:path w="2474595" h="86995">
                <a:moveTo>
                  <a:pt x="2445385" y="28956"/>
                </a:moveTo>
                <a:lnTo>
                  <a:pt x="2401951" y="28956"/>
                </a:lnTo>
                <a:lnTo>
                  <a:pt x="2401951" y="57912"/>
                </a:lnTo>
                <a:lnTo>
                  <a:pt x="2445385" y="57912"/>
                </a:lnTo>
                <a:lnTo>
                  <a:pt x="2474341" y="43434"/>
                </a:lnTo>
                <a:lnTo>
                  <a:pt x="2445385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69107" y="3085338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4" h="2474595">
                <a:moveTo>
                  <a:pt x="57912" y="72389"/>
                </a:moveTo>
                <a:lnTo>
                  <a:pt x="28956" y="72389"/>
                </a:lnTo>
                <a:lnTo>
                  <a:pt x="28956" y="2474341"/>
                </a:lnTo>
                <a:lnTo>
                  <a:pt x="57912" y="2474341"/>
                </a:lnTo>
                <a:lnTo>
                  <a:pt x="57912" y="72389"/>
                </a:lnTo>
                <a:close/>
              </a:path>
              <a:path w="86994" h="2474595">
                <a:moveTo>
                  <a:pt x="43434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4" h="247459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84701" y="4444619"/>
            <a:ext cx="1727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10942" y="2731896"/>
            <a:ext cx="19558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𝑎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03247" y="4642103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4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02635" y="3563111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5" h="1079500">
                <a:moveTo>
                  <a:pt x="0" y="1079245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386073" y="3169665"/>
            <a:ext cx="74612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𝑎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02129" y="4237990"/>
            <a:ext cx="76771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𝑎 =  0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3072" y="2971292"/>
            <a:ext cx="411480" cy="328930"/>
          </a:xfrm>
          <a:custGeom>
            <a:avLst/>
            <a:gdLst/>
            <a:ahLst/>
            <a:cxnLst/>
            <a:rect l="l" t="t" r="r" b="b"/>
            <a:pathLst>
              <a:path w="411480" h="328929">
                <a:moveTo>
                  <a:pt x="306197" y="0"/>
                </a:moveTo>
                <a:lnTo>
                  <a:pt x="301497" y="13335"/>
                </a:lnTo>
                <a:lnTo>
                  <a:pt x="320547" y="21651"/>
                </a:lnTo>
                <a:lnTo>
                  <a:pt x="336930" y="33099"/>
                </a:lnTo>
                <a:lnTo>
                  <a:pt x="361696" y="65532"/>
                </a:lnTo>
                <a:lnTo>
                  <a:pt x="376269" y="109219"/>
                </a:lnTo>
                <a:lnTo>
                  <a:pt x="381127" y="162813"/>
                </a:lnTo>
                <a:lnTo>
                  <a:pt x="379892" y="191845"/>
                </a:lnTo>
                <a:lnTo>
                  <a:pt x="370089" y="241859"/>
                </a:lnTo>
                <a:lnTo>
                  <a:pt x="350547" y="280965"/>
                </a:lnTo>
                <a:lnTo>
                  <a:pt x="320742" y="307306"/>
                </a:lnTo>
                <a:lnTo>
                  <a:pt x="302006" y="315595"/>
                </a:lnTo>
                <a:lnTo>
                  <a:pt x="306197" y="328930"/>
                </a:lnTo>
                <a:lnTo>
                  <a:pt x="351028" y="307895"/>
                </a:lnTo>
                <a:lnTo>
                  <a:pt x="384047" y="271525"/>
                </a:lnTo>
                <a:lnTo>
                  <a:pt x="404336" y="222678"/>
                </a:lnTo>
                <a:lnTo>
                  <a:pt x="411099" y="164592"/>
                </a:lnTo>
                <a:lnTo>
                  <a:pt x="409388" y="134417"/>
                </a:lnTo>
                <a:lnTo>
                  <a:pt x="395775" y="80974"/>
                </a:lnTo>
                <a:lnTo>
                  <a:pt x="368919" y="37468"/>
                </a:lnTo>
                <a:lnTo>
                  <a:pt x="330057" y="8616"/>
                </a:lnTo>
                <a:lnTo>
                  <a:pt x="306197" y="0"/>
                </a:lnTo>
                <a:close/>
              </a:path>
              <a:path w="411480" h="328929">
                <a:moveTo>
                  <a:pt x="104902" y="0"/>
                </a:moveTo>
                <a:lnTo>
                  <a:pt x="60118" y="21113"/>
                </a:lnTo>
                <a:lnTo>
                  <a:pt x="27051" y="57658"/>
                </a:lnTo>
                <a:lnTo>
                  <a:pt x="6762" y="106552"/>
                </a:lnTo>
                <a:lnTo>
                  <a:pt x="0" y="164592"/>
                </a:lnTo>
                <a:lnTo>
                  <a:pt x="1690" y="194784"/>
                </a:lnTo>
                <a:lnTo>
                  <a:pt x="15216" y="248263"/>
                </a:lnTo>
                <a:lnTo>
                  <a:pt x="42054" y="291621"/>
                </a:lnTo>
                <a:lnTo>
                  <a:pt x="80968" y="320335"/>
                </a:lnTo>
                <a:lnTo>
                  <a:pt x="104902" y="328930"/>
                </a:lnTo>
                <a:lnTo>
                  <a:pt x="108965" y="315595"/>
                </a:lnTo>
                <a:lnTo>
                  <a:pt x="90249" y="307306"/>
                </a:lnTo>
                <a:lnTo>
                  <a:pt x="74104" y="295767"/>
                </a:lnTo>
                <a:lnTo>
                  <a:pt x="49530" y="262890"/>
                </a:lnTo>
                <a:lnTo>
                  <a:pt x="34845" y="218186"/>
                </a:lnTo>
                <a:lnTo>
                  <a:pt x="29971" y="162813"/>
                </a:lnTo>
                <a:lnTo>
                  <a:pt x="31188" y="134790"/>
                </a:lnTo>
                <a:lnTo>
                  <a:pt x="40955" y="86125"/>
                </a:lnTo>
                <a:lnTo>
                  <a:pt x="60577" y="47714"/>
                </a:lnTo>
                <a:lnTo>
                  <a:pt x="90624" y="21651"/>
                </a:lnTo>
                <a:lnTo>
                  <a:pt x="109601" y="13335"/>
                </a:lnTo>
                <a:lnTo>
                  <a:pt x="1049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12900" y="2882265"/>
            <a:ext cx="561340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76555" algn="l"/>
              </a:tabLst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𝜎 	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10" dirty="0">
                <a:latin typeface="Cambria Math" panose="02040503050406030204"/>
                <a:cs typeface="Cambria Math" panose="02040503050406030204"/>
              </a:rPr>
              <a:t>𝑧</a:t>
            </a:r>
            <a:endParaRPr sz="28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28952" y="5661416"/>
            <a:ext cx="2518410" cy="766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 marR="5080" indent="-12700" algn="just">
              <a:lnSpc>
                <a:spcPct val="90000"/>
              </a:lnSpc>
            </a:pP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[Xavier </a:t>
            </a:r>
            <a:r>
              <a:rPr sz="1800" spc="-1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Glorot, </a:t>
            </a:r>
            <a:r>
              <a:rPr sz="1800" spc="-3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AISTATS’11] 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[Andrew L.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Maas,</a:t>
            </a:r>
            <a:r>
              <a:rPr sz="1800" spc="-6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ICML’13] 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[Kaiming He,</a:t>
            </a:r>
            <a:r>
              <a:rPr sz="1800" spc="-3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arXiv’15]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116776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90" dirty="0">
                <a:latin typeface="Calibri Light" panose="020F0302020204030204"/>
                <a:cs typeface="Calibri Light" panose="020F0302020204030204"/>
              </a:rPr>
              <a:t>R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4400" b="0" spc="-90" dirty="0">
                <a:latin typeface="Calibri Light" panose="020F0302020204030204"/>
                <a:cs typeface="Calibri Light" panose="020F0302020204030204"/>
              </a:rPr>
              <a:t>L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U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67778" y="4338828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4">
                <a:moveTo>
                  <a:pt x="623570" y="0"/>
                </a:moveTo>
                <a:lnTo>
                  <a:pt x="623570" y="77724"/>
                </a:lnTo>
                <a:lnTo>
                  <a:pt x="675385" y="51816"/>
                </a:lnTo>
                <a:lnTo>
                  <a:pt x="636524" y="51816"/>
                </a:lnTo>
                <a:lnTo>
                  <a:pt x="636524" y="25908"/>
                </a:lnTo>
                <a:lnTo>
                  <a:pt x="675386" y="25908"/>
                </a:lnTo>
                <a:lnTo>
                  <a:pt x="623570" y="0"/>
                </a:lnTo>
                <a:close/>
              </a:path>
              <a:path w="701675" h="78104">
                <a:moveTo>
                  <a:pt x="62357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23570" y="51816"/>
                </a:lnTo>
                <a:lnTo>
                  <a:pt x="623570" y="25908"/>
                </a:lnTo>
                <a:close/>
              </a:path>
              <a:path w="701675" h="78104">
                <a:moveTo>
                  <a:pt x="675386" y="25908"/>
                </a:moveTo>
                <a:lnTo>
                  <a:pt x="636524" y="25908"/>
                </a:lnTo>
                <a:lnTo>
                  <a:pt x="636524" y="51816"/>
                </a:lnTo>
                <a:lnTo>
                  <a:pt x="675385" y="51816"/>
                </a:lnTo>
                <a:lnTo>
                  <a:pt x="701294" y="38862"/>
                </a:lnTo>
                <a:lnTo>
                  <a:pt x="67538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43393" y="3560064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4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4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4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8596" y="3314700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8596" y="33147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22645" y="3221759"/>
            <a:ext cx="246379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4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1455" y="4437888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1455" y="44378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57393" y="4357139"/>
            <a:ext cx="26670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4264" y="2170176"/>
            <a:ext cx="574548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7426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77311" y="3195827"/>
            <a:ext cx="573024" cy="573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77311" y="319582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84932" y="4253484"/>
            <a:ext cx="574547" cy="573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84932" y="425348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228157" y="3318220"/>
            <a:ext cx="2514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0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02085" y="4101556"/>
            <a:ext cx="27178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82184" y="2170176"/>
            <a:ext cx="574548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28218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95900" y="3211067"/>
            <a:ext cx="573024" cy="574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295900" y="321106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21808" y="4253484"/>
            <a:ext cx="574547" cy="573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321808" y="4253484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4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56119" y="3320796"/>
            <a:ext cx="574548" cy="5730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056119" y="332079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057643" y="4079747"/>
            <a:ext cx="574548" cy="574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57643" y="40797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43096" y="4540758"/>
            <a:ext cx="1879600" cy="1084580"/>
          </a:xfrm>
          <a:custGeom>
            <a:avLst/>
            <a:gdLst/>
            <a:ahLst/>
            <a:cxnLst/>
            <a:rect l="l" t="t" r="r" b="b"/>
            <a:pathLst>
              <a:path w="1879600" h="1084579">
                <a:moveTo>
                  <a:pt x="1805558" y="27356"/>
                </a:moveTo>
                <a:lnTo>
                  <a:pt x="0" y="1061542"/>
                </a:lnTo>
                <a:lnTo>
                  <a:pt x="12953" y="1084021"/>
                </a:lnTo>
                <a:lnTo>
                  <a:pt x="1818448" y="49872"/>
                </a:lnTo>
                <a:lnTo>
                  <a:pt x="1805558" y="27356"/>
                </a:lnTo>
                <a:close/>
              </a:path>
              <a:path w="1879600" h="1084579">
                <a:moveTo>
                  <a:pt x="1865539" y="20955"/>
                </a:moveTo>
                <a:lnTo>
                  <a:pt x="1816735" y="20955"/>
                </a:lnTo>
                <a:lnTo>
                  <a:pt x="1829689" y="43434"/>
                </a:lnTo>
                <a:lnTo>
                  <a:pt x="1818448" y="49872"/>
                </a:lnTo>
                <a:lnTo>
                  <a:pt x="1831339" y="72390"/>
                </a:lnTo>
                <a:lnTo>
                  <a:pt x="1865539" y="20955"/>
                </a:lnTo>
                <a:close/>
              </a:path>
              <a:path w="1879600" h="1084579">
                <a:moveTo>
                  <a:pt x="1816735" y="20955"/>
                </a:moveTo>
                <a:lnTo>
                  <a:pt x="1805558" y="27356"/>
                </a:lnTo>
                <a:lnTo>
                  <a:pt x="1818448" y="49872"/>
                </a:lnTo>
                <a:lnTo>
                  <a:pt x="1829689" y="43434"/>
                </a:lnTo>
                <a:lnTo>
                  <a:pt x="1816735" y="20955"/>
                </a:lnTo>
                <a:close/>
              </a:path>
              <a:path w="1879600" h="1084579">
                <a:moveTo>
                  <a:pt x="1879473" y="0"/>
                </a:moveTo>
                <a:lnTo>
                  <a:pt x="1792731" y="4953"/>
                </a:lnTo>
                <a:lnTo>
                  <a:pt x="1805558" y="27356"/>
                </a:lnTo>
                <a:lnTo>
                  <a:pt x="1816735" y="20955"/>
                </a:lnTo>
                <a:lnTo>
                  <a:pt x="1865539" y="20955"/>
                </a:lnTo>
                <a:lnTo>
                  <a:pt x="18794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69385" y="5574791"/>
            <a:ext cx="1853564" cy="78105"/>
          </a:xfrm>
          <a:custGeom>
            <a:avLst/>
            <a:gdLst/>
            <a:ahLst/>
            <a:cxnLst/>
            <a:rect l="l" t="t" r="r" b="b"/>
            <a:pathLst>
              <a:path w="1853564" h="78104">
                <a:moveTo>
                  <a:pt x="1775840" y="0"/>
                </a:moveTo>
                <a:lnTo>
                  <a:pt x="1775840" y="77724"/>
                </a:lnTo>
                <a:lnTo>
                  <a:pt x="1827656" y="51816"/>
                </a:lnTo>
                <a:lnTo>
                  <a:pt x="1788794" y="51816"/>
                </a:lnTo>
                <a:lnTo>
                  <a:pt x="1788794" y="25908"/>
                </a:lnTo>
                <a:lnTo>
                  <a:pt x="1827657" y="25908"/>
                </a:lnTo>
                <a:lnTo>
                  <a:pt x="1775840" y="0"/>
                </a:lnTo>
                <a:close/>
              </a:path>
              <a:path w="1853564" h="78104">
                <a:moveTo>
                  <a:pt x="177584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75840" y="51816"/>
                </a:lnTo>
                <a:lnTo>
                  <a:pt x="1775840" y="25908"/>
                </a:lnTo>
                <a:close/>
              </a:path>
              <a:path w="1853564" h="78104">
                <a:moveTo>
                  <a:pt x="1827657" y="25908"/>
                </a:moveTo>
                <a:lnTo>
                  <a:pt x="1788794" y="25908"/>
                </a:lnTo>
                <a:lnTo>
                  <a:pt x="1788794" y="51816"/>
                </a:lnTo>
                <a:lnTo>
                  <a:pt x="1827656" y="51816"/>
                </a:lnTo>
                <a:lnTo>
                  <a:pt x="1853564" y="38862"/>
                </a:lnTo>
                <a:lnTo>
                  <a:pt x="182765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44747" y="2457450"/>
            <a:ext cx="1838325" cy="1036955"/>
          </a:xfrm>
          <a:custGeom>
            <a:avLst/>
            <a:gdLst/>
            <a:ahLst/>
            <a:cxnLst/>
            <a:rect l="l" t="t" r="r" b="b"/>
            <a:pathLst>
              <a:path w="1838325" h="1036954">
                <a:moveTo>
                  <a:pt x="1763607" y="26671"/>
                </a:moveTo>
                <a:lnTo>
                  <a:pt x="0" y="1014095"/>
                </a:lnTo>
                <a:lnTo>
                  <a:pt x="12700" y="1036701"/>
                </a:lnTo>
                <a:lnTo>
                  <a:pt x="1776275" y="49295"/>
                </a:lnTo>
                <a:lnTo>
                  <a:pt x="1763607" y="26671"/>
                </a:lnTo>
                <a:close/>
              </a:path>
              <a:path w="1838325" h="1036954">
                <a:moveTo>
                  <a:pt x="1823995" y="20320"/>
                </a:moveTo>
                <a:lnTo>
                  <a:pt x="1774952" y="20320"/>
                </a:lnTo>
                <a:lnTo>
                  <a:pt x="1787652" y="42925"/>
                </a:lnTo>
                <a:lnTo>
                  <a:pt x="1776275" y="49295"/>
                </a:lnTo>
                <a:lnTo>
                  <a:pt x="1788922" y="71882"/>
                </a:lnTo>
                <a:lnTo>
                  <a:pt x="1823995" y="20320"/>
                </a:lnTo>
                <a:close/>
              </a:path>
              <a:path w="1838325" h="1036954">
                <a:moveTo>
                  <a:pt x="1774952" y="20320"/>
                </a:moveTo>
                <a:lnTo>
                  <a:pt x="1763607" y="26671"/>
                </a:lnTo>
                <a:lnTo>
                  <a:pt x="1776275" y="49295"/>
                </a:lnTo>
                <a:lnTo>
                  <a:pt x="1787652" y="42925"/>
                </a:lnTo>
                <a:lnTo>
                  <a:pt x="1774952" y="20320"/>
                </a:lnTo>
                <a:close/>
              </a:path>
              <a:path w="1838325" h="1036954">
                <a:moveTo>
                  <a:pt x="1837816" y="0"/>
                </a:moveTo>
                <a:lnTo>
                  <a:pt x="1750949" y="4063"/>
                </a:lnTo>
                <a:lnTo>
                  <a:pt x="1763607" y="26671"/>
                </a:lnTo>
                <a:lnTo>
                  <a:pt x="1774952" y="20320"/>
                </a:lnTo>
                <a:lnTo>
                  <a:pt x="1823995" y="20320"/>
                </a:lnTo>
                <a:lnTo>
                  <a:pt x="18378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43223" y="2446147"/>
            <a:ext cx="1853564" cy="1052830"/>
          </a:xfrm>
          <a:custGeom>
            <a:avLst/>
            <a:gdLst/>
            <a:ahLst/>
            <a:cxnLst/>
            <a:rect l="l" t="t" r="r" b="b"/>
            <a:pathLst>
              <a:path w="1853564" h="1052829">
                <a:moveTo>
                  <a:pt x="1779117" y="1025993"/>
                </a:moveTo>
                <a:lnTo>
                  <a:pt x="1766442" y="1048512"/>
                </a:lnTo>
                <a:lnTo>
                  <a:pt x="1853184" y="1052829"/>
                </a:lnTo>
                <a:lnTo>
                  <a:pt x="1839372" y="1032382"/>
                </a:lnTo>
                <a:lnTo>
                  <a:pt x="1790446" y="1032382"/>
                </a:lnTo>
                <a:lnTo>
                  <a:pt x="1779117" y="1025993"/>
                </a:lnTo>
                <a:close/>
              </a:path>
              <a:path w="1853564" h="1052829">
                <a:moveTo>
                  <a:pt x="1791835" y="1003398"/>
                </a:moveTo>
                <a:lnTo>
                  <a:pt x="1779117" y="1025993"/>
                </a:lnTo>
                <a:lnTo>
                  <a:pt x="1790446" y="1032382"/>
                </a:lnTo>
                <a:lnTo>
                  <a:pt x="1803146" y="1009776"/>
                </a:lnTo>
                <a:lnTo>
                  <a:pt x="1791835" y="1003398"/>
                </a:lnTo>
                <a:close/>
              </a:path>
              <a:path w="1853564" h="1052829">
                <a:moveTo>
                  <a:pt x="1804542" y="980820"/>
                </a:moveTo>
                <a:lnTo>
                  <a:pt x="1791835" y="1003398"/>
                </a:lnTo>
                <a:lnTo>
                  <a:pt x="1803146" y="1009776"/>
                </a:lnTo>
                <a:lnTo>
                  <a:pt x="1790446" y="1032382"/>
                </a:lnTo>
                <a:lnTo>
                  <a:pt x="1839372" y="1032382"/>
                </a:lnTo>
                <a:lnTo>
                  <a:pt x="1804542" y="980820"/>
                </a:lnTo>
                <a:close/>
              </a:path>
              <a:path w="1853564" h="1052829">
                <a:moveTo>
                  <a:pt x="12700" y="0"/>
                </a:moveTo>
                <a:lnTo>
                  <a:pt x="0" y="22605"/>
                </a:lnTo>
                <a:lnTo>
                  <a:pt x="1779117" y="1025993"/>
                </a:lnTo>
                <a:lnTo>
                  <a:pt x="1791835" y="1003398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39921" y="2448814"/>
            <a:ext cx="1882775" cy="2092325"/>
          </a:xfrm>
          <a:custGeom>
            <a:avLst/>
            <a:gdLst/>
            <a:ahLst/>
            <a:cxnLst/>
            <a:rect l="l" t="t" r="r" b="b"/>
            <a:pathLst>
              <a:path w="1882775" h="2092325">
                <a:moveTo>
                  <a:pt x="1820989" y="2042644"/>
                </a:moveTo>
                <a:lnTo>
                  <a:pt x="1801749" y="2059940"/>
                </a:lnTo>
                <a:lnTo>
                  <a:pt x="1882648" y="2091817"/>
                </a:lnTo>
                <a:lnTo>
                  <a:pt x="1871756" y="2052320"/>
                </a:lnTo>
                <a:lnTo>
                  <a:pt x="1829689" y="2052320"/>
                </a:lnTo>
                <a:lnTo>
                  <a:pt x="1820989" y="2042644"/>
                </a:lnTo>
                <a:close/>
              </a:path>
              <a:path w="1882775" h="2092325">
                <a:moveTo>
                  <a:pt x="1840316" y="2025271"/>
                </a:moveTo>
                <a:lnTo>
                  <a:pt x="1820989" y="2042644"/>
                </a:lnTo>
                <a:lnTo>
                  <a:pt x="1829689" y="2052320"/>
                </a:lnTo>
                <a:lnTo>
                  <a:pt x="1848992" y="2034921"/>
                </a:lnTo>
                <a:lnTo>
                  <a:pt x="1840316" y="2025271"/>
                </a:lnTo>
                <a:close/>
              </a:path>
              <a:path w="1882775" h="2092325">
                <a:moveTo>
                  <a:pt x="1859533" y="2007997"/>
                </a:moveTo>
                <a:lnTo>
                  <a:pt x="1840316" y="2025271"/>
                </a:lnTo>
                <a:lnTo>
                  <a:pt x="1848992" y="2034921"/>
                </a:lnTo>
                <a:lnTo>
                  <a:pt x="1829689" y="2052320"/>
                </a:lnTo>
                <a:lnTo>
                  <a:pt x="1871756" y="2052320"/>
                </a:lnTo>
                <a:lnTo>
                  <a:pt x="1859533" y="2007997"/>
                </a:lnTo>
                <a:close/>
              </a:path>
              <a:path w="1882775" h="2092325">
                <a:moveTo>
                  <a:pt x="19303" y="0"/>
                </a:moveTo>
                <a:lnTo>
                  <a:pt x="0" y="17272"/>
                </a:lnTo>
                <a:lnTo>
                  <a:pt x="1820989" y="2042644"/>
                </a:lnTo>
                <a:lnTo>
                  <a:pt x="1840316" y="2025271"/>
                </a:lnTo>
                <a:lnTo>
                  <a:pt x="193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44747" y="3471798"/>
            <a:ext cx="1877060" cy="1069340"/>
          </a:xfrm>
          <a:custGeom>
            <a:avLst/>
            <a:gdLst/>
            <a:ahLst/>
            <a:cxnLst/>
            <a:rect l="l" t="t" r="r" b="b"/>
            <a:pathLst>
              <a:path w="1877060" h="1069339">
                <a:moveTo>
                  <a:pt x="1802923" y="1042011"/>
                </a:moveTo>
                <a:lnTo>
                  <a:pt x="1790191" y="1064514"/>
                </a:lnTo>
                <a:lnTo>
                  <a:pt x="1876932" y="1068958"/>
                </a:lnTo>
                <a:lnTo>
                  <a:pt x="1863071" y="1048384"/>
                </a:lnTo>
                <a:lnTo>
                  <a:pt x="1814194" y="1048384"/>
                </a:lnTo>
                <a:lnTo>
                  <a:pt x="1802923" y="1042011"/>
                </a:lnTo>
                <a:close/>
              </a:path>
              <a:path w="1877060" h="1069339">
                <a:moveTo>
                  <a:pt x="1815722" y="1019390"/>
                </a:moveTo>
                <a:lnTo>
                  <a:pt x="1802923" y="1042011"/>
                </a:lnTo>
                <a:lnTo>
                  <a:pt x="1814194" y="1048384"/>
                </a:lnTo>
                <a:lnTo>
                  <a:pt x="1827022" y="1025778"/>
                </a:lnTo>
                <a:lnTo>
                  <a:pt x="1815722" y="1019390"/>
                </a:lnTo>
                <a:close/>
              </a:path>
              <a:path w="1877060" h="1069339">
                <a:moveTo>
                  <a:pt x="1828418" y="996950"/>
                </a:moveTo>
                <a:lnTo>
                  <a:pt x="1815722" y="1019390"/>
                </a:lnTo>
                <a:lnTo>
                  <a:pt x="1827022" y="1025778"/>
                </a:lnTo>
                <a:lnTo>
                  <a:pt x="1814194" y="1048384"/>
                </a:lnTo>
                <a:lnTo>
                  <a:pt x="1863071" y="1048384"/>
                </a:lnTo>
                <a:lnTo>
                  <a:pt x="1828418" y="996950"/>
                </a:lnTo>
                <a:close/>
              </a:path>
              <a:path w="1877060" h="1069339">
                <a:moveTo>
                  <a:pt x="12700" y="0"/>
                </a:moveTo>
                <a:lnTo>
                  <a:pt x="0" y="22605"/>
                </a:lnTo>
                <a:lnTo>
                  <a:pt x="1802923" y="1042011"/>
                </a:lnTo>
                <a:lnTo>
                  <a:pt x="1815722" y="1019390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450463" y="2457450"/>
            <a:ext cx="1833880" cy="2091689"/>
          </a:xfrm>
          <a:custGeom>
            <a:avLst/>
            <a:gdLst/>
            <a:ahLst/>
            <a:cxnLst/>
            <a:rect l="l" t="t" r="r" b="b"/>
            <a:pathLst>
              <a:path w="1833879" h="2091689">
                <a:moveTo>
                  <a:pt x="1772514" y="50005"/>
                </a:moveTo>
                <a:lnTo>
                  <a:pt x="0" y="2074545"/>
                </a:lnTo>
                <a:lnTo>
                  <a:pt x="19558" y="2091689"/>
                </a:lnTo>
                <a:lnTo>
                  <a:pt x="1791943" y="67027"/>
                </a:lnTo>
                <a:lnTo>
                  <a:pt x="1772514" y="50005"/>
                </a:lnTo>
                <a:close/>
              </a:path>
              <a:path w="1833879" h="2091689">
                <a:moveTo>
                  <a:pt x="1822851" y="40259"/>
                </a:moveTo>
                <a:lnTo>
                  <a:pt x="1781048" y="40259"/>
                </a:lnTo>
                <a:lnTo>
                  <a:pt x="1800478" y="57276"/>
                </a:lnTo>
                <a:lnTo>
                  <a:pt x="1791943" y="67027"/>
                </a:lnTo>
                <a:lnTo>
                  <a:pt x="1811401" y="84074"/>
                </a:lnTo>
                <a:lnTo>
                  <a:pt x="1822851" y="40259"/>
                </a:lnTo>
                <a:close/>
              </a:path>
              <a:path w="1833879" h="2091689">
                <a:moveTo>
                  <a:pt x="1781048" y="40259"/>
                </a:moveTo>
                <a:lnTo>
                  <a:pt x="1772514" y="50005"/>
                </a:lnTo>
                <a:lnTo>
                  <a:pt x="1791943" y="67027"/>
                </a:lnTo>
                <a:lnTo>
                  <a:pt x="1800478" y="57276"/>
                </a:lnTo>
                <a:lnTo>
                  <a:pt x="1781048" y="40259"/>
                </a:lnTo>
                <a:close/>
              </a:path>
              <a:path w="1833879" h="2091689">
                <a:moveTo>
                  <a:pt x="1833372" y="0"/>
                </a:moveTo>
                <a:lnTo>
                  <a:pt x="1752981" y="32892"/>
                </a:lnTo>
                <a:lnTo>
                  <a:pt x="1772514" y="50005"/>
                </a:lnTo>
                <a:lnTo>
                  <a:pt x="1781048" y="40259"/>
                </a:lnTo>
                <a:lnTo>
                  <a:pt x="1822851" y="40259"/>
                </a:lnTo>
                <a:lnTo>
                  <a:pt x="1833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453891" y="3499865"/>
            <a:ext cx="1843405" cy="1052830"/>
          </a:xfrm>
          <a:custGeom>
            <a:avLst/>
            <a:gdLst/>
            <a:ahLst/>
            <a:cxnLst/>
            <a:rect l="l" t="t" r="r" b="b"/>
            <a:pathLst>
              <a:path w="1843404" h="1052829">
                <a:moveTo>
                  <a:pt x="1769054" y="27070"/>
                </a:moveTo>
                <a:lnTo>
                  <a:pt x="0" y="1030351"/>
                </a:lnTo>
                <a:lnTo>
                  <a:pt x="12700" y="1052830"/>
                </a:lnTo>
                <a:lnTo>
                  <a:pt x="1781831" y="49577"/>
                </a:lnTo>
                <a:lnTo>
                  <a:pt x="1769054" y="27070"/>
                </a:lnTo>
                <a:close/>
              </a:path>
              <a:path w="1843404" h="1052829">
                <a:moveTo>
                  <a:pt x="1829138" y="20700"/>
                </a:moveTo>
                <a:lnTo>
                  <a:pt x="1780286" y="20700"/>
                </a:lnTo>
                <a:lnTo>
                  <a:pt x="1793113" y="43180"/>
                </a:lnTo>
                <a:lnTo>
                  <a:pt x="1781831" y="49577"/>
                </a:lnTo>
                <a:lnTo>
                  <a:pt x="1794637" y="72136"/>
                </a:lnTo>
                <a:lnTo>
                  <a:pt x="1829138" y="20700"/>
                </a:lnTo>
                <a:close/>
              </a:path>
              <a:path w="1843404" h="1052829">
                <a:moveTo>
                  <a:pt x="1780286" y="20700"/>
                </a:moveTo>
                <a:lnTo>
                  <a:pt x="1769054" y="27070"/>
                </a:lnTo>
                <a:lnTo>
                  <a:pt x="1781831" y="49577"/>
                </a:lnTo>
                <a:lnTo>
                  <a:pt x="1793113" y="43180"/>
                </a:lnTo>
                <a:lnTo>
                  <a:pt x="1780286" y="20700"/>
                </a:lnTo>
                <a:close/>
              </a:path>
              <a:path w="1843404" h="1052829">
                <a:moveTo>
                  <a:pt x="1843024" y="0"/>
                </a:moveTo>
                <a:lnTo>
                  <a:pt x="1756283" y="4572"/>
                </a:lnTo>
                <a:lnTo>
                  <a:pt x="1769054" y="27070"/>
                </a:lnTo>
                <a:lnTo>
                  <a:pt x="1780286" y="20700"/>
                </a:lnTo>
                <a:lnTo>
                  <a:pt x="1829138" y="20700"/>
                </a:lnTo>
                <a:lnTo>
                  <a:pt x="1843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90827" y="2457450"/>
            <a:ext cx="1584960" cy="1004569"/>
          </a:xfrm>
          <a:custGeom>
            <a:avLst/>
            <a:gdLst/>
            <a:ahLst/>
            <a:cxnLst/>
            <a:rect l="l" t="t" r="r" b="b"/>
            <a:pathLst>
              <a:path w="1584960" h="1004570">
                <a:moveTo>
                  <a:pt x="1511875" y="30409"/>
                </a:moveTo>
                <a:lnTo>
                  <a:pt x="0" y="982345"/>
                </a:lnTo>
                <a:lnTo>
                  <a:pt x="13715" y="1004315"/>
                </a:lnTo>
                <a:lnTo>
                  <a:pt x="1525706" y="52387"/>
                </a:lnTo>
                <a:lnTo>
                  <a:pt x="1511875" y="30409"/>
                </a:lnTo>
                <a:close/>
              </a:path>
              <a:path w="1584960" h="1004570">
                <a:moveTo>
                  <a:pt x="1570321" y="23495"/>
                </a:moveTo>
                <a:lnTo>
                  <a:pt x="1522857" y="23495"/>
                </a:lnTo>
                <a:lnTo>
                  <a:pt x="1536699" y="45465"/>
                </a:lnTo>
                <a:lnTo>
                  <a:pt x="1525706" y="52387"/>
                </a:lnTo>
                <a:lnTo>
                  <a:pt x="1539494" y="74295"/>
                </a:lnTo>
                <a:lnTo>
                  <a:pt x="1570321" y="23495"/>
                </a:lnTo>
                <a:close/>
              </a:path>
              <a:path w="1584960" h="1004570">
                <a:moveTo>
                  <a:pt x="1522857" y="23495"/>
                </a:moveTo>
                <a:lnTo>
                  <a:pt x="1511875" y="30409"/>
                </a:lnTo>
                <a:lnTo>
                  <a:pt x="1525706" y="52387"/>
                </a:lnTo>
                <a:lnTo>
                  <a:pt x="1536699" y="45465"/>
                </a:lnTo>
                <a:lnTo>
                  <a:pt x="1522857" y="23495"/>
                </a:lnTo>
                <a:close/>
              </a:path>
              <a:path w="1584960" h="1004570">
                <a:moveTo>
                  <a:pt x="1584579" y="0"/>
                </a:moveTo>
                <a:lnTo>
                  <a:pt x="1498092" y="8509"/>
                </a:lnTo>
                <a:lnTo>
                  <a:pt x="1511875" y="30409"/>
                </a:lnTo>
                <a:lnTo>
                  <a:pt x="1522857" y="23495"/>
                </a:lnTo>
                <a:lnTo>
                  <a:pt x="1570321" y="23495"/>
                </a:lnTo>
                <a:lnTo>
                  <a:pt x="1584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02258" y="3444366"/>
            <a:ext cx="1575435" cy="78105"/>
          </a:xfrm>
          <a:custGeom>
            <a:avLst/>
            <a:gdLst/>
            <a:ahLst/>
            <a:cxnLst/>
            <a:rect l="l" t="t" r="r" b="b"/>
            <a:pathLst>
              <a:path w="1575435" h="78104">
                <a:moveTo>
                  <a:pt x="1549527" y="25908"/>
                </a:moveTo>
                <a:lnTo>
                  <a:pt x="1510537" y="25908"/>
                </a:lnTo>
                <a:lnTo>
                  <a:pt x="1510537" y="51816"/>
                </a:lnTo>
                <a:lnTo>
                  <a:pt x="1497626" y="51845"/>
                </a:lnTo>
                <a:lnTo>
                  <a:pt x="1497711" y="77724"/>
                </a:lnTo>
                <a:lnTo>
                  <a:pt x="1575308" y="38735"/>
                </a:lnTo>
                <a:lnTo>
                  <a:pt x="1549527" y="25908"/>
                </a:lnTo>
                <a:close/>
              </a:path>
              <a:path w="1575435" h="78104">
                <a:moveTo>
                  <a:pt x="1497541" y="25937"/>
                </a:moveTo>
                <a:lnTo>
                  <a:pt x="0" y="29337"/>
                </a:lnTo>
                <a:lnTo>
                  <a:pt x="0" y="55245"/>
                </a:lnTo>
                <a:lnTo>
                  <a:pt x="1497626" y="51845"/>
                </a:lnTo>
                <a:lnTo>
                  <a:pt x="1497541" y="25937"/>
                </a:lnTo>
                <a:close/>
              </a:path>
              <a:path w="1575435" h="78104">
                <a:moveTo>
                  <a:pt x="1510537" y="25908"/>
                </a:moveTo>
                <a:lnTo>
                  <a:pt x="1497541" y="25937"/>
                </a:lnTo>
                <a:lnTo>
                  <a:pt x="1497626" y="51845"/>
                </a:lnTo>
                <a:lnTo>
                  <a:pt x="1510537" y="51816"/>
                </a:lnTo>
                <a:lnTo>
                  <a:pt x="1510537" y="25908"/>
                </a:lnTo>
                <a:close/>
              </a:path>
              <a:path w="1575435" h="78104">
                <a:moveTo>
                  <a:pt x="1497456" y="0"/>
                </a:moveTo>
                <a:lnTo>
                  <a:pt x="1497541" y="25937"/>
                </a:lnTo>
                <a:lnTo>
                  <a:pt x="1549527" y="25908"/>
                </a:lnTo>
                <a:lnTo>
                  <a:pt x="1497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291844" y="3478403"/>
            <a:ext cx="1583690" cy="2134870"/>
          </a:xfrm>
          <a:custGeom>
            <a:avLst/>
            <a:gdLst/>
            <a:ahLst/>
            <a:cxnLst/>
            <a:rect l="l" t="t" r="r" b="b"/>
            <a:pathLst>
              <a:path w="1583689" h="2134870">
                <a:moveTo>
                  <a:pt x="1526691" y="2079850"/>
                </a:moveTo>
                <a:lnTo>
                  <a:pt x="1505839" y="2095246"/>
                </a:lnTo>
                <a:lnTo>
                  <a:pt x="1583308" y="2134628"/>
                </a:lnTo>
                <a:lnTo>
                  <a:pt x="1575613" y="2090293"/>
                </a:lnTo>
                <a:lnTo>
                  <a:pt x="1534414" y="2090293"/>
                </a:lnTo>
                <a:lnTo>
                  <a:pt x="1526691" y="2079850"/>
                </a:lnTo>
                <a:close/>
              </a:path>
              <a:path w="1583689" h="2134870">
                <a:moveTo>
                  <a:pt x="1547574" y="2064431"/>
                </a:moveTo>
                <a:lnTo>
                  <a:pt x="1526691" y="2079850"/>
                </a:lnTo>
                <a:lnTo>
                  <a:pt x="1534414" y="2090293"/>
                </a:lnTo>
                <a:lnTo>
                  <a:pt x="1555242" y="2074799"/>
                </a:lnTo>
                <a:lnTo>
                  <a:pt x="1547574" y="2064431"/>
                </a:lnTo>
                <a:close/>
              </a:path>
              <a:path w="1583689" h="2134870">
                <a:moveTo>
                  <a:pt x="1568450" y="2049018"/>
                </a:moveTo>
                <a:lnTo>
                  <a:pt x="1547574" y="2064431"/>
                </a:lnTo>
                <a:lnTo>
                  <a:pt x="1555242" y="2074799"/>
                </a:lnTo>
                <a:lnTo>
                  <a:pt x="1534414" y="2090293"/>
                </a:lnTo>
                <a:lnTo>
                  <a:pt x="1575613" y="2090293"/>
                </a:lnTo>
                <a:lnTo>
                  <a:pt x="1568450" y="2049018"/>
                </a:lnTo>
                <a:close/>
              </a:path>
              <a:path w="1583689" h="2134870">
                <a:moveTo>
                  <a:pt x="20828" y="0"/>
                </a:moveTo>
                <a:lnTo>
                  <a:pt x="0" y="15494"/>
                </a:lnTo>
                <a:lnTo>
                  <a:pt x="1526691" y="2079850"/>
                </a:lnTo>
                <a:lnTo>
                  <a:pt x="1547574" y="2064431"/>
                </a:lnTo>
                <a:lnTo>
                  <a:pt x="208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48105" y="2457450"/>
            <a:ext cx="1527810" cy="2136140"/>
          </a:xfrm>
          <a:custGeom>
            <a:avLst/>
            <a:gdLst/>
            <a:ahLst/>
            <a:cxnLst/>
            <a:rect l="l" t="t" r="r" b="b"/>
            <a:pathLst>
              <a:path w="1527810" h="2136140">
                <a:moveTo>
                  <a:pt x="1471615" y="55812"/>
                </a:moveTo>
                <a:lnTo>
                  <a:pt x="0" y="2121154"/>
                </a:lnTo>
                <a:lnTo>
                  <a:pt x="21081" y="2136140"/>
                </a:lnTo>
                <a:lnTo>
                  <a:pt x="1492691" y="70806"/>
                </a:lnTo>
                <a:lnTo>
                  <a:pt x="1471615" y="55812"/>
                </a:lnTo>
                <a:close/>
              </a:path>
              <a:path w="1527810" h="2136140">
                <a:moveTo>
                  <a:pt x="1520212" y="45212"/>
                </a:moveTo>
                <a:lnTo>
                  <a:pt x="1479169" y="45212"/>
                </a:lnTo>
                <a:lnTo>
                  <a:pt x="1500251" y="60198"/>
                </a:lnTo>
                <a:lnTo>
                  <a:pt x="1492691" y="70806"/>
                </a:lnTo>
                <a:lnTo>
                  <a:pt x="1513839" y="85851"/>
                </a:lnTo>
                <a:lnTo>
                  <a:pt x="1520212" y="45212"/>
                </a:lnTo>
                <a:close/>
              </a:path>
              <a:path w="1527810" h="2136140">
                <a:moveTo>
                  <a:pt x="1479169" y="45212"/>
                </a:moveTo>
                <a:lnTo>
                  <a:pt x="1471615" y="55812"/>
                </a:lnTo>
                <a:lnTo>
                  <a:pt x="1492691" y="70806"/>
                </a:lnTo>
                <a:lnTo>
                  <a:pt x="1500251" y="60198"/>
                </a:lnTo>
                <a:lnTo>
                  <a:pt x="1479169" y="45212"/>
                </a:lnTo>
                <a:close/>
              </a:path>
              <a:path w="1527810" h="2136140">
                <a:moveTo>
                  <a:pt x="1527302" y="0"/>
                </a:moveTo>
                <a:lnTo>
                  <a:pt x="1450467" y="40766"/>
                </a:lnTo>
                <a:lnTo>
                  <a:pt x="1471615" y="55812"/>
                </a:lnTo>
                <a:lnTo>
                  <a:pt x="1479169" y="45212"/>
                </a:lnTo>
                <a:lnTo>
                  <a:pt x="1520212" y="45212"/>
                </a:lnTo>
                <a:lnTo>
                  <a:pt x="1527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317497" y="3483102"/>
            <a:ext cx="1560195" cy="1137285"/>
          </a:xfrm>
          <a:custGeom>
            <a:avLst/>
            <a:gdLst/>
            <a:ahLst/>
            <a:cxnLst/>
            <a:rect l="l" t="t" r="r" b="b"/>
            <a:pathLst>
              <a:path w="1560195" h="1137285">
                <a:moveTo>
                  <a:pt x="1489525" y="35157"/>
                </a:moveTo>
                <a:lnTo>
                  <a:pt x="0" y="1116076"/>
                </a:lnTo>
                <a:lnTo>
                  <a:pt x="15240" y="1137031"/>
                </a:lnTo>
                <a:lnTo>
                  <a:pt x="1504737" y="56133"/>
                </a:lnTo>
                <a:lnTo>
                  <a:pt x="1489525" y="35157"/>
                </a:lnTo>
                <a:close/>
              </a:path>
              <a:path w="1560195" h="1137285">
                <a:moveTo>
                  <a:pt x="1545720" y="27559"/>
                </a:moveTo>
                <a:lnTo>
                  <a:pt x="1499997" y="27559"/>
                </a:lnTo>
                <a:lnTo>
                  <a:pt x="1515237" y="48513"/>
                </a:lnTo>
                <a:lnTo>
                  <a:pt x="1504737" y="56133"/>
                </a:lnTo>
                <a:lnTo>
                  <a:pt x="1519936" y="77088"/>
                </a:lnTo>
                <a:lnTo>
                  <a:pt x="1545720" y="27559"/>
                </a:lnTo>
                <a:close/>
              </a:path>
              <a:path w="1560195" h="1137285">
                <a:moveTo>
                  <a:pt x="1499997" y="27559"/>
                </a:moveTo>
                <a:lnTo>
                  <a:pt x="1489525" y="35157"/>
                </a:lnTo>
                <a:lnTo>
                  <a:pt x="1504737" y="56133"/>
                </a:lnTo>
                <a:lnTo>
                  <a:pt x="1515237" y="48513"/>
                </a:lnTo>
                <a:lnTo>
                  <a:pt x="1499997" y="27559"/>
                </a:lnTo>
                <a:close/>
              </a:path>
              <a:path w="1560195" h="1137285">
                <a:moveTo>
                  <a:pt x="1560068" y="0"/>
                </a:moveTo>
                <a:lnTo>
                  <a:pt x="1474343" y="14224"/>
                </a:lnTo>
                <a:lnTo>
                  <a:pt x="1489525" y="35157"/>
                </a:lnTo>
                <a:lnTo>
                  <a:pt x="1499997" y="27559"/>
                </a:lnTo>
                <a:lnTo>
                  <a:pt x="1545720" y="27559"/>
                </a:lnTo>
                <a:lnTo>
                  <a:pt x="156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318133" y="4598415"/>
            <a:ext cx="1557020" cy="1015365"/>
          </a:xfrm>
          <a:custGeom>
            <a:avLst/>
            <a:gdLst/>
            <a:ahLst/>
            <a:cxnLst/>
            <a:rect l="l" t="t" r="r" b="b"/>
            <a:pathLst>
              <a:path w="1557020" h="1015364">
                <a:moveTo>
                  <a:pt x="1484762" y="983453"/>
                </a:moveTo>
                <a:lnTo>
                  <a:pt x="1470660" y="1005230"/>
                </a:lnTo>
                <a:lnTo>
                  <a:pt x="1557019" y="1014856"/>
                </a:lnTo>
                <a:lnTo>
                  <a:pt x="1542708" y="990523"/>
                </a:lnTo>
                <a:lnTo>
                  <a:pt x="1495679" y="990523"/>
                </a:lnTo>
                <a:lnTo>
                  <a:pt x="1484762" y="983453"/>
                </a:lnTo>
                <a:close/>
              </a:path>
              <a:path w="1557020" h="1015364">
                <a:moveTo>
                  <a:pt x="1498859" y="961686"/>
                </a:moveTo>
                <a:lnTo>
                  <a:pt x="1484762" y="983453"/>
                </a:lnTo>
                <a:lnTo>
                  <a:pt x="1495679" y="990523"/>
                </a:lnTo>
                <a:lnTo>
                  <a:pt x="1509775" y="968755"/>
                </a:lnTo>
                <a:lnTo>
                  <a:pt x="1498859" y="961686"/>
                </a:lnTo>
                <a:close/>
              </a:path>
              <a:path w="1557020" h="1015364">
                <a:moveTo>
                  <a:pt x="1512950" y="939926"/>
                </a:moveTo>
                <a:lnTo>
                  <a:pt x="1498859" y="961686"/>
                </a:lnTo>
                <a:lnTo>
                  <a:pt x="1509775" y="968755"/>
                </a:lnTo>
                <a:lnTo>
                  <a:pt x="1495679" y="990523"/>
                </a:lnTo>
                <a:lnTo>
                  <a:pt x="1542708" y="990523"/>
                </a:lnTo>
                <a:lnTo>
                  <a:pt x="1512950" y="939926"/>
                </a:lnTo>
                <a:close/>
              </a:path>
              <a:path w="1557020" h="1015364">
                <a:moveTo>
                  <a:pt x="13969" y="0"/>
                </a:moveTo>
                <a:lnTo>
                  <a:pt x="0" y="21843"/>
                </a:lnTo>
                <a:lnTo>
                  <a:pt x="1484762" y="983453"/>
                </a:lnTo>
                <a:lnTo>
                  <a:pt x="1498859" y="961686"/>
                </a:lnTo>
                <a:lnTo>
                  <a:pt x="139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848350" y="2448179"/>
            <a:ext cx="1175385" cy="1158875"/>
          </a:xfrm>
          <a:custGeom>
            <a:avLst/>
            <a:gdLst/>
            <a:ahLst/>
            <a:cxnLst/>
            <a:rect l="l" t="t" r="r" b="b"/>
            <a:pathLst>
              <a:path w="1175384" h="1158875">
                <a:moveTo>
                  <a:pt x="1110654" y="1113199"/>
                </a:moveTo>
                <a:lnTo>
                  <a:pt x="1092453" y="1131697"/>
                </a:lnTo>
                <a:lnTo>
                  <a:pt x="1175003" y="1158621"/>
                </a:lnTo>
                <a:lnTo>
                  <a:pt x="1162616" y="1122299"/>
                </a:lnTo>
                <a:lnTo>
                  <a:pt x="1119885" y="1122299"/>
                </a:lnTo>
                <a:lnTo>
                  <a:pt x="1110654" y="1113199"/>
                </a:lnTo>
                <a:close/>
              </a:path>
              <a:path w="1175384" h="1158875">
                <a:moveTo>
                  <a:pt x="1128794" y="1094763"/>
                </a:moveTo>
                <a:lnTo>
                  <a:pt x="1110654" y="1113199"/>
                </a:lnTo>
                <a:lnTo>
                  <a:pt x="1119885" y="1122299"/>
                </a:lnTo>
                <a:lnTo>
                  <a:pt x="1138047" y="1103884"/>
                </a:lnTo>
                <a:lnTo>
                  <a:pt x="1128794" y="1094763"/>
                </a:lnTo>
                <a:close/>
              </a:path>
              <a:path w="1175384" h="1158875">
                <a:moveTo>
                  <a:pt x="1146936" y="1076325"/>
                </a:moveTo>
                <a:lnTo>
                  <a:pt x="1128794" y="1094763"/>
                </a:lnTo>
                <a:lnTo>
                  <a:pt x="1138047" y="1103884"/>
                </a:lnTo>
                <a:lnTo>
                  <a:pt x="1119885" y="1122299"/>
                </a:lnTo>
                <a:lnTo>
                  <a:pt x="1162616" y="1122299"/>
                </a:lnTo>
                <a:lnTo>
                  <a:pt x="1146936" y="1076325"/>
                </a:lnTo>
                <a:close/>
              </a:path>
              <a:path w="1175384" h="1158875">
                <a:moveTo>
                  <a:pt x="18287" y="0"/>
                </a:moveTo>
                <a:lnTo>
                  <a:pt x="0" y="18542"/>
                </a:lnTo>
                <a:lnTo>
                  <a:pt x="1110654" y="1113199"/>
                </a:lnTo>
                <a:lnTo>
                  <a:pt x="1128794" y="1094763"/>
                </a:lnTo>
                <a:lnTo>
                  <a:pt x="182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861684" y="3489705"/>
            <a:ext cx="1161415" cy="909955"/>
          </a:xfrm>
          <a:custGeom>
            <a:avLst/>
            <a:gdLst/>
            <a:ahLst/>
            <a:cxnLst/>
            <a:rect l="l" t="t" r="r" b="b"/>
            <a:pathLst>
              <a:path w="1161415" h="909954">
                <a:moveTo>
                  <a:pt x="1091664" y="872035"/>
                </a:moveTo>
                <a:lnTo>
                  <a:pt x="1075689" y="892556"/>
                </a:lnTo>
                <a:lnTo>
                  <a:pt x="1160907" y="909701"/>
                </a:lnTo>
                <a:lnTo>
                  <a:pt x="1146721" y="879983"/>
                </a:lnTo>
                <a:lnTo>
                  <a:pt x="1101851" y="879983"/>
                </a:lnTo>
                <a:lnTo>
                  <a:pt x="1091664" y="872035"/>
                </a:lnTo>
                <a:close/>
              </a:path>
              <a:path w="1161415" h="909954">
                <a:moveTo>
                  <a:pt x="1107505" y="851687"/>
                </a:moveTo>
                <a:lnTo>
                  <a:pt x="1091664" y="872035"/>
                </a:lnTo>
                <a:lnTo>
                  <a:pt x="1101851" y="879983"/>
                </a:lnTo>
                <a:lnTo>
                  <a:pt x="1117726" y="859663"/>
                </a:lnTo>
                <a:lnTo>
                  <a:pt x="1107505" y="851687"/>
                </a:lnTo>
                <a:close/>
              </a:path>
              <a:path w="1161415" h="909954">
                <a:moveTo>
                  <a:pt x="1123441" y="831215"/>
                </a:moveTo>
                <a:lnTo>
                  <a:pt x="1107505" y="851687"/>
                </a:lnTo>
                <a:lnTo>
                  <a:pt x="1117726" y="859663"/>
                </a:lnTo>
                <a:lnTo>
                  <a:pt x="1101851" y="879983"/>
                </a:lnTo>
                <a:lnTo>
                  <a:pt x="1146721" y="879983"/>
                </a:lnTo>
                <a:lnTo>
                  <a:pt x="1123441" y="831215"/>
                </a:lnTo>
                <a:close/>
              </a:path>
              <a:path w="1161415" h="909954">
                <a:moveTo>
                  <a:pt x="16001" y="0"/>
                </a:moveTo>
                <a:lnTo>
                  <a:pt x="0" y="20320"/>
                </a:lnTo>
                <a:lnTo>
                  <a:pt x="1091664" y="872035"/>
                </a:lnTo>
                <a:lnTo>
                  <a:pt x="1107505" y="851687"/>
                </a:lnTo>
                <a:lnTo>
                  <a:pt x="1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868415" y="3486911"/>
            <a:ext cx="1154430" cy="152400"/>
          </a:xfrm>
          <a:custGeom>
            <a:avLst/>
            <a:gdLst/>
            <a:ahLst/>
            <a:cxnLst/>
            <a:rect l="l" t="t" r="r" b="b"/>
            <a:pathLst>
              <a:path w="1154429" h="152400">
                <a:moveTo>
                  <a:pt x="1080389" y="74802"/>
                </a:moveTo>
                <a:lnTo>
                  <a:pt x="1077981" y="100528"/>
                </a:lnTo>
                <a:lnTo>
                  <a:pt x="1090803" y="101726"/>
                </a:lnTo>
                <a:lnTo>
                  <a:pt x="1088389" y="127635"/>
                </a:lnTo>
                <a:lnTo>
                  <a:pt x="1075444" y="127635"/>
                </a:lnTo>
                <a:lnTo>
                  <a:pt x="1073150" y="152145"/>
                </a:lnTo>
                <a:lnTo>
                  <a:pt x="1136461" y="127635"/>
                </a:lnTo>
                <a:lnTo>
                  <a:pt x="1088389" y="127635"/>
                </a:lnTo>
                <a:lnTo>
                  <a:pt x="1075556" y="126435"/>
                </a:lnTo>
                <a:lnTo>
                  <a:pt x="1139560" y="126435"/>
                </a:lnTo>
                <a:lnTo>
                  <a:pt x="1154176" y="120776"/>
                </a:lnTo>
                <a:lnTo>
                  <a:pt x="1080389" y="74802"/>
                </a:lnTo>
                <a:close/>
              </a:path>
              <a:path w="1154429" h="152400">
                <a:moveTo>
                  <a:pt x="1077981" y="100528"/>
                </a:moveTo>
                <a:lnTo>
                  <a:pt x="1075556" y="126435"/>
                </a:lnTo>
                <a:lnTo>
                  <a:pt x="1088389" y="127635"/>
                </a:lnTo>
                <a:lnTo>
                  <a:pt x="1090803" y="101726"/>
                </a:lnTo>
                <a:lnTo>
                  <a:pt x="1077981" y="100528"/>
                </a:lnTo>
                <a:close/>
              </a:path>
              <a:path w="1154429" h="152400">
                <a:moveTo>
                  <a:pt x="2412" y="0"/>
                </a:moveTo>
                <a:lnTo>
                  <a:pt x="0" y="25908"/>
                </a:lnTo>
                <a:lnTo>
                  <a:pt x="1075556" y="126435"/>
                </a:lnTo>
                <a:lnTo>
                  <a:pt x="1077981" y="100528"/>
                </a:lnTo>
                <a:lnTo>
                  <a:pt x="2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846445" y="2450719"/>
            <a:ext cx="1179830" cy="1934845"/>
          </a:xfrm>
          <a:custGeom>
            <a:avLst/>
            <a:gdLst/>
            <a:ahLst/>
            <a:cxnLst/>
            <a:rect l="l" t="t" r="r" b="b"/>
            <a:pathLst>
              <a:path w="1179829" h="1934845">
                <a:moveTo>
                  <a:pt x="1127887" y="1874841"/>
                </a:moveTo>
                <a:lnTo>
                  <a:pt x="1105788" y="1888235"/>
                </a:lnTo>
                <a:lnTo>
                  <a:pt x="1179322" y="1934590"/>
                </a:lnTo>
                <a:lnTo>
                  <a:pt x="1175328" y="1885949"/>
                </a:lnTo>
                <a:lnTo>
                  <a:pt x="1134618" y="1885949"/>
                </a:lnTo>
                <a:lnTo>
                  <a:pt x="1127887" y="1874841"/>
                </a:lnTo>
                <a:close/>
              </a:path>
              <a:path w="1179829" h="1934845">
                <a:moveTo>
                  <a:pt x="1150107" y="1861373"/>
                </a:moveTo>
                <a:lnTo>
                  <a:pt x="1127887" y="1874841"/>
                </a:lnTo>
                <a:lnTo>
                  <a:pt x="1134618" y="1885949"/>
                </a:lnTo>
                <a:lnTo>
                  <a:pt x="1156843" y="1872487"/>
                </a:lnTo>
                <a:lnTo>
                  <a:pt x="1150107" y="1861373"/>
                </a:lnTo>
                <a:close/>
              </a:path>
              <a:path w="1179829" h="1934845">
                <a:moveTo>
                  <a:pt x="1172209" y="1847976"/>
                </a:moveTo>
                <a:lnTo>
                  <a:pt x="1150107" y="1861373"/>
                </a:lnTo>
                <a:lnTo>
                  <a:pt x="1156843" y="1872487"/>
                </a:lnTo>
                <a:lnTo>
                  <a:pt x="1134618" y="1885949"/>
                </a:lnTo>
                <a:lnTo>
                  <a:pt x="1175328" y="1885949"/>
                </a:lnTo>
                <a:lnTo>
                  <a:pt x="1172209" y="1847976"/>
                </a:lnTo>
                <a:close/>
              </a:path>
              <a:path w="1179829" h="1934845">
                <a:moveTo>
                  <a:pt x="22097" y="0"/>
                </a:moveTo>
                <a:lnTo>
                  <a:pt x="0" y="13461"/>
                </a:lnTo>
                <a:lnTo>
                  <a:pt x="1127887" y="1874841"/>
                </a:lnTo>
                <a:lnTo>
                  <a:pt x="1150107" y="1861373"/>
                </a:lnTo>
                <a:lnTo>
                  <a:pt x="22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888863" y="3606546"/>
            <a:ext cx="1135380" cy="944244"/>
          </a:xfrm>
          <a:custGeom>
            <a:avLst/>
            <a:gdLst/>
            <a:ahLst/>
            <a:cxnLst/>
            <a:rect l="l" t="t" r="r" b="b"/>
            <a:pathLst>
              <a:path w="1135379" h="944245">
                <a:moveTo>
                  <a:pt x="1066904" y="39597"/>
                </a:moveTo>
                <a:lnTo>
                  <a:pt x="0" y="923797"/>
                </a:lnTo>
                <a:lnTo>
                  <a:pt x="16510" y="943736"/>
                </a:lnTo>
                <a:lnTo>
                  <a:pt x="1083465" y="59597"/>
                </a:lnTo>
                <a:lnTo>
                  <a:pt x="1066904" y="39597"/>
                </a:lnTo>
                <a:close/>
              </a:path>
              <a:path w="1135379" h="944245">
                <a:moveTo>
                  <a:pt x="1121168" y="31368"/>
                </a:moveTo>
                <a:lnTo>
                  <a:pt x="1076833" y="31368"/>
                </a:lnTo>
                <a:lnTo>
                  <a:pt x="1093469" y="51307"/>
                </a:lnTo>
                <a:lnTo>
                  <a:pt x="1083465" y="59597"/>
                </a:lnTo>
                <a:lnTo>
                  <a:pt x="1099946" y="79501"/>
                </a:lnTo>
                <a:lnTo>
                  <a:pt x="1121168" y="31368"/>
                </a:lnTo>
                <a:close/>
              </a:path>
              <a:path w="1135379" h="944245">
                <a:moveTo>
                  <a:pt x="1076833" y="31368"/>
                </a:moveTo>
                <a:lnTo>
                  <a:pt x="1066904" y="39597"/>
                </a:lnTo>
                <a:lnTo>
                  <a:pt x="1083465" y="59597"/>
                </a:lnTo>
                <a:lnTo>
                  <a:pt x="1093469" y="51307"/>
                </a:lnTo>
                <a:lnTo>
                  <a:pt x="1076833" y="31368"/>
                </a:lnTo>
                <a:close/>
              </a:path>
              <a:path w="1135379" h="944245">
                <a:moveTo>
                  <a:pt x="1134998" y="0"/>
                </a:moveTo>
                <a:lnTo>
                  <a:pt x="1050416" y="19684"/>
                </a:lnTo>
                <a:lnTo>
                  <a:pt x="1066904" y="39597"/>
                </a:lnTo>
                <a:lnTo>
                  <a:pt x="1076833" y="31368"/>
                </a:lnTo>
                <a:lnTo>
                  <a:pt x="1121168" y="31368"/>
                </a:lnTo>
                <a:lnTo>
                  <a:pt x="11349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895340" y="4357370"/>
            <a:ext cx="1130935" cy="196215"/>
          </a:xfrm>
          <a:custGeom>
            <a:avLst/>
            <a:gdLst/>
            <a:ahLst/>
            <a:cxnLst/>
            <a:rect l="l" t="t" r="r" b="b"/>
            <a:pathLst>
              <a:path w="1130934" h="196214">
                <a:moveTo>
                  <a:pt x="1052143" y="25629"/>
                </a:moveTo>
                <a:lnTo>
                  <a:pt x="0" y="170306"/>
                </a:lnTo>
                <a:lnTo>
                  <a:pt x="3556" y="195960"/>
                </a:lnTo>
                <a:lnTo>
                  <a:pt x="1055669" y="51413"/>
                </a:lnTo>
                <a:lnTo>
                  <a:pt x="1052143" y="25629"/>
                </a:lnTo>
                <a:close/>
              </a:path>
              <a:path w="1130934" h="196214">
                <a:moveTo>
                  <a:pt x="1118964" y="23875"/>
                </a:moveTo>
                <a:lnTo>
                  <a:pt x="1064894" y="23875"/>
                </a:lnTo>
                <a:lnTo>
                  <a:pt x="1068451" y="49656"/>
                </a:lnTo>
                <a:lnTo>
                  <a:pt x="1055669" y="51413"/>
                </a:lnTo>
                <a:lnTo>
                  <a:pt x="1059180" y="77088"/>
                </a:lnTo>
                <a:lnTo>
                  <a:pt x="1130935" y="27939"/>
                </a:lnTo>
                <a:lnTo>
                  <a:pt x="1118964" y="23875"/>
                </a:lnTo>
                <a:close/>
              </a:path>
              <a:path w="1130934" h="196214">
                <a:moveTo>
                  <a:pt x="1064894" y="23875"/>
                </a:moveTo>
                <a:lnTo>
                  <a:pt x="1052143" y="25629"/>
                </a:lnTo>
                <a:lnTo>
                  <a:pt x="1055669" y="51413"/>
                </a:lnTo>
                <a:lnTo>
                  <a:pt x="1068451" y="49656"/>
                </a:lnTo>
                <a:lnTo>
                  <a:pt x="1064894" y="23875"/>
                </a:lnTo>
                <a:close/>
              </a:path>
              <a:path w="1130934" h="196214">
                <a:moveTo>
                  <a:pt x="1048639" y="0"/>
                </a:moveTo>
                <a:lnTo>
                  <a:pt x="1052143" y="25629"/>
                </a:lnTo>
                <a:lnTo>
                  <a:pt x="1064894" y="23875"/>
                </a:lnTo>
                <a:lnTo>
                  <a:pt x="1118964" y="23875"/>
                </a:lnTo>
                <a:lnTo>
                  <a:pt x="1048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874264" y="5326379"/>
            <a:ext cx="574548" cy="5730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874264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21808" y="5326379"/>
            <a:ext cx="574547" cy="5730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21808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24610" y="4505325"/>
            <a:ext cx="1560830" cy="117475"/>
          </a:xfrm>
          <a:custGeom>
            <a:avLst/>
            <a:gdLst/>
            <a:ahLst/>
            <a:cxnLst/>
            <a:rect l="l" t="t" r="r" b="b"/>
            <a:pathLst>
              <a:path w="1560830" h="117475">
                <a:moveTo>
                  <a:pt x="1482473" y="25970"/>
                </a:moveTo>
                <a:lnTo>
                  <a:pt x="0" y="91312"/>
                </a:lnTo>
                <a:lnTo>
                  <a:pt x="1015" y="117220"/>
                </a:lnTo>
                <a:lnTo>
                  <a:pt x="1483611" y="51753"/>
                </a:lnTo>
                <a:lnTo>
                  <a:pt x="1482473" y="25970"/>
                </a:lnTo>
                <a:close/>
              </a:path>
              <a:path w="1560830" h="117475">
                <a:moveTo>
                  <a:pt x="1538227" y="25400"/>
                </a:moveTo>
                <a:lnTo>
                  <a:pt x="1495425" y="25400"/>
                </a:lnTo>
                <a:lnTo>
                  <a:pt x="1496567" y="51181"/>
                </a:lnTo>
                <a:lnTo>
                  <a:pt x="1483611" y="51753"/>
                </a:lnTo>
                <a:lnTo>
                  <a:pt x="1484757" y="77724"/>
                </a:lnTo>
                <a:lnTo>
                  <a:pt x="1560703" y="35432"/>
                </a:lnTo>
                <a:lnTo>
                  <a:pt x="1538227" y="25400"/>
                </a:lnTo>
                <a:close/>
              </a:path>
              <a:path w="1560830" h="117475">
                <a:moveTo>
                  <a:pt x="1495425" y="25400"/>
                </a:moveTo>
                <a:lnTo>
                  <a:pt x="1482473" y="25970"/>
                </a:lnTo>
                <a:lnTo>
                  <a:pt x="1483611" y="51753"/>
                </a:lnTo>
                <a:lnTo>
                  <a:pt x="1496567" y="51181"/>
                </a:lnTo>
                <a:lnTo>
                  <a:pt x="1495425" y="25400"/>
                </a:lnTo>
                <a:close/>
              </a:path>
              <a:path w="1560830" h="117475">
                <a:moveTo>
                  <a:pt x="1481328" y="0"/>
                </a:moveTo>
                <a:lnTo>
                  <a:pt x="1482473" y="25970"/>
                </a:lnTo>
                <a:lnTo>
                  <a:pt x="1495425" y="25400"/>
                </a:lnTo>
                <a:lnTo>
                  <a:pt x="1538227" y="25400"/>
                </a:lnTo>
                <a:lnTo>
                  <a:pt x="14813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295019" y="3475354"/>
            <a:ext cx="1590675" cy="1064895"/>
          </a:xfrm>
          <a:custGeom>
            <a:avLst/>
            <a:gdLst/>
            <a:ahLst/>
            <a:cxnLst/>
            <a:rect l="l" t="t" r="r" b="b"/>
            <a:pathLst>
              <a:path w="1590675" h="1064895">
                <a:moveTo>
                  <a:pt x="1518476" y="1032604"/>
                </a:moveTo>
                <a:lnTo>
                  <a:pt x="1504061" y="1054227"/>
                </a:lnTo>
                <a:lnTo>
                  <a:pt x="1590294" y="1064895"/>
                </a:lnTo>
                <a:lnTo>
                  <a:pt x="1575943" y="1039749"/>
                </a:lnTo>
                <a:lnTo>
                  <a:pt x="1529207" y="1039749"/>
                </a:lnTo>
                <a:lnTo>
                  <a:pt x="1518476" y="1032604"/>
                </a:lnTo>
                <a:close/>
              </a:path>
              <a:path w="1590675" h="1064895">
                <a:moveTo>
                  <a:pt x="1532798" y="1011120"/>
                </a:moveTo>
                <a:lnTo>
                  <a:pt x="1518476" y="1032604"/>
                </a:lnTo>
                <a:lnTo>
                  <a:pt x="1529207" y="1039749"/>
                </a:lnTo>
                <a:lnTo>
                  <a:pt x="1543558" y="1018286"/>
                </a:lnTo>
                <a:lnTo>
                  <a:pt x="1532798" y="1011120"/>
                </a:lnTo>
                <a:close/>
              </a:path>
              <a:path w="1590675" h="1064895">
                <a:moveTo>
                  <a:pt x="1547241" y="989457"/>
                </a:moveTo>
                <a:lnTo>
                  <a:pt x="1532798" y="1011120"/>
                </a:lnTo>
                <a:lnTo>
                  <a:pt x="1543558" y="1018286"/>
                </a:lnTo>
                <a:lnTo>
                  <a:pt x="1529207" y="1039749"/>
                </a:lnTo>
                <a:lnTo>
                  <a:pt x="1575943" y="1039749"/>
                </a:lnTo>
                <a:lnTo>
                  <a:pt x="1547241" y="989457"/>
                </a:lnTo>
                <a:close/>
              </a:path>
              <a:path w="1590675" h="1064895">
                <a:moveTo>
                  <a:pt x="14478" y="0"/>
                </a:moveTo>
                <a:lnTo>
                  <a:pt x="0" y="21590"/>
                </a:lnTo>
                <a:lnTo>
                  <a:pt x="1518476" y="1032604"/>
                </a:lnTo>
                <a:lnTo>
                  <a:pt x="1532798" y="1011120"/>
                </a:lnTo>
                <a:lnTo>
                  <a:pt x="144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439795" y="3499865"/>
            <a:ext cx="1856739" cy="2123440"/>
          </a:xfrm>
          <a:custGeom>
            <a:avLst/>
            <a:gdLst/>
            <a:ahLst/>
            <a:cxnLst/>
            <a:rect l="l" t="t" r="r" b="b"/>
            <a:pathLst>
              <a:path w="1856739" h="2123440">
                <a:moveTo>
                  <a:pt x="1795742" y="50042"/>
                </a:moveTo>
                <a:lnTo>
                  <a:pt x="0" y="2105825"/>
                </a:lnTo>
                <a:lnTo>
                  <a:pt x="19557" y="2122868"/>
                </a:lnTo>
                <a:lnTo>
                  <a:pt x="1815210" y="67019"/>
                </a:lnTo>
                <a:lnTo>
                  <a:pt x="1795742" y="50042"/>
                </a:lnTo>
                <a:close/>
              </a:path>
              <a:path w="1856739" h="2123440">
                <a:moveTo>
                  <a:pt x="1846152" y="40259"/>
                </a:moveTo>
                <a:lnTo>
                  <a:pt x="1804289" y="40259"/>
                </a:lnTo>
                <a:lnTo>
                  <a:pt x="1823719" y="57276"/>
                </a:lnTo>
                <a:lnTo>
                  <a:pt x="1815210" y="67019"/>
                </a:lnTo>
                <a:lnTo>
                  <a:pt x="1834768" y="84074"/>
                </a:lnTo>
                <a:lnTo>
                  <a:pt x="1846152" y="40259"/>
                </a:lnTo>
                <a:close/>
              </a:path>
              <a:path w="1856739" h="2123440">
                <a:moveTo>
                  <a:pt x="1804289" y="40259"/>
                </a:moveTo>
                <a:lnTo>
                  <a:pt x="1795742" y="50042"/>
                </a:lnTo>
                <a:lnTo>
                  <a:pt x="1815210" y="67019"/>
                </a:lnTo>
                <a:lnTo>
                  <a:pt x="1823719" y="57276"/>
                </a:lnTo>
                <a:lnTo>
                  <a:pt x="1804289" y="40259"/>
                </a:lnTo>
                <a:close/>
              </a:path>
              <a:path w="1856739" h="2123440">
                <a:moveTo>
                  <a:pt x="1856613" y="0"/>
                </a:moveTo>
                <a:lnTo>
                  <a:pt x="1776221" y="33020"/>
                </a:lnTo>
                <a:lnTo>
                  <a:pt x="1795742" y="50042"/>
                </a:lnTo>
                <a:lnTo>
                  <a:pt x="1804289" y="40259"/>
                </a:lnTo>
                <a:lnTo>
                  <a:pt x="1846152" y="40259"/>
                </a:lnTo>
                <a:lnTo>
                  <a:pt x="18566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438397" y="2457450"/>
            <a:ext cx="1845310" cy="3162935"/>
          </a:xfrm>
          <a:custGeom>
            <a:avLst/>
            <a:gdLst/>
            <a:ahLst/>
            <a:cxnLst/>
            <a:rect l="l" t="t" r="r" b="b"/>
            <a:pathLst>
              <a:path w="1845310" h="3162935">
                <a:moveTo>
                  <a:pt x="1794748" y="60703"/>
                </a:moveTo>
                <a:lnTo>
                  <a:pt x="0" y="3149396"/>
                </a:lnTo>
                <a:lnTo>
                  <a:pt x="22351" y="3162414"/>
                </a:lnTo>
                <a:lnTo>
                  <a:pt x="1817074" y="73702"/>
                </a:lnTo>
                <a:lnTo>
                  <a:pt x="1794748" y="60703"/>
                </a:lnTo>
                <a:close/>
              </a:path>
              <a:path w="1845310" h="3162935">
                <a:moveTo>
                  <a:pt x="1841810" y="49529"/>
                </a:moveTo>
                <a:lnTo>
                  <a:pt x="1801240" y="49529"/>
                </a:lnTo>
                <a:lnTo>
                  <a:pt x="1823592" y="62484"/>
                </a:lnTo>
                <a:lnTo>
                  <a:pt x="1817074" y="73702"/>
                </a:lnTo>
                <a:lnTo>
                  <a:pt x="1839467" y="86740"/>
                </a:lnTo>
                <a:lnTo>
                  <a:pt x="1841810" y="49529"/>
                </a:lnTo>
                <a:close/>
              </a:path>
              <a:path w="1845310" h="3162935">
                <a:moveTo>
                  <a:pt x="1801240" y="49529"/>
                </a:moveTo>
                <a:lnTo>
                  <a:pt x="1794748" y="60703"/>
                </a:lnTo>
                <a:lnTo>
                  <a:pt x="1817074" y="73702"/>
                </a:lnTo>
                <a:lnTo>
                  <a:pt x="1823592" y="62484"/>
                </a:lnTo>
                <a:lnTo>
                  <a:pt x="1801240" y="49529"/>
                </a:lnTo>
                <a:close/>
              </a:path>
              <a:path w="1845310" h="3162935">
                <a:moveTo>
                  <a:pt x="1844928" y="0"/>
                </a:moveTo>
                <a:lnTo>
                  <a:pt x="1772285" y="47625"/>
                </a:lnTo>
                <a:lnTo>
                  <a:pt x="1794748" y="60703"/>
                </a:lnTo>
                <a:lnTo>
                  <a:pt x="1801240" y="49529"/>
                </a:lnTo>
                <a:lnTo>
                  <a:pt x="1841810" y="49529"/>
                </a:lnTo>
                <a:lnTo>
                  <a:pt x="1844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458336" y="4526534"/>
            <a:ext cx="1864360" cy="1087755"/>
          </a:xfrm>
          <a:custGeom>
            <a:avLst/>
            <a:gdLst/>
            <a:ahLst/>
            <a:cxnLst/>
            <a:rect l="l" t="t" r="r" b="b"/>
            <a:pathLst>
              <a:path w="1864360" h="1087754">
                <a:moveTo>
                  <a:pt x="1790300" y="1059880"/>
                </a:moveTo>
                <a:lnTo>
                  <a:pt x="1777364" y="1082281"/>
                </a:lnTo>
                <a:lnTo>
                  <a:pt x="1863978" y="1087628"/>
                </a:lnTo>
                <a:lnTo>
                  <a:pt x="1850004" y="1066368"/>
                </a:lnTo>
                <a:lnTo>
                  <a:pt x="1801495" y="1066368"/>
                </a:lnTo>
                <a:lnTo>
                  <a:pt x="1790300" y="1059880"/>
                </a:lnTo>
                <a:close/>
              </a:path>
              <a:path w="1864360" h="1087754">
                <a:moveTo>
                  <a:pt x="1803252" y="1037451"/>
                </a:moveTo>
                <a:lnTo>
                  <a:pt x="1790300" y="1059880"/>
                </a:lnTo>
                <a:lnTo>
                  <a:pt x="1801495" y="1066368"/>
                </a:lnTo>
                <a:lnTo>
                  <a:pt x="1814449" y="1043940"/>
                </a:lnTo>
                <a:lnTo>
                  <a:pt x="1803252" y="1037451"/>
                </a:lnTo>
                <a:close/>
              </a:path>
              <a:path w="1864360" h="1087754">
                <a:moveTo>
                  <a:pt x="1816227" y="1014984"/>
                </a:moveTo>
                <a:lnTo>
                  <a:pt x="1803252" y="1037451"/>
                </a:lnTo>
                <a:lnTo>
                  <a:pt x="1814449" y="1043940"/>
                </a:lnTo>
                <a:lnTo>
                  <a:pt x="1801495" y="1066368"/>
                </a:lnTo>
                <a:lnTo>
                  <a:pt x="1850004" y="1066368"/>
                </a:lnTo>
                <a:lnTo>
                  <a:pt x="1816227" y="1014984"/>
                </a:lnTo>
                <a:close/>
              </a:path>
              <a:path w="1864360" h="1087754">
                <a:moveTo>
                  <a:pt x="12953" y="0"/>
                </a:moveTo>
                <a:lnTo>
                  <a:pt x="0" y="22352"/>
                </a:lnTo>
                <a:lnTo>
                  <a:pt x="1790300" y="1059880"/>
                </a:lnTo>
                <a:lnTo>
                  <a:pt x="1803252" y="1037451"/>
                </a:lnTo>
                <a:lnTo>
                  <a:pt x="129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460241" y="4501896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3"/>
                </a:lnTo>
                <a:lnTo>
                  <a:pt x="1836927" y="51815"/>
                </a:lnTo>
                <a:lnTo>
                  <a:pt x="1798066" y="51815"/>
                </a:lnTo>
                <a:lnTo>
                  <a:pt x="1798066" y="25907"/>
                </a:lnTo>
                <a:lnTo>
                  <a:pt x="1836928" y="25907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785112" y="51815"/>
                </a:lnTo>
                <a:lnTo>
                  <a:pt x="1785112" y="25907"/>
                </a:lnTo>
                <a:close/>
              </a:path>
              <a:path w="1863089" h="78104">
                <a:moveTo>
                  <a:pt x="1836928" y="25907"/>
                </a:moveTo>
                <a:lnTo>
                  <a:pt x="1798066" y="25907"/>
                </a:lnTo>
                <a:lnTo>
                  <a:pt x="1798066" y="51815"/>
                </a:lnTo>
                <a:lnTo>
                  <a:pt x="1836927" y="51815"/>
                </a:lnTo>
                <a:lnTo>
                  <a:pt x="1862836" y="38861"/>
                </a:lnTo>
                <a:lnTo>
                  <a:pt x="183692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3449573" y="3461003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4"/>
                </a:lnTo>
                <a:lnTo>
                  <a:pt x="1836927" y="51816"/>
                </a:lnTo>
                <a:lnTo>
                  <a:pt x="1798065" y="51816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85112" y="51816"/>
                </a:lnTo>
                <a:lnTo>
                  <a:pt x="1785112" y="25908"/>
                </a:lnTo>
                <a:close/>
              </a:path>
              <a:path w="1863089" h="78104">
                <a:moveTo>
                  <a:pt x="1836928" y="25908"/>
                </a:moveTo>
                <a:lnTo>
                  <a:pt x="1798065" y="25908"/>
                </a:lnTo>
                <a:lnTo>
                  <a:pt x="1798065" y="51816"/>
                </a:lnTo>
                <a:lnTo>
                  <a:pt x="1836927" y="51816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469385" y="2418588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5">
                <a:moveTo>
                  <a:pt x="1785112" y="0"/>
                </a:moveTo>
                <a:lnTo>
                  <a:pt x="1785112" y="77724"/>
                </a:lnTo>
                <a:lnTo>
                  <a:pt x="1836928" y="51815"/>
                </a:lnTo>
                <a:lnTo>
                  <a:pt x="1798065" y="51815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5">
                <a:moveTo>
                  <a:pt x="1785112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1785112" y="51815"/>
                </a:lnTo>
                <a:lnTo>
                  <a:pt x="1785112" y="25908"/>
                </a:lnTo>
                <a:close/>
              </a:path>
              <a:path w="1863089" h="78105">
                <a:moveTo>
                  <a:pt x="1836928" y="25908"/>
                </a:moveTo>
                <a:lnTo>
                  <a:pt x="1798065" y="25908"/>
                </a:lnTo>
                <a:lnTo>
                  <a:pt x="1798065" y="51815"/>
                </a:lnTo>
                <a:lnTo>
                  <a:pt x="1836928" y="51815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441319" y="3474592"/>
            <a:ext cx="1880870" cy="2139315"/>
          </a:xfrm>
          <a:custGeom>
            <a:avLst/>
            <a:gdLst/>
            <a:ahLst/>
            <a:cxnLst/>
            <a:rect l="l" t="t" r="r" b="b"/>
            <a:pathLst>
              <a:path w="1880870" h="2139315">
                <a:moveTo>
                  <a:pt x="1819342" y="2089043"/>
                </a:moveTo>
                <a:lnTo>
                  <a:pt x="1799843" y="2106168"/>
                </a:lnTo>
                <a:lnTo>
                  <a:pt x="1880361" y="2138959"/>
                </a:lnTo>
                <a:lnTo>
                  <a:pt x="1869810" y="2098802"/>
                </a:lnTo>
                <a:lnTo>
                  <a:pt x="1827910" y="2098802"/>
                </a:lnTo>
                <a:lnTo>
                  <a:pt x="1819342" y="2089043"/>
                </a:lnTo>
                <a:close/>
              </a:path>
              <a:path w="1880870" h="2139315">
                <a:moveTo>
                  <a:pt x="1838750" y="2071998"/>
                </a:moveTo>
                <a:lnTo>
                  <a:pt x="1819342" y="2089043"/>
                </a:lnTo>
                <a:lnTo>
                  <a:pt x="1827910" y="2098802"/>
                </a:lnTo>
                <a:lnTo>
                  <a:pt x="1847341" y="2081784"/>
                </a:lnTo>
                <a:lnTo>
                  <a:pt x="1838750" y="2071998"/>
                </a:lnTo>
                <a:close/>
              </a:path>
              <a:path w="1880870" h="2139315">
                <a:moveTo>
                  <a:pt x="1858264" y="2054860"/>
                </a:moveTo>
                <a:lnTo>
                  <a:pt x="1838750" y="2071998"/>
                </a:lnTo>
                <a:lnTo>
                  <a:pt x="1847341" y="2081784"/>
                </a:lnTo>
                <a:lnTo>
                  <a:pt x="1827910" y="2098802"/>
                </a:lnTo>
                <a:lnTo>
                  <a:pt x="1869810" y="2098802"/>
                </a:lnTo>
                <a:lnTo>
                  <a:pt x="1858264" y="2054860"/>
                </a:lnTo>
                <a:close/>
              </a:path>
              <a:path w="1880870" h="2139315">
                <a:moveTo>
                  <a:pt x="19557" y="0"/>
                </a:moveTo>
                <a:lnTo>
                  <a:pt x="0" y="17018"/>
                </a:lnTo>
                <a:lnTo>
                  <a:pt x="1819342" y="2089043"/>
                </a:lnTo>
                <a:lnTo>
                  <a:pt x="1838750" y="2071998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438397" y="2450845"/>
            <a:ext cx="1884680" cy="3162935"/>
          </a:xfrm>
          <a:custGeom>
            <a:avLst/>
            <a:gdLst/>
            <a:ahLst/>
            <a:cxnLst/>
            <a:rect l="l" t="t" r="r" b="b"/>
            <a:pathLst>
              <a:path w="1884679" h="3162935">
                <a:moveTo>
                  <a:pt x="1833365" y="3102267"/>
                </a:moveTo>
                <a:lnTo>
                  <a:pt x="1811019" y="3115564"/>
                </a:lnTo>
                <a:lnTo>
                  <a:pt x="1884172" y="3162515"/>
                </a:lnTo>
                <a:lnTo>
                  <a:pt x="1880575" y="3113404"/>
                </a:lnTo>
                <a:lnTo>
                  <a:pt x="1839976" y="3113404"/>
                </a:lnTo>
                <a:lnTo>
                  <a:pt x="1833365" y="3102267"/>
                </a:lnTo>
                <a:close/>
              </a:path>
              <a:path w="1884679" h="3162935">
                <a:moveTo>
                  <a:pt x="1855583" y="3089046"/>
                </a:moveTo>
                <a:lnTo>
                  <a:pt x="1833365" y="3102267"/>
                </a:lnTo>
                <a:lnTo>
                  <a:pt x="1839976" y="3113404"/>
                </a:lnTo>
                <a:lnTo>
                  <a:pt x="1862201" y="3100197"/>
                </a:lnTo>
                <a:lnTo>
                  <a:pt x="1855583" y="3089046"/>
                </a:lnTo>
                <a:close/>
              </a:path>
              <a:path w="1884679" h="3162935">
                <a:moveTo>
                  <a:pt x="1877822" y="3075813"/>
                </a:moveTo>
                <a:lnTo>
                  <a:pt x="1855583" y="3089046"/>
                </a:lnTo>
                <a:lnTo>
                  <a:pt x="1862201" y="3100197"/>
                </a:lnTo>
                <a:lnTo>
                  <a:pt x="1839976" y="3113404"/>
                </a:lnTo>
                <a:lnTo>
                  <a:pt x="1880575" y="3113404"/>
                </a:lnTo>
                <a:lnTo>
                  <a:pt x="1877822" y="3075813"/>
                </a:lnTo>
                <a:close/>
              </a:path>
              <a:path w="1884679" h="3162935">
                <a:moveTo>
                  <a:pt x="22351" y="0"/>
                </a:moveTo>
                <a:lnTo>
                  <a:pt x="0" y="13207"/>
                </a:lnTo>
                <a:lnTo>
                  <a:pt x="1833365" y="3102267"/>
                </a:lnTo>
                <a:lnTo>
                  <a:pt x="1855583" y="3089046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887592" y="4368546"/>
            <a:ext cx="1172210" cy="1254760"/>
          </a:xfrm>
          <a:custGeom>
            <a:avLst/>
            <a:gdLst/>
            <a:ahLst/>
            <a:cxnLst/>
            <a:rect l="l" t="t" r="r" b="b"/>
            <a:pathLst>
              <a:path w="1172209" h="1254760">
                <a:moveTo>
                  <a:pt x="1109365" y="47985"/>
                </a:moveTo>
                <a:lnTo>
                  <a:pt x="0" y="1236852"/>
                </a:lnTo>
                <a:lnTo>
                  <a:pt x="19050" y="1254518"/>
                </a:lnTo>
                <a:lnTo>
                  <a:pt x="1128308" y="65618"/>
                </a:lnTo>
                <a:lnTo>
                  <a:pt x="1109365" y="47985"/>
                </a:lnTo>
                <a:close/>
              </a:path>
              <a:path w="1172209" h="1254760">
                <a:moveTo>
                  <a:pt x="1160575" y="38480"/>
                </a:moveTo>
                <a:lnTo>
                  <a:pt x="1118235" y="38480"/>
                </a:lnTo>
                <a:lnTo>
                  <a:pt x="1137158" y="56133"/>
                </a:lnTo>
                <a:lnTo>
                  <a:pt x="1128308" y="65618"/>
                </a:lnTo>
                <a:lnTo>
                  <a:pt x="1147317" y="83311"/>
                </a:lnTo>
                <a:lnTo>
                  <a:pt x="1160575" y="38480"/>
                </a:lnTo>
                <a:close/>
              </a:path>
              <a:path w="1172209" h="1254760">
                <a:moveTo>
                  <a:pt x="1118235" y="38480"/>
                </a:moveTo>
                <a:lnTo>
                  <a:pt x="1109365" y="47985"/>
                </a:lnTo>
                <a:lnTo>
                  <a:pt x="1128308" y="65618"/>
                </a:lnTo>
                <a:lnTo>
                  <a:pt x="1137158" y="56133"/>
                </a:lnTo>
                <a:lnTo>
                  <a:pt x="1118235" y="38480"/>
                </a:lnTo>
                <a:close/>
              </a:path>
              <a:path w="1172209" h="1254760">
                <a:moveTo>
                  <a:pt x="1171956" y="0"/>
                </a:moveTo>
                <a:lnTo>
                  <a:pt x="1090422" y="30352"/>
                </a:lnTo>
                <a:lnTo>
                  <a:pt x="1109365" y="47985"/>
                </a:lnTo>
                <a:lnTo>
                  <a:pt x="1118235" y="38480"/>
                </a:lnTo>
                <a:lnTo>
                  <a:pt x="1160575" y="38480"/>
                </a:lnTo>
                <a:lnTo>
                  <a:pt x="11719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885941" y="3608070"/>
            <a:ext cx="1171575" cy="2012314"/>
          </a:xfrm>
          <a:custGeom>
            <a:avLst/>
            <a:gdLst/>
            <a:ahLst/>
            <a:cxnLst/>
            <a:rect l="l" t="t" r="r" b="b"/>
            <a:pathLst>
              <a:path w="1171575" h="2012314">
                <a:moveTo>
                  <a:pt x="1121099" y="60825"/>
                </a:moveTo>
                <a:lnTo>
                  <a:pt x="0" y="1999106"/>
                </a:lnTo>
                <a:lnTo>
                  <a:pt x="22352" y="2012086"/>
                </a:lnTo>
                <a:lnTo>
                  <a:pt x="1143473" y="73742"/>
                </a:lnTo>
                <a:lnTo>
                  <a:pt x="1121099" y="60825"/>
                </a:lnTo>
                <a:close/>
              </a:path>
              <a:path w="1171575" h="2012314">
                <a:moveTo>
                  <a:pt x="1168220" y="49529"/>
                </a:moveTo>
                <a:lnTo>
                  <a:pt x="1127633" y="49529"/>
                </a:lnTo>
                <a:lnTo>
                  <a:pt x="1149985" y="62483"/>
                </a:lnTo>
                <a:lnTo>
                  <a:pt x="1143473" y="73742"/>
                </a:lnTo>
                <a:lnTo>
                  <a:pt x="1165987" y="86740"/>
                </a:lnTo>
                <a:lnTo>
                  <a:pt x="1168220" y="49529"/>
                </a:lnTo>
                <a:close/>
              </a:path>
              <a:path w="1171575" h="2012314">
                <a:moveTo>
                  <a:pt x="1127633" y="49529"/>
                </a:moveTo>
                <a:lnTo>
                  <a:pt x="1121099" y="60825"/>
                </a:lnTo>
                <a:lnTo>
                  <a:pt x="1143473" y="73742"/>
                </a:lnTo>
                <a:lnTo>
                  <a:pt x="1149985" y="62483"/>
                </a:lnTo>
                <a:lnTo>
                  <a:pt x="1127633" y="49529"/>
                </a:lnTo>
                <a:close/>
              </a:path>
              <a:path w="1171575" h="2012314">
                <a:moveTo>
                  <a:pt x="1171193" y="0"/>
                </a:moveTo>
                <a:lnTo>
                  <a:pt x="1098677" y="47878"/>
                </a:lnTo>
                <a:lnTo>
                  <a:pt x="1121099" y="60825"/>
                </a:lnTo>
                <a:lnTo>
                  <a:pt x="1127633" y="49529"/>
                </a:lnTo>
                <a:lnTo>
                  <a:pt x="1168220" y="49529"/>
                </a:lnTo>
                <a:lnTo>
                  <a:pt x="1171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923794" y="2556510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147822" y="226999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19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929889" y="359435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155442" y="3307841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2923794" y="4664202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147822" y="4377690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929889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155442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360670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5584697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5382005" y="4642865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606034" y="435482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331714" y="3605021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555741" y="331850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19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337809" y="253517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563361" y="224713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20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3426714" y="4605020"/>
            <a:ext cx="205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419602" y="5703823"/>
            <a:ext cx="205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888228" y="2007489"/>
            <a:ext cx="205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897626" y="4033520"/>
            <a:ext cx="20574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276594" y="1876044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4">
                <a:moveTo>
                  <a:pt x="2387473" y="0"/>
                </a:moveTo>
                <a:lnTo>
                  <a:pt x="2387473" y="86867"/>
                </a:lnTo>
                <a:lnTo>
                  <a:pt x="2445384" y="57911"/>
                </a:lnTo>
                <a:lnTo>
                  <a:pt x="2401951" y="57911"/>
                </a:lnTo>
                <a:lnTo>
                  <a:pt x="2401951" y="28955"/>
                </a:lnTo>
                <a:lnTo>
                  <a:pt x="2445384" y="28955"/>
                </a:lnTo>
                <a:lnTo>
                  <a:pt x="2387473" y="0"/>
                </a:lnTo>
                <a:close/>
              </a:path>
              <a:path w="2474595" h="86994">
                <a:moveTo>
                  <a:pt x="238747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87473" y="57911"/>
                </a:lnTo>
                <a:lnTo>
                  <a:pt x="2387473" y="28955"/>
                </a:lnTo>
                <a:close/>
              </a:path>
              <a:path w="2474595" h="86994">
                <a:moveTo>
                  <a:pt x="2445384" y="28955"/>
                </a:moveTo>
                <a:lnTo>
                  <a:pt x="2401951" y="28955"/>
                </a:lnTo>
                <a:lnTo>
                  <a:pt x="2401951" y="57911"/>
                </a:lnTo>
                <a:lnTo>
                  <a:pt x="2445384" y="57911"/>
                </a:lnTo>
                <a:lnTo>
                  <a:pt x="2474340" y="43433"/>
                </a:lnTo>
                <a:lnTo>
                  <a:pt x="2445384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469123" y="354329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5" h="2474595">
                <a:moveTo>
                  <a:pt x="57911" y="72390"/>
                </a:moveTo>
                <a:lnTo>
                  <a:pt x="28955" y="72390"/>
                </a:lnTo>
                <a:lnTo>
                  <a:pt x="28955" y="2474341"/>
                </a:lnTo>
                <a:lnTo>
                  <a:pt x="57911" y="2474341"/>
                </a:lnTo>
                <a:lnTo>
                  <a:pt x="57911" y="72390"/>
                </a:lnTo>
                <a:close/>
              </a:path>
              <a:path w="86995" h="247459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5" h="2474595">
                <a:moveTo>
                  <a:pt x="79628" y="72390"/>
                </a:moveTo>
                <a:lnTo>
                  <a:pt x="57911" y="72390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8785606" y="1713610"/>
            <a:ext cx="1727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411973" y="889"/>
            <a:ext cx="19558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𝑎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303264" y="1912620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5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7502652" y="833627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4" h="1079500">
                <a:moveTo>
                  <a:pt x="0" y="1079246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8087359" y="438658"/>
            <a:ext cx="74612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𝑎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503034" y="1507235"/>
            <a:ext cx="76771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𝑎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 0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2974848" y="22692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362838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2967227" y="3307079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39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382767" y="3314700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9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434584" y="54315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51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542" y="623189"/>
            <a:ext cx="116776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90" dirty="0">
                <a:latin typeface="Calibri Light" panose="020F0302020204030204"/>
                <a:cs typeface="Calibri Light" panose="020F0302020204030204"/>
              </a:rPr>
              <a:t>R</a:t>
            </a:r>
            <a:r>
              <a:rPr sz="4400" b="0" spc="-5" dirty="0">
                <a:latin typeface="Calibri Light" panose="020F0302020204030204"/>
                <a:cs typeface="Calibri Light" panose="020F0302020204030204"/>
              </a:rPr>
              <a:t>e</a:t>
            </a:r>
            <a:r>
              <a:rPr sz="4400" b="0" spc="-90" dirty="0">
                <a:latin typeface="Calibri Light" panose="020F0302020204030204"/>
                <a:cs typeface="Calibri Light" panose="020F0302020204030204"/>
              </a:rPr>
              <a:t>L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U</a:t>
            </a:r>
            <a:endParaRPr sz="4400">
              <a:latin typeface="Calibri Light" panose="020F0302020204030204"/>
              <a:cs typeface="Calibri Light" panose="020F030202020403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67778" y="4338828"/>
            <a:ext cx="701675" cy="78105"/>
          </a:xfrm>
          <a:custGeom>
            <a:avLst/>
            <a:gdLst/>
            <a:ahLst/>
            <a:cxnLst/>
            <a:rect l="l" t="t" r="r" b="b"/>
            <a:pathLst>
              <a:path w="701675" h="78104">
                <a:moveTo>
                  <a:pt x="623570" y="0"/>
                </a:moveTo>
                <a:lnTo>
                  <a:pt x="623570" y="77724"/>
                </a:lnTo>
                <a:lnTo>
                  <a:pt x="675385" y="51816"/>
                </a:lnTo>
                <a:lnTo>
                  <a:pt x="636524" y="51816"/>
                </a:lnTo>
                <a:lnTo>
                  <a:pt x="636524" y="25908"/>
                </a:lnTo>
                <a:lnTo>
                  <a:pt x="675386" y="25908"/>
                </a:lnTo>
                <a:lnTo>
                  <a:pt x="623570" y="0"/>
                </a:lnTo>
                <a:close/>
              </a:path>
              <a:path w="701675" h="78104">
                <a:moveTo>
                  <a:pt x="623570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23570" y="51816"/>
                </a:lnTo>
                <a:lnTo>
                  <a:pt x="623570" y="25908"/>
                </a:lnTo>
                <a:close/>
              </a:path>
              <a:path w="701675" h="78104">
                <a:moveTo>
                  <a:pt x="675386" y="25908"/>
                </a:moveTo>
                <a:lnTo>
                  <a:pt x="636524" y="25908"/>
                </a:lnTo>
                <a:lnTo>
                  <a:pt x="636524" y="51816"/>
                </a:lnTo>
                <a:lnTo>
                  <a:pt x="675385" y="51816"/>
                </a:lnTo>
                <a:lnTo>
                  <a:pt x="701294" y="38862"/>
                </a:lnTo>
                <a:lnTo>
                  <a:pt x="67538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43393" y="3560064"/>
            <a:ext cx="725170" cy="78105"/>
          </a:xfrm>
          <a:custGeom>
            <a:avLst/>
            <a:gdLst/>
            <a:ahLst/>
            <a:cxnLst/>
            <a:rect l="l" t="t" r="r" b="b"/>
            <a:pathLst>
              <a:path w="725170" h="78104">
                <a:moveTo>
                  <a:pt x="647446" y="0"/>
                </a:moveTo>
                <a:lnTo>
                  <a:pt x="647446" y="77724"/>
                </a:lnTo>
                <a:lnTo>
                  <a:pt x="699261" y="51816"/>
                </a:lnTo>
                <a:lnTo>
                  <a:pt x="660400" y="51816"/>
                </a:lnTo>
                <a:lnTo>
                  <a:pt x="660400" y="25908"/>
                </a:lnTo>
                <a:lnTo>
                  <a:pt x="699262" y="25908"/>
                </a:lnTo>
                <a:lnTo>
                  <a:pt x="647446" y="0"/>
                </a:lnTo>
                <a:close/>
              </a:path>
              <a:path w="725170" h="78104">
                <a:moveTo>
                  <a:pt x="647446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647446" y="51816"/>
                </a:lnTo>
                <a:lnTo>
                  <a:pt x="647446" y="25908"/>
                </a:lnTo>
                <a:close/>
              </a:path>
              <a:path w="725170" h="78104">
                <a:moveTo>
                  <a:pt x="699262" y="25908"/>
                </a:moveTo>
                <a:lnTo>
                  <a:pt x="660400" y="25908"/>
                </a:lnTo>
                <a:lnTo>
                  <a:pt x="660400" y="51816"/>
                </a:lnTo>
                <a:lnTo>
                  <a:pt x="699261" y="51816"/>
                </a:lnTo>
                <a:lnTo>
                  <a:pt x="725170" y="38862"/>
                </a:lnTo>
                <a:lnTo>
                  <a:pt x="699262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8596" y="3314700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8596" y="33147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22645" y="3221759"/>
            <a:ext cx="246379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4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1455" y="4437888"/>
            <a:ext cx="342900" cy="3429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81455" y="4437888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57393" y="4357139"/>
            <a:ext cx="266700" cy="455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1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74264" y="2170176"/>
            <a:ext cx="574548" cy="574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74264" y="2170176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8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77311" y="3195827"/>
            <a:ext cx="573024" cy="573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77311" y="3195827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4">
                <a:moveTo>
                  <a:pt x="0" y="286512"/>
                </a:moveTo>
                <a:lnTo>
                  <a:pt x="3749" y="240036"/>
                </a:lnTo>
                <a:lnTo>
                  <a:pt x="14606" y="195949"/>
                </a:lnTo>
                <a:lnTo>
                  <a:pt x="31978" y="154840"/>
                </a:lnTo>
                <a:lnTo>
                  <a:pt x="55278" y="117299"/>
                </a:lnTo>
                <a:lnTo>
                  <a:pt x="83915" y="83915"/>
                </a:lnTo>
                <a:lnTo>
                  <a:pt x="117299" y="55278"/>
                </a:lnTo>
                <a:lnTo>
                  <a:pt x="154840" y="31978"/>
                </a:lnTo>
                <a:lnTo>
                  <a:pt x="195949" y="14606"/>
                </a:lnTo>
                <a:lnTo>
                  <a:pt x="240036" y="3749"/>
                </a:lnTo>
                <a:lnTo>
                  <a:pt x="286512" y="0"/>
                </a:lnTo>
                <a:lnTo>
                  <a:pt x="332987" y="3749"/>
                </a:lnTo>
                <a:lnTo>
                  <a:pt x="377074" y="14606"/>
                </a:lnTo>
                <a:lnTo>
                  <a:pt x="418183" y="31978"/>
                </a:lnTo>
                <a:lnTo>
                  <a:pt x="455724" y="55278"/>
                </a:lnTo>
                <a:lnTo>
                  <a:pt x="489108" y="83915"/>
                </a:lnTo>
                <a:lnTo>
                  <a:pt x="517745" y="117299"/>
                </a:lnTo>
                <a:lnTo>
                  <a:pt x="541045" y="154840"/>
                </a:lnTo>
                <a:lnTo>
                  <a:pt x="558417" y="195949"/>
                </a:lnTo>
                <a:lnTo>
                  <a:pt x="569274" y="240036"/>
                </a:lnTo>
                <a:lnTo>
                  <a:pt x="573024" y="286512"/>
                </a:lnTo>
                <a:lnTo>
                  <a:pt x="569274" y="332987"/>
                </a:lnTo>
                <a:lnTo>
                  <a:pt x="558417" y="377074"/>
                </a:lnTo>
                <a:lnTo>
                  <a:pt x="541045" y="418183"/>
                </a:lnTo>
                <a:lnTo>
                  <a:pt x="517745" y="455724"/>
                </a:lnTo>
                <a:lnTo>
                  <a:pt x="489108" y="489108"/>
                </a:lnTo>
                <a:lnTo>
                  <a:pt x="455724" y="517745"/>
                </a:lnTo>
                <a:lnTo>
                  <a:pt x="418183" y="541045"/>
                </a:lnTo>
                <a:lnTo>
                  <a:pt x="377074" y="558417"/>
                </a:lnTo>
                <a:lnTo>
                  <a:pt x="332987" y="569274"/>
                </a:lnTo>
                <a:lnTo>
                  <a:pt x="286512" y="573024"/>
                </a:lnTo>
                <a:lnTo>
                  <a:pt x="240036" y="569274"/>
                </a:lnTo>
                <a:lnTo>
                  <a:pt x="195949" y="558417"/>
                </a:lnTo>
                <a:lnTo>
                  <a:pt x="154840" y="541045"/>
                </a:lnTo>
                <a:lnTo>
                  <a:pt x="117299" y="517745"/>
                </a:lnTo>
                <a:lnTo>
                  <a:pt x="83915" y="489108"/>
                </a:lnTo>
                <a:lnTo>
                  <a:pt x="55278" y="455724"/>
                </a:lnTo>
                <a:lnTo>
                  <a:pt x="31978" y="418183"/>
                </a:lnTo>
                <a:lnTo>
                  <a:pt x="14606" y="377074"/>
                </a:lnTo>
                <a:lnTo>
                  <a:pt x="3749" y="332987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228157" y="3318220"/>
            <a:ext cx="2514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0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02085" y="4101556"/>
            <a:ext cx="27178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60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295900" y="3211067"/>
            <a:ext cx="573024" cy="574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295900" y="3211067"/>
            <a:ext cx="573405" cy="574675"/>
          </a:xfrm>
          <a:custGeom>
            <a:avLst/>
            <a:gdLst/>
            <a:ahLst/>
            <a:cxnLst/>
            <a:rect l="l" t="t" r="r" b="b"/>
            <a:pathLst>
              <a:path w="573404" h="574675">
                <a:moveTo>
                  <a:pt x="0" y="287274"/>
                </a:moveTo>
                <a:lnTo>
                  <a:pt x="3749" y="240684"/>
                </a:lnTo>
                <a:lnTo>
                  <a:pt x="14606" y="196486"/>
                </a:lnTo>
                <a:lnTo>
                  <a:pt x="31978" y="155270"/>
                </a:lnTo>
                <a:lnTo>
                  <a:pt x="55278" y="117628"/>
                </a:lnTo>
                <a:lnTo>
                  <a:pt x="83915" y="84153"/>
                </a:lnTo>
                <a:lnTo>
                  <a:pt x="117299" y="55437"/>
                </a:lnTo>
                <a:lnTo>
                  <a:pt x="154840" y="32071"/>
                </a:lnTo>
                <a:lnTo>
                  <a:pt x="195949" y="14648"/>
                </a:lnTo>
                <a:lnTo>
                  <a:pt x="240036" y="3760"/>
                </a:lnTo>
                <a:lnTo>
                  <a:pt x="286512" y="0"/>
                </a:lnTo>
                <a:lnTo>
                  <a:pt x="332987" y="3760"/>
                </a:lnTo>
                <a:lnTo>
                  <a:pt x="377074" y="14648"/>
                </a:lnTo>
                <a:lnTo>
                  <a:pt x="418183" y="32071"/>
                </a:lnTo>
                <a:lnTo>
                  <a:pt x="455724" y="55437"/>
                </a:lnTo>
                <a:lnTo>
                  <a:pt x="489108" y="84153"/>
                </a:lnTo>
                <a:lnTo>
                  <a:pt x="517745" y="117628"/>
                </a:lnTo>
                <a:lnTo>
                  <a:pt x="541045" y="155270"/>
                </a:lnTo>
                <a:lnTo>
                  <a:pt x="558417" y="196486"/>
                </a:lnTo>
                <a:lnTo>
                  <a:pt x="569274" y="240684"/>
                </a:lnTo>
                <a:lnTo>
                  <a:pt x="573024" y="287274"/>
                </a:lnTo>
                <a:lnTo>
                  <a:pt x="569274" y="333863"/>
                </a:lnTo>
                <a:lnTo>
                  <a:pt x="558417" y="378061"/>
                </a:lnTo>
                <a:lnTo>
                  <a:pt x="541045" y="419277"/>
                </a:lnTo>
                <a:lnTo>
                  <a:pt x="517745" y="456919"/>
                </a:lnTo>
                <a:lnTo>
                  <a:pt x="489108" y="490394"/>
                </a:lnTo>
                <a:lnTo>
                  <a:pt x="455724" y="519110"/>
                </a:lnTo>
                <a:lnTo>
                  <a:pt x="418183" y="542476"/>
                </a:lnTo>
                <a:lnTo>
                  <a:pt x="377074" y="559899"/>
                </a:lnTo>
                <a:lnTo>
                  <a:pt x="332987" y="570787"/>
                </a:lnTo>
                <a:lnTo>
                  <a:pt x="286512" y="574548"/>
                </a:lnTo>
                <a:lnTo>
                  <a:pt x="240036" y="570787"/>
                </a:lnTo>
                <a:lnTo>
                  <a:pt x="195949" y="559899"/>
                </a:lnTo>
                <a:lnTo>
                  <a:pt x="154840" y="542476"/>
                </a:lnTo>
                <a:lnTo>
                  <a:pt x="117299" y="519110"/>
                </a:lnTo>
                <a:lnTo>
                  <a:pt x="83915" y="490394"/>
                </a:lnTo>
                <a:lnTo>
                  <a:pt x="55278" y="456919"/>
                </a:lnTo>
                <a:lnTo>
                  <a:pt x="31978" y="419277"/>
                </a:lnTo>
                <a:lnTo>
                  <a:pt x="14606" y="378061"/>
                </a:lnTo>
                <a:lnTo>
                  <a:pt x="3749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56119" y="3320796"/>
            <a:ext cx="574548" cy="5730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56119" y="3320796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1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8" y="286511"/>
                </a:lnTo>
                <a:lnTo>
                  <a:pt x="570787" y="332987"/>
                </a:lnTo>
                <a:lnTo>
                  <a:pt x="559899" y="377074"/>
                </a:lnTo>
                <a:lnTo>
                  <a:pt x="542476" y="418183"/>
                </a:lnTo>
                <a:lnTo>
                  <a:pt x="519110" y="455724"/>
                </a:lnTo>
                <a:lnTo>
                  <a:pt x="490394" y="489108"/>
                </a:lnTo>
                <a:lnTo>
                  <a:pt x="456919" y="517745"/>
                </a:lnTo>
                <a:lnTo>
                  <a:pt x="419277" y="541045"/>
                </a:lnTo>
                <a:lnTo>
                  <a:pt x="378061" y="558417"/>
                </a:lnTo>
                <a:lnTo>
                  <a:pt x="333863" y="569274"/>
                </a:lnTo>
                <a:lnTo>
                  <a:pt x="287274" y="573023"/>
                </a:lnTo>
                <a:lnTo>
                  <a:pt x="240684" y="569274"/>
                </a:lnTo>
                <a:lnTo>
                  <a:pt x="196486" y="558417"/>
                </a:lnTo>
                <a:lnTo>
                  <a:pt x="155270" y="541045"/>
                </a:lnTo>
                <a:lnTo>
                  <a:pt x="117628" y="517745"/>
                </a:lnTo>
                <a:lnTo>
                  <a:pt x="84153" y="489108"/>
                </a:lnTo>
                <a:lnTo>
                  <a:pt x="55437" y="455724"/>
                </a:lnTo>
                <a:lnTo>
                  <a:pt x="32071" y="418183"/>
                </a:lnTo>
                <a:lnTo>
                  <a:pt x="14648" y="377074"/>
                </a:lnTo>
                <a:lnTo>
                  <a:pt x="3760" y="332987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057643" y="4079747"/>
            <a:ext cx="574548" cy="574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57643" y="4079747"/>
            <a:ext cx="574675" cy="574675"/>
          </a:xfrm>
          <a:custGeom>
            <a:avLst/>
            <a:gdLst/>
            <a:ahLst/>
            <a:cxnLst/>
            <a:rect l="l" t="t" r="r" b="b"/>
            <a:pathLst>
              <a:path w="574675" h="574675">
                <a:moveTo>
                  <a:pt x="0" y="287274"/>
                </a:moveTo>
                <a:lnTo>
                  <a:pt x="3760" y="240684"/>
                </a:lnTo>
                <a:lnTo>
                  <a:pt x="14648" y="196486"/>
                </a:lnTo>
                <a:lnTo>
                  <a:pt x="32071" y="155270"/>
                </a:lnTo>
                <a:lnTo>
                  <a:pt x="55437" y="117628"/>
                </a:lnTo>
                <a:lnTo>
                  <a:pt x="84153" y="84153"/>
                </a:lnTo>
                <a:lnTo>
                  <a:pt x="117628" y="55437"/>
                </a:lnTo>
                <a:lnTo>
                  <a:pt x="155270" y="32071"/>
                </a:lnTo>
                <a:lnTo>
                  <a:pt x="196486" y="14648"/>
                </a:lnTo>
                <a:lnTo>
                  <a:pt x="240684" y="3760"/>
                </a:lnTo>
                <a:lnTo>
                  <a:pt x="287274" y="0"/>
                </a:lnTo>
                <a:lnTo>
                  <a:pt x="333863" y="3760"/>
                </a:lnTo>
                <a:lnTo>
                  <a:pt x="378061" y="14648"/>
                </a:lnTo>
                <a:lnTo>
                  <a:pt x="419277" y="32071"/>
                </a:lnTo>
                <a:lnTo>
                  <a:pt x="456919" y="55437"/>
                </a:lnTo>
                <a:lnTo>
                  <a:pt x="490394" y="84153"/>
                </a:lnTo>
                <a:lnTo>
                  <a:pt x="519110" y="117628"/>
                </a:lnTo>
                <a:lnTo>
                  <a:pt x="542476" y="155270"/>
                </a:lnTo>
                <a:lnTo>
                  <a:pt x="559899" y="196486"/>
                </a:lnTo>
                <a:lnTo>
                  <a:pt x="570787" y="240684"/>
                </a:lnTo>
                <a:lnTo>
                  <a:pt x="574548" y="287274"/>
                </a:lnTo>
                <a:lnTo>
                  <a:pt x="570787" y="333863"/>
                </a:lnTo>
                <a:lnTo>
                  <a:pt x="559899" y="378061"/>
                </a:lnTo>
                <a:lnTo>
                  <a:pt x="542476" y="419277"/>
                </a:lnTo>
                <a:lnTo>
                  <a:pt x="519110" y="456919"/>
                </a:lnTo>
                <a:lnTo>
                  <a:pt x="490394" y="490394"/>
                </a:lnTo>
                <a:lnTo>
                  <a:pt x="456919" y="519110"/>
                </a:lnTo>
                <a:lnTo>
                  <a:pt x="419277" y="542476"/>
                </a:lnTo>
                <a:lnTo>
                  <a:pt x="378061" y="559899"/>
                </a:lnTo>
                <a:lnTo>
                  <a:pt x="333863" y="570787"/>
                </a:lnTo>
                <a:lnTo>
                  <a:pt x="287274" y="574547"/>
                </a:lnTo>
                <a:lnTo>
                  <a:pt x="240684" y="570787"/>
                </a:lnTo>
                <a:lnTo>
                  <a:pt x="196486" y="559899"/>
                </a:lnTo>
                <a:lnTo>
                  <a:pt x="155270" y="542476"/>
                </a:lnTo>
                <a:lnTo>
                  <a:pt x="117628" y="519110"/>
                </a:lnTo>
                <a:lnTo>
                  <a:pt x="84153" y="490394"/>
                </a:lnTo>
                <a:lnTo>
                  <a:pt x="55437" y="456919"/>
                </a:lnTo>
                <a:lnTo>
                  <a:pt x="32071" y="419277"/>
                </a:lnTo>
                <a:lnTo>
                  <a:pt x="14648" y="378061"/>
                </a:lnTo>
                <a:lnTo>
                  <a:pt x="3760" y="333863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43223" y="2446147"/>
            <a:ext cx="1853564" cy="1052830"/>
          </a:xfrm>
          <a:custGeom>
            <a:avLst/>
            <a:gdLst/>
            <a:ahLst/>
            <a:cxnLst/>
            <a:rect l="l" t="t" r="r" b="b"/>
            <a:pathLst>
              <a:path w="1853564" h="1052829">
                <a:moveTo>
                  <a:pt x="1779117" y="1025993"/>
                </a:moveTo>
                <a:lnTo>
                  <a:pt x="1766442" y="1048512"/>
                </a:lnTo>
                <a:lnTo>
                  <a:pt x="1853184" y="1052829"/>
                </a:lnTo>
                <a:lnTo>
                  <a:pt x="1839372" y="1032382"/>
                </a:lnTo>
                <a:lnTo>
                  <a:pt x="1790446" y="1032382"/>
                </a:lnTo>
                <a:lnTo>
                  <a:pt x="1779117" y="1025993"/>
                </a:lnTo>
                <a:close/>
              </a:path>
              <a:path w="1853564" h="1052829">
                <a:moveTo>
                  <a:pt x="1791835" y="1003398"/>
                </a:moveTo>
                <a:lnTo>
                  <a:pt x="1779117" y="1025993"/>
                </a:lnTo>
                <a:lnTo>
                  <a:pt x="1790446" y="1032382"/>
                </a:lnTo>
                <a:lnTo>
                  <a:pt x="1803146" y="1009776"/>
                </a:lnTo>
                <a:lnTo>
                  <a:pt x="1791835" y="1003398"/>
                </a:lnTo>
                <a:close/>
              </a:path>
              <a:path w="1853564" h="1052829">
                <a:moveTo>
                  <a:pt x="1804542" y="980820"/>
                </a:moveTo>
                <a:lnTo>
                  <a:pt x="1791835" y="1003398"/>
                </a:lnTo>
                <a:lnTo>
                  <a:pt x="1803146" y="1009776"/>
                </a:lnTo>
                <a:lnTo>
                  <a:pt x="1790446" y="1032382"/>
                </a:lnTo>
                <a:lnTo>
                  <a:pt x="1839372" y="1032382"/>
                </a:lnTo>
                <a:lnTo>
                  <a:pt x="1804542" y="980820"/>
                </a:lnTo>
                <a:close/>
              </a:path>
              <a:path w="1853564" h="1052829">
                <a:moveTo>
                  <a:pt x="12700" y="0"/>
                </a:moveTo>
                <a:lnTo>
                  <a:pt x="0" y="22605"/>
                </a:lnTo>
                <a:lnTo>
                  <a:pt x="1779117" y="1025993"/>
                </a:lnTo>
                <a:lnTo>
                  <a:pt x="1791835" y="1003398"/>
                </a:lnTo>
                <a:lnTo>
                  <a:pt x="127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90827" y="2457450"/>
            <a:ext cx="1584960" cy="1004569"/>
          </a:xfrm>
          <a:custGeom>
            <a:avLst/>
            <a:gdLst/>
            <a:ahLst/>
            <a:cxnLst/>
            <a:rect l="l" t="t" r="r" b="b"/>
            <a:pathLst>
              <a:path w="1584960" h="1004570">
                <a:moveTo>
                  <a:pt x="1511875" y="30409"/>
                </a:moveTo>
                <a:lnTo>
                  <a:pt x="0" y="982345"/>
                </a:lnTo>
                <a:lnTo>
                  <a:pt x="13715" y="1004315"/>
                </a:lnTo>
                <a:lnTo>
                  <a:pt x="1525706" y="52387"/>
                </a:lnTo>
                <a:lnTo>
                  <a:pt x="1511875" y="30409"/>
                </a:lnTo>
                <a:close/>
              </a:path>
              <a:path w="1584960" h="1004570">
                <a:moveTo>
                  <a:pt x="1570321" y="23495"/>
                </a:moveTo>
                <a:lnTo>
                  <a:pt x="1522857" y="23495"/>
                </a:lnTo>
                <a:lnTo>
                  <a:pt x="1536699" y="45465"/>
                </a:lnTo>
                <a:lnTo>
                  <a:pt x="1525706" y="52387"/>
                </a:lnTo>
                <a:lnTo>
                  <a:pt x="1539494" y="74295"/>
                </a:lnTo>
                <a:lnTo>
                  <a:pt x="1570321" y="23495"/>
                </a:lnTo>
                <a:close/>
              </a:path>
              <a:path w="1584960" h="1004570">
                <a:moveTo>
                  <a:pt x="1522857" y="23495"/>
                </a:moveTo>
                <a:lnTo>
                  <a:pt x="1511875" y="30409"/>
                </a:lnTo>
                <a:lnTo>
                  <a:pt x="1525706" y="52387"/>
                </a:lnTo>
                <a:lnTo>
                  <a:pt x="1536699" y="45465"/>
                </a:lnTo>
                <a:lnTo>
                  <a:pt x="1522857" y="23495"/>
                </a:lnTo>
                <a:close/>
              </a:path>
              <a:path w="1584960" h="1004570">
                <a:moveTo>
                  <a:pt x="1584579" y="0"/>
                </a:moveTo>
                <a:lnTo>
                  <a:pt x="1498092" y="8509"/>
                </a:lnTo>
                <a:lnTo>
                  <a:pt x="1511875" y="30409"/>
                </a:lnTo>
                <a:lnTo>
                  <a:pt x="1522857" y="23495"/>
                </a:lnTo>
                <a:lnTo>
                  <a:pt x="1570321" y="23495"/>
                </a:lnTo>
                <a:lnTo>
                  <a:pt x="15845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02258" y="3444366"/>
            <a:ext cx="1575435" cy="78105"/>
          </a:xfrm>
          <a:custGeom>
            <a:avLst/>
            <a:gdLst/>
            <a:ahLst/>
            <a:cxnLst/>
            <a:rect l="l" t="t" r="r" b="b"/>
            <a:pathLst>
              <a:path w="1575435" h="78104">
                <a:moveTo>
                  <a:pt x="1549527" y="25908"/>
                </a:moveTo>
                <a:lnTo>
                  <a:pt x="1510537" y="25908"/>
                </a:lnTo>
                <a:lnTo>
                  <a:pt x="1510537" y="51816"/>
                </a:lnTo>
                <a:lnTo>
                  <a:pt x="1497626" y="51845"/>
                </a:lnTo>
                <a:lnTo>
                  <a:pt x="1497711" y="77724"/>
                </a:lnTo>
                <a:lnTo>
                  <a:pt x="1575308" y="38735"/>
                </a:lnTo>
                <a:lnTo>
                  <a:pt x="1549527" y="25908"/>
                </a:lnTo>
                <a:close/>
              </a:path>
              <a:path w="1575435" h="78104">
                <a:moveTo>
                  <a:pt x="1497541" y="25937"/>
                </a:moveTo>
                <a:lnTo>
                  <a:pt x="0" y="29337"/>
                </a:lnTo>
                <a:lnTo>
                  <a:pt x="0" y="55245"/>
                </a:lnTo>
                <a:lnTo>
                  <a:pt x="1497626" y="51845"/>
                </a:lnTo>
                <a:lnTo>
                  <a:pt x="1497541" y="25937"/>
                </a:lnTo>
                <a:close/>
              </a:path>
              <a:path w="1575435" h="78104">
                <a:moveTo>
                  <a:pt x="1510537" y="25908"/>
                </a:moveTo>
                <a:lnTo>
                  <a:pt x="1497541" y="25937"/>
                </a:lnTo>
                <a:lnTo>
                  <a:pt x="1497626" y="51845"/>
                </a:lnTo>
                <a:lnTo>
                  <a:pt x="1510537" y="51816"/>
                </a:lnTo>
                <a:lnTo>
                  <a:pt x="1510537" y="25908"/>
                </a:lnTo>
                <a:close/>
              </a:path>
              <a:path w="1575435" h="78104">
                <a:moveTo>
                  <a:pt x="1497456" y="0"/>
                </a:moveTo>
                <a:lnTo>
                  <a:pt x="1497541" y="25937"/>
                </a:lnTo>
                <a:lnTo>
                  <a:pt x="1549527" y="25908"/>
                </a:lnTo>
                <a:lnTo>
                  <a:pt x="1497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48105" y="2457450"/>
            <a:ext cx="1527810" cy="2136140"/>
          </a:xfrm>
          <a:custGeom>
            <a:avLst/>
            <a:gdLst/>
            <a:ahLst/>
            <a:cxnLst/>
            <a:rect l="l" t="t" r="r" b="b"/>
            <a:pathLst>
              <a:path w="1527810" h="2136140">
                <a:moveTo>
                  <a:pt x="1471615" y="55812"/>
                </a:moveTo>
                <a:lnTo>
                  <a:pt x="0" y="2121154"/>
                </a:lnTo>
                <a:lnTo>
                  <a:pt x="21081" y="2136140"/>
                </a:lnTo>
                <a:lnTo>
                  <a:pt x="1492691" y="70806"/>
                </a:lnTo>
                <a:lnTo>
                  <a:pt x="1471615" y="55812"/>
                </a:lnTo>
                <a:close/>
              </a:path>
              <a:path w="1527810" h="2136140">
                <a:moveTo>
                  <a:pt x="1520212" y="45212"/>
                </a:moveTo>
                <a:lnTo>
                  <a:pt x="1479169" y="45212"/>
                </a:lnTo>
                <a:lnTo>
                  <a:pt x="1500251" y="60198"/>
                </a:lnTo>
                <a:lnTo>
                  <a:pt x="1492691" y="70806"/>
                </a:lnTo>
                <a:lnTo>
                  <a:pt x="1513839" y="85851"/>
                </a:lnTo>
                <a:lnTo>
                  <a:pt x="1520212" y="45212"/>
                </a:lnTo>
                <a:close/>
              </a:path>
              <a:path w="1527810" h="2136140">
                <a:moveTo>
                  <a:pt x="1479169" y="45212"/>
                </a:moveTo>
                <a:lnTo>
                  <a:pt x="1471615" y="55812"/>
                </a:lnTo>
                <a:lnTo>
                  <a:pt x="1492691" y="70806"/>
                </a:lnTo>
                <a:lnTo>
                  <a:pt x="1500251" y="60198"/>
                </a:lnTo>
                <a:lnTo>
                  <a:pt x="1479169" y="45212"/>
                </a:lnTo>
                <a:close/>
              </a:path>
              <a:path w="1527810" h="2136140">
                <a:moveTo>
                  <a:pt x="1527302" y="0"/>
                </a:moveTo>
                <a:lnTo>
                  <a:pt x="1450467" y="40766"/>
                </a:lnTo>
                <a:lnTo>
                  <a:pt x="1471615" y="55812"/>
                </a:lnTo>
                <a:lnTo>
                  <a:pt x="1479169" y="45212"/>
                </a:lnTo>
                <a:lnTo>
                  <a:pt x="1520212" y="45212"/>
                </a:lnTo>
                <a:lnTo>
                  <a:pt x="15273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17497" y="3483102"/>
            <a:ext cx="1560195" cy="1137285"/>
          </a:xfrm>
          <a:custGeom>
            <a:avLst/>
            <a:gdLst/>
            <a:ahLst/>
            <a:cxnLst/>
            <a:rect l="l" t="t" r="r" b="b"/>
            <a:pathLst>
              <a:path w="1560195" h="1137285">
                <a:moveTo>
                  <a:pt x="1489525" y="35157"/>
                </a:moveTo>
                <a:lnTo>
                  <a:pt x="0" y="1116076"/>
                </a:lnTo>
                <a:lnTo>
                  <a:pt x="15240" y="1137031"/>
                </a:lnTo>
                <a:lnTo>
                  <a:pt x="1504737" y="56133"/>
                </a:lnTo>
                <a:lnTo>
                  <a:pt x="1489525" y="35157"/>
                </a:lnTo>
                <a:close/>
              </a:path>
              <a:path w="1560195" h="1137285">
                <a:moveTo>
                  <a:pt x="1545720" y="27559"/>
                </a:moveTo>
                <a:lnTo>
                  <a:pt x="1499997" y="27559"/>
                </a:lnTo>
                <a:lnTo>
                  <a:pt x="1515237" y="48513"/>
                </a:lnTo>
                <a:lnTo>
                  <a:pt x="1504737" y="56133"/>
                </a:lnTo>
                <a:lnTo>
                  <a:pt x="1519936" y="77088"/>
                </a:lnTo>
                <a:lnTo>
                  <a:pt x="1545720" y="27559"/>
                </a:lnTo>
                <a:close/>
              </a:path>
              <a:path w="1560195" h="1137285">
                <a:moveTo>
                  <a:pt x="1499997" y="27559"/>
                </a:moveTo>
                <a:lnTo>
                  <a:pt x="1489525" y="35157"/>
                </a:lnTo>
                <a:lnTo>
                  <a:pt x="1504737" y="56133"/>
                </a:lnTo>
                <a:lnTo>
                  <a:pt x="1515237" y="48513"/>
                </a:lnTo>
                <a:lnTo>
                  <a:pt x="1499997" y="27559"/>
                </a:lnTo>
                <a:close/>
              </a:path>
              <a:path w="1560195" h="1137285">
                <a:moveTo>
                  <a:pt x="1560068" y="0"/>
                </a:moveTo>
                <a:lnTo>
                  <a:pt x="1474343" y="14224"/>
                </a:lnTo>
                <a:lnTo>
                  <a:pt x="1489525" y="35157"/>
                </a:lnTo>
                <a:lnTo>
                  <a:pt x="1499997" y="27559"/>
                </a:lnTo>
                <a:lnTo>
                  <a:pt x="1545720" y="27559"/>
                </a:lnTo>
                <a:lnTo>
                  <a:pt x="156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61684" y="3489705"/>
            <a:ext cx="1161415" cy="909955"/>
          </a:xfrm>
          <a:custGeom>
            <a:avLst/>
            <a:gdLst/>
            <a:ahLst/>
            <a:cxnLst/>
            <a:rect l="l" t="t" r="r" b="b"/>
            <a:pathLst>
              <a:path w="1161415" h="909954">
                <a:moveTo>
                  <a:pt x="1091664" y="872035"/>
                </a:moveTo>
                <a:lnTo>
                  <a:pt x="1075689" y="892556"/>
                </a:lnTo>
                <a:lnTo>
                  <a:pt x="1160907" y="909701"/>
                </a:lnTo>
                <a:lnTo>
                  <a:pt x="1146721" y="879983"/>
                </a:lnTo>
                <a:lnTo>
                  <a:pt x="1101851" y="879983"/>
                </a:lnTo>
                <a:lnTo>
                  <a:pt x="1091664" y="872035"/>
                </a:lnTo>
                <a:close/>
              </a:path>
              <a:path w="1161415" h="909954">
                <a:moveTo>
                  <a:pt x="1107505" y="851687"/>
                </a:moveTo>
                <a:lnTo>
                  <a:pt x="1091664" y="872035"/>
                </a:lnTo>
                <a:lnTo>
                  <a:pt x="1101851" y="879983"/>
                </a:lnTo>
                <a:lnTo>
                  <a:pt x="1117726" y="859663"/>
                </a:lnTo>
                <a:lnTo>
                  <a:pt x="1107505" y="851687"/>
                </a:lnTo>
                <a:close/>
              </a:path>
              <a:path w="1161415" h="909954">
                <a:moveTo>
                  <a:pt x="1123441" y="831215"/>
                </a:moveTo>
                <a:lnTo>
                  <a:pt x="1107505" y="851687"/>
                </a:lnTo>
                <a:lnTo>
                  <a:pt x="1117726" y="859663"/>
                </a:lnTo>
                <a:lnTo>
                  <a:pt x="1101851" y="879983"/>
                </a:lnTo>
                <a:lnTo>
                  <a:pt x="1146721" y="879983"/>
                </a:lnTo>
                <a:lnTo>
                  <a:pt x="1123441" y="831215"/>
                </a:lnTo>
                <a:close/>
              </a:path>
              <a:path w="1161415" h="909954">
                <a:moveTo>
                  <a:pt x="16001" y="0"/>
                </a:moveTo>
                <a:lnTo>
                  <a:pt x="0" y="20320"/>
                </a:lnTo>
                <a:lnTo>
                  <a:pt x="1091664" y="872035"/>
                </a:lnTo>
                <a:lnTo>
                  <a:pt x="1107505" y="851687"/>
                </a:lnTo>
                <a:lnTo>
                  <a:pt x="1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68415" y="3486911"/>
            <a:ext cx="1154430" cy="152400"/>
          </a:xfrm>
          <a:custGeom>
            <a:avLst/>
            <a:gdLst/>
            <a:ahLst/>
            <a:cxnLst/>
            <a:rect l="l" t="t" r="r" b="b"/>
            <a:pathLst>
              <a:path w="1154429" h="152400">
                <a:moveTo>
                  <a:pt x="1080389" y="74802"/>
                </a:moveTo>
                <a:lnTo>
                  <a:pt x="1077981" y="100528"/>
                </a:lnTo>
                <a:lnTo>
                  <a:pt x="1090803" y="101726"/>
                </a:lnTo>
                <a:lnTo>
                  <a:pt x="1088389" y="127635"/>
                </a:lnTo>
                <a:lnTo>
                  <a:pt x="1075444" y="127635"/>
                </a:lnTo>
                <a:lnTo>
                  <a:pt x="1073150" y="152145"/>
                </a:lnTo>
                <a:lnTo>
                  <a:pt x="1136461" y="127635"/>
                </a:lnTo>
                <a:lnTo>
                  <a:pt x="1088389" y="127635"/>
                </a:lnTo>
                <a:lnTo>
                  <a:pt x="1075556" y="126435"/>
                </a:lnTo>
                <a:lnTo>
                  <a:pt x="1139560" y="126435"/>
                </a:lnTo>
                <a:lnTo>
                  <a:pt x="1154176" y="120776"/>
                </a:lnTo>
                <a:lnTo>
                  <a:pt x="1080389" y="74802"/>
                </a:lnTo>
                <a:close/>
              </a:path>
              <a:path w="1154429" h="152400">
                <a:moveTo>
                  <a:pt x="1077981" y="100528"/>
                </a:moveTo>
                <a:lnTo>
                  <a:pt x="1075556" y="126435"/>
                </a:lnTo>
                <a:lnTo>
                  <a:pt x="1088389" y="127635"/>
                </a:lnTo>
                <a:lnTo>
                  <a:pt x="1090803" y="101726"/>
                </a:lnTo>
                <a:lnTo>
                  <a:pt x="1077981" y="100528"/>
                </a:lnTo>
                <a:close/>
              </a:path>
              <a:path w="1154429" h="152400">
                <a:moveTo>
                  <a:pt x="2412" y="0"/>
                </a:moveTo>
                <a:lnTo>
                  <a:pt x="0" y="25908"/>
                </a:lnTo>
                <a:lnTo>
                  <a:pt x="1075556" y="126435"/>
                </a:lnTo>
                <a:lnTo>
                  <a:pt x="1077981" y="100528"/>
                </a:lnTo>
                <a:lnTo>
                  <a:pt x="2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21808" y="5326379"/>
            <a:ext cx="574547" cy="5730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21808" y="5326379"/>
            <a:ext cx="574675" cy="573405"/>
          </a:xfrm>
          <a:custGeom>
            <a:avLst/>
            <a:gdLst/>
            <a:ahLst/>
            <a:cxnLst/>
            <a:rect l="l" t="t" r="r" b="b"/>
            <a:pathLst>
              <a:path w="574675" h="573404">
                <a:moveTo>
                  <a:pt x="0" y="286512"/>
                </a:moveTo>
                <a:lnTo>
                  <a:pt x="3760" y="240036"/>
                </a:lnTo>
                <a:lnTo>
                  <a:pt x="14648" y="195949"/>
                </a:lnTo>
                <a:lnTo>
                  <a:pt x="32071" y="154840"/>
                </a:lnTo>
                <a:lnTo>
                  <a:pt x="55437" y="117299"/>
                </a:lnTo>
                <a:lnTo>
                  <a:pt x="84153" y="83915"/>
                </a:lnTo>
                <a:lnTo>
                  <a:pt x="117628" y="55278"/>
                </a:lnTo>
                <a:lnTo>
                  <a:pt x="155270" y="31978"/>
                </a:lnTo>
                <a:lnTo>
                  <a:pt x="196486" y="14606"/>
                </a:lnTo>
                <a:lnTo>
                  <a:pt x="240684" y="3749"/>
                </a:lnTo>
                <a:lnTo>
                  <a:pt x="287274" y="0"/>
                </a:lnTo>
                <a:lnTo>
                  <a:pt x="333863" y="3749"/>
                </a:lnTo>
                <a:lnTo>
                  <a:pt x="378061" y="14606"/>
                </a:lnTo>
                <a:lnTo>
                  <a:pt x="419277" y="31978"/>
                </a:lnTo>
                <a:lnTo>
                  <a:pt x="456919" y="55278"/>
                </a:lnTo>
                <a:lnTo>
                  <a:pt x="490394" y="83915"/>
                </a:lnTo>
                <a:lnTo>
                  <a:pt x="519110" y="117299"/>
                </a:lnTo>
                <a:lnTo>
                  <a:pt x="542476" y="154840"/>
                </a:lnTo>
                <a:lnTo>
                  <a:pt x="559899" y="195949"/>
                </a:lnTo>
                <a:lnTo>
                  <a:pt x="570787" y="240036"/>
                </a:lnTo>
                <a:lnTo>
                  <a:pt x="574547" y="286512"/>
                </a:lnTo>
                <a:lnTo>
                  <a:pt x="570787" y="332984"/>
                </a:lnTo>
                <a:lnTo>
                  <a:pt x="559899" y="377069"/>
                </a:lnTo>
                <a:lnTo>
                  <a:pt x="542476" y="418177"/>
                </a:lnTo>
                <a:lnTo>
                  <a:pt x="519110" y="455719"/>
                </a:lnTo>
                <a:lnTo>
                  <a:pt x="490394" y="489103"/>
                </a:lnTo>
                <a:lnTo>
                  <a:pt x="456919" y="517741"/>
                </a:lnTo>
                <a:lnTo>
                  <a:pt x="419277" y="541042"/>
                </a:lnTo>
                <a:lnTo>
                  <a:pt x="378061" y="558416"/>
                </a:lnTo>
                <a:lnTo>
                  <a:pt x="333863" y="569273"/>
                </a:lnTo>
                <a:lnTo>
                  <a:pt x="287274" y="573024"/>
                </a:lnTo>
                <a:lnTo>
                  <a:pt x="240684" y="569273"/>
                </a:lnTo>
                <a:lnTo>
                  <a:pt x="196486" y="558416"/>
                </a:lnTo>
                <a:lnTo>
                  <a:pt x="155270" y="541042"/>
                </a:lnTo>
                <a:lnTo>
                  <a:pt x="117628" y="517741"/>
                </a:lnTo>
                <a:lnTo>
                  <a:pt x="84153" y="489103"/>
                </a:lnTo>
                <a:lnTo>
                  <a:pt x="55437" y="455719"/>
                </a:lnTo>
                <a:lnTo>
                  <a:pt x="32071" y="418177"/>
                </a:lnTo>
                <a:lnTo>
                  <a:pt x="14648" y="377069"/>
                </a:lnTo>
                <a:lnTo>
                  <a:pt x="3760" y="332984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49573" y="3461003"/>
            <a:ext cx="1863089" cy="78105"/>
          </a:xfrm>
          <a:custGeom>
            <a:avLst/>
            <a:gdLst/>
            <a:ahLst/>
            <a:cxnLst/>
            <a:rect l="l" t="t" r="r" b="b"/>
            <a:pathLst>
              <a:path w="1863089" h="78104">
                <a:moveTo>
                  <a:pt x="1785112" y="0"/>
                </a:moveTo>
                <a:lnTo>
                  <a:pt x="1785112" y="77724"/>
                </a:lnTo>
                <a:lnTo>
                  <a:pt x="1836927" y="51816"/>
                </a:lnTo>
                <a:lnTo>
                  <a:pt x="1798065" y="51816"/>
                </a:lnTo>
                <a:lnTo>
                  <a:pt x="1798065" y="25908"/>
                </a:lnTo>
                <a:lnTo>
                  <a:pt x="1836928" y="25908"/>
                </a:lnTo>
                <a:lnTo>
                  <a:pt x="1785112" y="0"/>
                </a:lnTo>
                <a:close/>
              </a:path>
              <a:path w="1863089" h="78104">
                <a:moveTo>
                  <a:pt x="178511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1785112" y="51816"/>
                </a:lnTo>
                <a:lnTo>
                  <a:pt x="1785112" y="25908"/>
                </a:lnTo>
                <a:close/>
              </a:path>
              <a:path w="1863089" h="78104">
                <a:moveTo>
                  <a:pt x="1836928" y="25908"/>
                </a:moveTo>
                <a:lnTo>
                  <a:pt x="1798065" y="25908"/>
                </a:lnTo>
                <a:lnTo>
                  <a:pt x="1798065" y="51816"/>
                </a:lnTo>
                <a:lnTo>
                  <a:pt x="1836927" y="51816"/>
                </a:lnTo>
                <a:lnTo>
                  <a:pt x="1862836" y="38862"/>
                </a:lnTo>
                <a:lnTo>
                  <a:pt x="18369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41319" y="3474592"/>
            <a:ext cx="1880870" cy="2139315"/>
          </a:xfrm>
          <a:custGeom>
            <a:avLst/>
            <a:gdLst/>
            <a:ahLst/>
            <a:cxnLst/>
            <a:rect l="l" t="t" r="r" b="b"/>
            <a:pathLst>
              <a:path w="1880870" h="2139315">
                <a:moveTo>
                  <a:pt x="1819342" y="2089043"/>
                </a:moveTo>
                <a:lnTo>
                  <a:pt x="1799843" y="2106168"/>
                </a:lnTo>
                <a:lnTo>
                  <a:pt x="1880361" y="2138959"/>
                </a:lnTo>
                <a:lnTo>
                  <a:pt x="1869810" y="2098802"/>
                </a:lnTo>
                <a:lnTo>
                  <a:pt x="1827910" y="2098802"/>
                </a:lnTo>
                <a:lnTo>
                  <a:pt x="1819342" y="2089043"/>
                </a:lnTo>
                <a:close/>
              </a:path>
              <a:path w="1880870" h="2139315">
                <a:moveTo>
                  <a:pt x="1838750" y="2071998"/>
                </a:moveTo>
                <a:lnTo>
                  <a:pt x="1819342" y="2089043"/>
                </a:lnTo>
                <a:lnTo>
                  <a:pt x="1827910" y="2098802"/>
                </a:lnTo>
                <a:lnTo>
                  <a:pt x="1847341" y="2081784"/>
                </a:lnTo>
                <a:lnTo>
                  <a:pt x="1838750" y="2071998"/>
                </a:lnTo>
                <a:close/>
              </a:path>
              <a:path w="1880870" h="2139315">
                <a:moveTo>
                  <a:pt x="1858264" y="2054860"/>
                </a:moveTo>
                <a:lnTo>
                  <a:pt x="1838750" y="2071998"/>
                </a:lnTo>
                <a:lnTo>
                  <a:pt x="1847341" y="2081784"/>
                </a:lnTo>
                <a:lnTo>
                  <a:pt x="1827910" y="2098802"/>
                </a:lnTo>
                <a:lnTo>
                  <a:pt x="1869810" y="2098802"/>
                </a:lnTo>
                <a:lnTo>
                  <a:pt x="1858264" y="2054860"/>
                </a:lnTo>
                <a:close/>
              </a:path>
              <a:path w="1880870" h="2139315">
                <a:moveTo>
                  <a:pt x="19557" y="0"/>
                </a:moveTo>
                <a:lnTo>
                  <a:pt x="0" y="17018"/>
                </a:lnTo>
                <a:lnTo>
                  <a:pt x="1819342" y="2089043"/>
                </a:lnTo>
                <a:lnTo>
                  <a:pt x="1838750" y="2071998"/>
                </a:lnTo>
                <a:lnTo>
                  <a:pt x="195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38397" y="2450845"/>
            <a:ext cx="1884680" cy="3162935"/>
          </a:xfrm>
          <a:custGeom>
            <a:avLst/>
            <a:gdLst/>
            <a:ahLst/>
            <a:cxnLst/>
            <a:rect l="l" t="t" r="r" b="b"/>
            <a:pathLst>
              <a:path w="1884679" h="3162935">
                <a:moveTo>
                  <a:pt x="1833365" y="3102267"/>
                </a:moveTo>
                <a:lnTo>
                  <a:pt x="1811019" y="3115564"/>
                </a:lnTo>
                <a:lnTo>
                  <a:pt x="1884172" y="3162515"/>
                </a:lnTo>
                <a:lnTo>
                  <a:pt x="1880575" y="3113404"/>
                </a:lnTo>
                <a:lnTo>
                  <a:pt x="1839976" y="3113404"/>
                </a:lnTo>
                <a:lnTo>
                  <a:pt x="1833365" y="3102267"/>
                </a:lnTo>
                <a:close/>
              </a:path>
              <a:path w="1884679" h="3162935">
                <a:moveTo>
                  <a:pt x="1855583" y="3089046"/>
                </a:moveTo>
                <a:lnTo>
                  <a:pt x="1833365" y="3102267"/>
                </a:lnTo>
                <a:lnTo>
                  <a:pt x="1839976" y="3113404"/>
                </a:lnTo>
                <a:lnTo>
                  <a:pt x="1862201" y="3100197"/>
                </a:lnTo>
                <a:lnTo>
                  <a:pt x="1855583" y="3089046"/>
                </a:lnTo>
                <a:close/>
              </a:path>
              <a:path w="1884679" h="3162935">
                <a:moveTo>
                  <a:pt x="1877822" y="3075813"/>
                </a:moveTo>
                <a:lnTo>
                  <a:pt x="1855583" y="3089046"/>
                </a:lnTo>
                <a:lnTo>
                  <a:pt x="1862201" y="3100197"/>
                </a:lnTo>
                <a:lnTo>
                  <a:pt x="1839976" y="3113404"/>
                </a:lnTo>
                <a:lnTo>
                  <a:pt x="1880575" y="3113404"/>
                </a:lnTo>
                <a:lnTo>
                  <a:pt x="1877822" y="3075813"/>
                </a:lnTo>
                <a:close/>
              </a:path>
              <a:path w="1884679" h="3162935">
                <a:moveTo>
                  <a:pt x="22351" y="0"/>
                </a:moveTo>
                <a:lnTo>
                  <a:pt x="0" y="13207"/>
                </a:lnTo>
                <a:lnTo>
                  <a:pt x="1833365" y="3102267"/>
                </a:lnTo>
                <a:lnTo>
                  <a:pt x="1855583" y="3089046"/>
                </a:lnTo>
                <a:lnTo>
                  <a:pt x="223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87592" y="4368546"/>
            <a:ext cx="1172210" cy="1254760"/>
          </a:xfrm>
          <a:custGeom>
            <a:avLst/>
            <a:gdLst/>
            <a:ahLst/>
            <a:cxnLst/>
            <a:rect l="l" t="t" r="r" b="b"/>
            <a:pathLst>
              <a:path w="1172209" h="1254760">
                <a:moveTo>
                  <a:pt x="1109365" y="47985"/>
                </a:moveTo>
                <a:lnTo>
                  <a:pt x="0" y="1236852"/>
                </a:lnTo>
                <a:lnTo>
                  <a:pt x="19050" y="1254518"/>
                </a:lnTo>
                <a:lnTo>
                  <a:pt x="1128308" y="65618"/>
                </a:lnTo>
                <a:lnTo>
                  <a:pt x="1109365" y="47985"/>
                </a:lnTo>
                <a:close/>
              </a:path>
              <a:path w="1172209" h="1254760">
                <a:moveTo>
                  <a:pt x="1160575" y="38480"/>
                </a:moveTo>
                <a:lnTo>
                  <a:pt x="1118235" y="38480"/>
                </a:lnTo>
                <a:lnTo>
                  <a:pt x="1137158" y="56133"/>
                </a:lnTo>
                <a:lnTo>
                  <a:pt x="1128308" y="65618"/>
                </a:lnTo>
                <a:lnTo>
                  <a:pt x="1147317" y="83311"/>
                </a:lnTo>
                <a:lnTo>
                  <a:pt x="1160575" y="38480"/>
                </a:lnTo>
                <a:close/>
              </a:path>
              <a:path w="1172209" h="1254760">
                <a:moveTo>
                  <a:pt x="1118235" y="38480"/>
                </a:moveTo>
                <a:lnTo>
                  <a:pt x="1109365" y="47985"/>
                </a:lnTo>
                <a:lnTo>
                  <a:pt x="1128308" y="65618"/>
                </a:lnTo>
                <a:lnTo>
                  <a:pt x="1137158" y="56133"/>
                </a:lnTo>
                <a:lnTo>
                  <a:pt x="1118235" y="38480"/>
                </a:lnTo>
                <a:close/>
              </a:path>
              <a:path w="1172209" h="1254760">
                <a:moveTo>
                  <a:pt x="1171956" y="0"/>
                </a:moveTo>
                <a:lnTo>
                  <a:pt x="1090422" y="30352"/>
                </a:lnTo>
                <a:lnTo>
                  <a:pt x="1109365" y="47985"/>
                </a:lnTo>
                <a:lnTo>
                  <a:pt x="1118235" y="38480"/>
                </a:lnTo>
                <a:lnTo>
                  <a:pt x="1160575" y="38480"/>
                </a:lnTo>
                <a:lnTo>
                  <a:pt x="11719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85941" y="3608070"/>
            <a:ext cx="1171575" cy="2012314"/>
          </a:xfrm>
          <a:custGeom>
            <a:avLst/>
            <a:gdLst/>
            <a:ahLst/>
            <a:cxnLst/>
            <a:rect l="l" t="t" r="r" b="b"/>
            <a:pathLst>
              <a:path w="1171575" h="2012314">
                <a:moveTo>
                  <a:pt x="1121099" y="60825"/>
                </a:moveTo>
                <a:lnTo>
                  <a:pt x="0" y="1999106"/>
                </a:lnTo>
                <a:lnTo>
                  <a:pt x="22352" y="2012086"/>
                </a:lnTo>
                <a:lnTo>
                  <a:pt x="1143473" y="73742"/>
                </a:lnTo>
                <a:lnTo>
                  <a:pt x="1121099" y="60825"/>
                </a:lnTo>
                <a:close/>
              </a:path>
              <a:path w="1171575" h="2012314">
                <a:moveTo>
                  <a:pt x="1168220" y="49529"/>
                </a:moveTo>
                <a:lnTo>
                  <a:pt x="1127633" y="49529"/>
                </a:lnTo>
                <a:lnTo>
                  <a:pt x="1149985" y="62483"/>
                </a:lnTo>
                <a:lnTo>
                  <a:pt x="1143473" y="73742"/>
                </a:lnTo>
                <a:lnTo>
                  <a:pt x="1165987" y="86740"/>
                </a:lnTo>
                <a:lnTo>
                  <a:pt x="1168220" y="49529"/>
                </a:lnTo>
                <a:close/>
              </a:path>
              <a:path w="1171575" h="2012314">
                <a:moveTo>
                  <a:pt x="1127633" y="49529"/>
                </a:moveTo>
                <a:lnTo>
                  <a:pt x="1121099" y="60825"/>
                </a:lnTo>
                <a:lnTo>
                  <a:pt x="1143473" y="73742"/>
                </a:lnTo>
                <a:lnTo>
                  <a:pt x="1149985" y="62483"/>
                </a:lnTo>
                <a:lnTo>
                  <a:pt x="1127633" y="49529"/>
                </a:lnTo>
                <a:close/>
              </a:path>
              <a:path w="1171575" h="2012314">
                <a:moveTo>
                  <a:pt x="1171193" y="0"/>
                </a:moveTo>
                <a:lnTo>
                  <a:pt x="1098677" y="47878"/>
                </a:lnTo>
                <a:lnTo>
                  <a:pt x="1121099" y="60825"/>
                </a:lnTo>
                <a:lnTo>
                  <a:pt x="1127633" y="49529"/>
                </a:lnTo>
                <a:lnTo>
                  <a:pt x="1168220" y="49529"/>
                </a:lnTo>
                <a:lnTo>
                  <a:pt x="11711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923794" y="2556510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147822" y="2269998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19">
                <a:moveTo>
                  <a:pt x="0" y="287019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929889" y="3594353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55442" y="3307841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20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360670" y="5726429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584697" y="5438394"/>
            <a:ext cx="197485" cy="287655"/>
          </a:xfrm>
          <a:custGeom>
            <a:avLst/>
            <a:gdLst/>
            <a:ahLst/>
            <a:cxnLst/>
            <a:rect l="l" t="t" r="r" b="b"/>
            <a:pathLst>
              <a:path w="197485" h="287654">
                <a:moveTo>
                  <a:pt x="0" y="287083"/>
                </a:moveTo>
                <a:lnTo>
                  <a:pt x="19723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331714" y="3605021"/>
            <a:ext cx="224790" cy="0"/>
          </a:xfrm>
          <a:custGeom>
            <a:avLst/>
            <a:gdLst/>
            <a:ahLst/>
            <a:cxnLst/>
            <a:rect l="l" t="t" r="r" b="b"/>
            <a:pathLst>
              <a:path w="224789">
                <a:moveTo>
                  <a:pt x="0" y="0"/>
                </a:moveTo>
                <a:lnTo>
                  <a:pt x="22428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555741" y="3318509"/>
            <a:ext cx="197485" cy="287020"/>
          </a:xfrm>
          <a:custGeom>
            <a:avLst/>
            <a:gdLst/>
            <a:ahLst/>
            <a:cxnLst/>
            <a:rect l="l" t="t" r="r" b="b"/>
            <a:pathLst>
              <a:path w="197485" h="287020">
                <a:moveTo>
                  <a:pt x="0" y="287019"/>
                </a:moveTo>
                <a:lnTo>
                  <a:pt x="197231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464563" y="1461516"/>
            <a:ext cx="3979164" cy="6416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386839" y="1400555"/>
            <a:ext cx="4134612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24000" y="1501139"/>
            <a:ext cx="3860291" cy="5242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647825" y="1524761"/>
            <a:ext cx="36131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Thinner linear</a:t>
            </a:r>
            <a:r>
              <a:rPr sz="2800" spc="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network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974848" y="22692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19">
                <a:moveTo>
                  <a:pt x="362838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967227" y="3307079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39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82767" y="3314700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9" y="0"/>
                </a:moveTo>
                <a:lnTo>
                  <a:pt x="0" y="362838"/>
                </a:lnTo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434584" y="5431535"/>
            <a:ext cx="363220" cy="363220"/>
          </a:xfrm>
          <a:custGeom>
            <a:avLst/>
            <a:gdLst/>
            <a:ahLst/>
            <a:cxnLst/>
            <a:rect l="l" t="t" r="r" b="b"/>
            <a:pathLst>
              <a:path w="363220" h="363220">
                <a:moveTo>
                  <a:pt x="362838" y="0"/>
                </a:moveTo>
                <a:lnTo>
                  <a:pt x="0" y="362851"/>
                </a:lnTo>
              </a:path>
            </a:pathLst>
          </a:custGeom>
          <a:ln w="761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484375" y="3980688"/>
            <a:ext cx="2980944" cy="20238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64563" y="4844796"/>
            <a:ext cx="3020567" cy="12923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43811" y="4020820"/>
            <a:ext cx="2862072" cy="19060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1724660" y="4969255"/>
            <a:ext cx="2500630" cy="884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Do not</a:t>
            </a:r>
            <a:r>
              <a:rPr sz="2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have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smaller</a:t>
            </a:r>
            <a:r>
              <a:rPr sz="2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gradients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276594" y="1876044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4">
                <a:moveTo>
                  <a:pt x="2387473" y="0"/>
                </a:moveTo>
                <a:lnTo>
                  <a:pt x="2387473" y="86867"/>
                </a:lnTo>
                <a:lnTo>
                  <a:pt x="2445384" y="57911"/>
                </a:lnTo>
                <a:lnTo>
                  <a:pt x="2401951" y="57911"/>
                </a:lnTo>
                <a:lnTo>
                  <a:pt x="2401951" y="28955"/>
                </a:lnTo>
                <a:lnTo>
                  <a:pt x="2445384" y="28955"/>
                </a:lnTo>
                <a:lnTo>
                  <a:pt x="2387473" y="0"/>
                </a:lnTo>
                <a:close/>
              </a:path>
              <a:path w="2474595" h="86994">
                <a:moveTo>
                  <a:pt x="238747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87473" y="57911"/>
                </a:lnTo>
                <a:lnTo>
                  <a:pt x="2387473" y="28955"/>
                </a:lnTo>
                <a:close/>
              </a:path>
              <a:path w="2474595" h="86994">
                <a:moveTo>
                  <a:pt x="2445384" y="28955"/>
                </a:moveTo>
                <a:lnTo>
                  <a:pt x="2401951" y="28955"/>
                </a:lnTo>
                <a:lnTo>
                  <a:pt x="2401951" y="57911"/>
                </a:lnTo>
                <a:lnTo>
                  <a:pt x="2445384" y="57911"/>
                </a:lnTo>
                <a:lnTo>
                  <a:pt x="2474340" y="43433"/>
                </a:lnTo>
                <a:lnTo>
                  <a:pt x="2445384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469123" y="354329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5" h="2474595">
                <a:moveTo>
                  <a:pt x="57911" y="72390"/>
                </a:moveTo>
                <a:lnTo>
                  <a:pt x="28955" y="72390"/>
                </a:lnTo>
                <a:lnTo>
                  <a:pt x="28955" y="2474341"/>
                </a:lnTo>
                <a:lnTo>
                  <a:pt x="57911" y="2474341"/>
                </a:lnTo>
                <a:lnTo>
                  <a:pt x="57911" y="72390"/>
                </a:lnTo>
                <a:close/>
              </a:path>
              <a:path w="86995" h="247459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5" h="2474595">
                <a:moveTo>
                  <a:pt x="79628" y="72390"/>
                </a:moveTo>
                <a:lnTo>
                  <a:pt x="57911" y="72390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8785606" y="1713610"/>
            <a:ext cx="1727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11973" y="889"/>
            <a:ext cx="19558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𝑎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303264" y="1912620"/>
            <a:ext cx="1237615" cy="0"/>
          </a:xfrm>
          <a:custGeom>
            <a:avLst/>
            <a:gdLst/>
            <a:ahLst/>
            <a:cxnLst/>
            <a:rect l="l" t="t" r="r" b="b"/>
            <a:pathLst>
              <a:path w="1237615">
                <a:moveTo>
                  <a:pt x="0" y="0"/>
                </a:moveTo>
                <a:lnTo>
                  <a:pt x="1237107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02652" y="833627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4" h="1079500">
                <a:moveTo>
                  <a:pt x="0" y="1079246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8087359" y="438658"/>
            <a:ext cx="74612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𝑎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503034" y="1507235"/>
            <a:ext cx="76771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𝑎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 0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Let’s </a:t>
            </a:r>
            <a:r>
              <a:rPr spc="5" dirty="0"/>
              <a:t>try</a:t>
            </a:r>
            <a:r>
              <a:rPr spc="-40" dirty="0"/>
              <a:t> </a:t>
            </a:r>
            <a:r>
              <a:rPr dirty="0"/>
              <a:t>it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923544" y="4744211"/>
            <a:ext cx="7449311" cy="4419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69619" y="2538983"/>
            <a:ext cx="7603235" cy="475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7011" y="3200400"/>
            <a:ext cx="713740" cy="1358265"/>
          </a:xfrm>
          <a:custGeom>
            <a:avLst/>
            <a:gdLst/>
            <a:ahLst/>
            <a:cxnLst/>
            <a:rect l="l" t="t" r="r" b="b"/>
            <a:pathLst>
              <a:path w="713739" h="1358264">
                <a:moveTo>
                  <a:pt x="713232" y="1001268"/>
                </a:moveTo>
                <a:lnTo>
                  <a:pt x="0" y="1001268"/>
                </a:lnTo>
                <a:lnTo>
                  <a:pt x="356615" y="1357883"/>
                </a:lnTo>
                <a:lnTo>
                  <a:pt x="713232" y="1001268"/>
                </a:lnTo>
                <a:close/>
              </a:path>
              <a:path w="713739" h="1358264">
                <a:moveTo>
                  <a:pt x="534924" y="0"/>
                </a:moveTo>
                <a:lnTo>
                  <a:pt x="178308" y="0"/>
                </a:lnTo>
                <a:lnTo>
                  <a:pt x="178308" y="1001268"/>
                </a:lnTo>
                <a:lnTo>
                  <a:pt x="534924" y="1001268"/>
                </a:lnTo>
                <a:lnTo>
                  <a:pt x="53492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87011" y="3200400"/>
            <a:ext cx="713740" cy="1358265"/>
          </a:xfrm>
          <a:custGeom>
            <a:avLst/>
            <a:gdLst/>
            <a:ahLst/>
            <a:cxnLst/>
            <a:rect l="l" t="t" r="r" b="b"/>
            <a:pathLst>
              <a:path w="713739" h="1358264">
                <a:moveTo>
                  <a:pt x="0" y="1001268"/>
                </a:moveTo>
                <a:lnTo>
                  <a:pt x="178308" y="1001268"/>
                </a:lnTo>
                <a:lnTo>
                  <a:pt x="178308" y="0"/>
                </a:lnTo>
                <a:lnTo>
                  <a:pt x="534924" y="0"/>
                </a:lnTo>
                <a:lnTo>
                  <a:pt x="534924" y="1001268"/>
                </a:lnTo>
                <a:lnTo>
                  <a:pt x="713232" y="1001268"/>
                </a:lnTo>
                <a:lnTo>
                  <a:pt x="356615" y="1357883"/>
                </a:lnTo>
                <a:lnTo>
                  <a:pt x="0" y="1001268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2144" y="2721864"/>
            <a:ext cx="6777228" cy="41361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07542" y="623189"/>
            <a:ext cx="2243455" cy="1640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b="0" spc="-30" dirty="0">
                <a:latin typeface="Calibri Light" panose="020F0302020204030204"/>
                <a:cs typeface="Calibri Light" panose="020F0302020204030204"/>
              </a:rPr>
              <a:t>Let’s </a:t>
            </a:r>
            <a:r>
              <a:rPr sz="4400" b="0" spc="5" dirty="0">
                <a:latin typeface="Calibri Light" panose="020F0302020204030204"/>
                <a:cs typeface="Calibri Light" panose="020F0302020204030204"/>
              </a:rPr>
              <a:t>try</a:t>
            </a:r>
            <a:r>
              <a:rPr sz="4400" b="0" spc="-40" dirty="0">
                <a:latin typeface="Calibri Light" panose="020F0302020204030204"/>
                <a:cs typeface="Calibri Light" panose="020F0302020204030204"/>
              </a:rPr>
              <a:t> </a:t>
            </a:r>
            <a:r>
              <a:rPr sz="4400" b="0" dirty="0">
                <a:latin typeface="Calibri Light" panose="020F0302020204030204"/>
                <a:cs typeface="Calibri Light" panose="020F0302020204030204"/>
              </a:rPr>
              <a:t>it</a:t>
            </a:r>
            <a:endParaRPr sz="4400">
              <a:latin typeface="Calibri Light" panose="020F0302020204030204"/>
              <a:cs typeface="Calibri Light" panose="020F0302020204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 panose="02020603050405020304"/>
              <a:cs typeface="Times New Roman" panose="02020603050405020304"/>
            </a:endParaRPr>
          </a:p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9</a:t>
            </a:r>
            <a:r>
              <a:rPr sz="2800" spc="-6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layers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39154" y="358775"/>
          <a:ext cx="2711450" cy="1750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/>
                <a:gridCol w="1346200"/>
              </a:tblGrid>
              <a:tr h="82296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9</a:t>
                      </a:r>
                      <a:r>
                        <a:rPr sz="2400" b="1" spc="-95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layers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 panose="020F0502020204030204"/>
                          <a:cs typeface="Calibri" panose="020F0502020204030204"/>
                        </a:rPr>
                        <a:t>Accuracy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Sigmoid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0.11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20" dirty="0">
                          <a:latin typeface="Calibri" panose="020F0502020204030204"/>
                          <a:cs typeface="Calibri" panose="020F0502020204030204"/>
                        </a:rPr>
                        <a:t>ReLU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400" spc="-5" dirty="0">
                          <a:latin typeface="Calibri" panose="020F0502020204030204"/>
                          <a:cs typeface="Calibri" panose="020F0502020204030204"/>
                        </a:rPr>
                        <a:t>0.96</a:t>
                      </a:r>
                      <a:endParaRPr sz="24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339590" y="2610739"/>
            <a:ext cx="11652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70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spc="-70" dirty="0"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ain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ng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07335" y="6350508"/>
            <a:ext cx="4750435" cy="508000"/>
          </a:xfrm>
          <a:custGeom>
            <a:avLst/>
            <a:gdLst/>
            <a:ahLst/>
            <a:cxnLst/>
            <a:rect l="l" t="t" r="r" b="b"/>
            <a:pathLst>
              <a:path w="4750434" h="508000">
                <a:moveTo>
                  <a:pt x="4750308" y="507488"/>
                </a:moveTo>
                <a:lnTo>
                  <a:pt x="4750308" y="0"/>
                </a:lnTo>
                <a:lnTo>
                  <a:pt x="0" y="0"/>
                </a:lnTo>
                <a:lnTo>
                  <a:pt x="0" y="507488"/>
                </a:lnTo>
                <a:lnTo>
                  <a:pt x="4750308" y="5074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2621" rIns="0" bIns="0" rtlCol="0">
            <a:spAutoFit/>
          </a:bodyPr>
          <a:lstStyle/>
          <a:p>
            <a:pPr marL="3882390">
              <a:lnSpc>
                <a:spcPct val="100000"/>
              </a:lnSpc>
            </a:pPr>
            <a:r>
              <a:rPr sz="2800" b="0" spc="-254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b="0" spc="-5" dirty="0">
                <a:latin typeface="Calibri" panose="020F0502020204030204"/>
                <a:cs typeface="Calibri" panose="020F0502020204030204"/>
              </a:rPr>
              <a:t>e</a:t>
            </a:r>
            <a:r>
              <a:rPr sz="2800" b="0" spc="-45" dirty="0">
                <a:latin typeface="Calibri" panose="020F0502020204030204"/>
                <a:cs typeface="Calibri" panose="020F0502020204030204"/>
              </a:rPr>
              <a:t>s</a:t>
            </a:r>
            <a:r>
              <a:rPr sz="2800" b="0" spc="-5" dirty="0">
                <a:latin typeface="Calibri" panose="020F0502020204030204"/>
                <a:cs typeface="Calibri" panose="020F0502020204030204"/>
              </a:rPr>
              <a:t>t</a:t>
            </a:r>
            <a:r>
              <a:rPr sz="2800" b="0" spc="-15" dirty="0">
                <a:latin typeface="Calibri" panose="020F0502020204030204"/>
                <a:cs typeface="Calibri" panose="020F0502020204030204"/>
              </a:rPr>
              <a:t>i</a:t>
            </a:r>
            <a:r>
              <a:rPr sz="2800" b="0" spc="-10" dirty="0">
                <a:latin typeface="Calibri" panose="020F0502020204030204"/>
                <a:cs typeface="Calibri" panose="020F0502020204030204"/>
              </a:rPr>
              <a:t>ng: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42003" y="3892296"/>
            <a:ext cx="1822703" cy="64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113276" y="3831335"/>
            <a:ext cx="1280160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01440" y="3931920"/>
            <a:ext cx="1703832" cy="524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373626" y="3955795"/>
            <a:ext cx="75946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800" spc="-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U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228588" y="4273296"/>
            <a:ext cx="1821180" cy="641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291071" y="4212335"/>
            <a:ext cx="1694687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88023" y="4312920"/>
            <a:ext cx="1702307" cy="524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552438" y="4337050"/>
            <a:ext cx="117538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Sigmoid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01384" y="4811521"/>
            <a:ext cx="652145" cy="361950"/>
          </a:xfrm>
          <a:custGeom>
            <a:avLst/>
            <a:gdLst/>
            <a:ahLst/>
            <a:cxnLst/>
            <a:rect l="l" t="t" r="r" b="b"/>
            <a:pathLst>
              <a:path w="652145" h="361950">
                <a:moveTo>
                  <a:pt x="113284" y="203707"/>
                </a:moveTo>
                <a:lnTo>
                  <a:pt x="0" y="361569"/>
                </a:lnTo>
                <a:lnTo>
                  <a:pt x="194183" y="357504"/>
                </a:lnTo>
                <a:lnTo>
                  <a:pt x="174342" y="319785"/>
                </a:lnTo>
                <a:lnTo>
                  <a:pt x="141605" y="319785"/>
                </a:lnTo>
                <a:lnTo>
                  <a:pt x="114681" y="268477"/>
                </a:lnTo>
                <a:lnTo>
                  <a:pt x="140270" y="255011"/>
                </a:lnTo>
                <a:lnTo>
                  <a:pt x="113284" y="203707"/>
                </a:lnTo>
                <a:close/>
              </a:path>
              <a:path w="652145" h="361950">
                <a:moveTo>
                  <a:pt x="140270" y="255011"/>
                </a:moveTo>
                <a:lnTo>
                  <a:pt x="114681" y="268477"/>
                </a:lnTo>
                <a:lnTo>
                  <a:pt x="141605" y="319785"/>
                </a:lnTo>
                <a:lnTo>
                  <a:pt x="167244" y="306292"/>
                </a:lnTo>
                <a:lnTo>
                  <a:pt x="140270" y="255011"/>
                </a:lnTo>
                <a:close/>
              </a:path>
              <a:path w="652145" h="361950">
                <a:moveTo>
                  <a:pt x="167244" y="306292"/>
                </a:moveTo>
                <a:lnTo>
                  <a:pt x="141605" y="319785"/>
                </a:lnTo>
                <a:lnTo>
                  <a:pt x="174342" y="319785"/>
                </a:lnTo>
                <a:lnTo>
                  <a:pt x="167244" y="306292"/>
                </a:lnTo>
                <a:close/>
              </a:path>
              <a:path w="652145" h="361950">
                <a:moveTo>
                  <a:pt x="624839" y="0"/>
                </a:moveTo>
                <a:lnTo>
                  <a:pt x="140270" y="255011"/>
                </a:lnTo>
                <a:lnTo>
                  <a:pt x="167244" y="306292"/>
                </a:lnTo>
                <a:lnTo>
                  <a:pt x="651763" y="51307"/>
                </a:lnTo>
                <a:lnTo>
                  <a:pt x="624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343400" y="3456432"/>
            <a:ext cx="432434" cy="495300"/>
          </a:xfrm>
          <a:custGeom>
            <a:avLst/>
            <a:gdLst/>
            <a:ahLst/>
            <a:cxnLst/>
            <a:rect l="l" t="t" r="r" b="b"/>
            <a:pathLst>
              <a:path w="432435" h="495300">
                <a:moveTo>
                  <a:pt x="135347" y="112726"/>
                </a:moveTo>
                <a:lnTo>
                  <a:pt x="91556" y="150473"/>
                </a:lnTo>
                <a:lnTo>
                  <a:pt x="388238" y="494791"/>
                </a:lnTo>
                <a:lnTo>
                  <a:pt x="432053" y="457072"/>
                </a:lnTo>
                <a:lnTo>
                  <a:pt x="135347" y="112726"/>
                </a:lnTo>
                <a:close/>
              </a:path>
              <a:path w="432435" h="495300">
                <a:moveTo>
                  <a:pt x="0" y="0"/>
                </a:moveTo>
                <a:lnTo>
                  <a:pt x="47625" y="188340"/>
                </a:lnTo>
                <a:lnTo>
                  <a:pt x="91556" y="150473"/>
                </a:lnTo>
                <a:lnTo>
                  <a:pt x="72644" y="128523"/>
                </a:lnTo>
                <a:lnTo>
                  <a:pt x="116459" y="90804"/>
                </a:lnTo>
                <a:lnTo>
                  <a:pt x="160779" y="90804"/>
                </a:lnTo>
                <a:lnTo>
                  <a:pt x="179197" y="74929"/>
                </a:lnTo>
                <a:lnTo>
                  <a:pt x="0" y="0"/>
                </a:lnTo>
                <a:close/>
              </a:path>
              <a:path w="432435" h="495300">
                <a:moveTo>
                  <a:pt x="116459" y="90804"/>
                </a:moveTo>
                <a:lnTo>
                  <a:pt x="72644" y="128523"/>
                </a:lnTo>
                <a:lnTo>
                  <a:pt x="91556" y="150473"/>
                </a:lnTo>
                <a:lnTo>
                  <a:pt x="135347" y="112726"/>
                </a:lnTo>
                <a:lnTo>
                  <a:pt x="116459" y="90804"/>
                </a:lnTo>
                <a:close/>
              </a:path>
              <a:path w="432435" h="495300">
                <a:moveTo>
                  <a:pt x="160779" y="90804"/>
                </a:moveTo>
                <a:lnTo>
                  <a:pt x="116459" y="90804"/>
                </a:lnTo>
                <a:lnTo>
                  <a:pt x="135347" y="112726"/>
                </a:lnTo>
                <a:lnTo>
                  <a:pt x="160779" y="908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5" dirty="0"/>
              <a:t>ReLU </a:t>
            </a:r>
            <a:r>
              <a:rPr dirty="0"/>
              <a:t>-</a:t>
            </a:r>
            <a:r>
              <a:rPr spc="-50" dirty="0"/>
              <a:t> </a:t>
            </a:r>
            <a:r>
              <a:rPr spc="-15" dirty="0"/>
              <a:t>variant</a:t>
            </a:r>
            <a:endParaRPr spc="-15" dirty="0"/>
          </a:p>
        </p:txBody>
      </p:sp>
      <p:sp>
        <p:nvSpPr>
          <p:cNvPr id="3" name="object 3"/>
          <p:cNvSpPr/>
          <p:nvPr/>
        </p:nvSpPr>
        <p:spPr>
          <a:xfrm>
            <a:off x="1456182" y="4453128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5">
                <a:moveTo>
                  <a:pt x="2387472" y="0"/>
                </a:moveTo>
                <a:lnTo>
                  <a:pt x="2387472" y="86868"/>
                </a:lnTo>
                <a:lnTo>
                  <a:pt x="2445385" y="57912"/>
                </a:lnTo>
                <a:lnTo>
                  <a:pt x="2401951" y="57912"/>
                </a:lnTo>
                <a:lnTo>
                  <a:pt x="2401951" y="28956"/>
                </a:lnTo>
                <a:lnTo>
                  <a:pt x="2445385" y="28956"/>
                </a:lnTo>
                <a:lnTo>
                  <a:pt x="2387472" y="0"/>
                </a:lnTo>
                <a:close/>
              </a:path>
              <a:path w="2474595" h="86995">
                <a:moveTo>
                  <a:pt x="238747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387472" y="57912"/>
                </a:lnTo>
                <a:lnTo>
                  <a:pt x="2387472" y="28956"/>
                </a:lnTo>
                <a:close/>
              </a:path>
              <a:path w="2474595" h="86995">
                <a:moveTo>
                  <a:pt x="2445385" y="28956"/>
                </a:moveTo>
                <a:lnTo>
                  <a:pt x="2401951" y="28956"/>
                </a:lnTo>
                <a:lnTo>
                  <a:pt x="2401951" y="57912"/>
                </a:lnTo>
                <a:lnTo>
                  <a:pt x="2445385" y="57912"/>
                </a:lnTo>
                <a:lnTo>
                  <a:pt x="2474341" y="43434"/>
                </a:lnTo>
                <a:lnTo>
                  <a:pt x="2445385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650235" y="2932938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4" h="2474595">
                <a:moveTo>
                  <a:pt x="57912" y="72389"/>
                </a:moveTo>
                <a:lnTo>
                  <a:pt x="28956" y="72389"/>
                </a:lnTo>
                <a:lnTo>
                  <a:pt x="28956" y="2474341"/>
                </a:lnTo>
                <a:lnTo>
                  <a:pt x="57912" y="2474341"/>
                </a:lnTo>
                <a:lnTo>
                  <a:pt x="57912" y="72389"/>
                </a:lnTo>
                <a:close/>
              </a:path>
              <a:path w="86994" h="2474595">
                <a:moveTo>
                  <a:pt x="43433" y="0"/>
                </a:moveTo>
                <a:lnTo>
                  <a:pt x="0" y="86867"/>
                </a:lnTo>
                <a:lnTo>
                  <a:pt x="28956" y="86867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3" y="0"/>
                </a:lnTo>
                <a:close/>
              </a:path>
              <a:path w="86994" h="2474595">
                <a:moveTo>
                  <a:pt x="79629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8" y="86867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64940" y="4291583"/>
            <a:ext cx="17335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5419" y="4489703"/>
            <a:ext cx="1265555" cy="334010"/>
          </a:xfrm>
          <a:custGeom>
            <a:avLst/>
            <a:gdLst/>
            <a:ahLst/>
            <a:cxnLst/>
            <a:rect l="l" t="t" r="r" b="b"/>
            <a:pathLst>
              <a:path w="1265555" h="334010">
                <a:moveTo>
                  <a:pt x="0" y="333883"/>
                </a:moveTo>
                <a:lnTo>
                  <a:pt x="1265428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82239" y="3410711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5" h="1079500">
                <a:moveTo>
                  <a:pt x="0" y="1079245"/>
                </a:moveTo>
                <a:lnTo>
                  <a:pt x="959231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26337" y="4846954"/>
            <a:ext cx="13157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𝑎 = 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0.01𝑧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6851" y="2116963"/>
            <a:ext cx="2275205" cy="1285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63220" algn="ctr">
              <a:lnSpc>
                <a:spcPct val="100000"/>
              </a:lnSpc>
            </a:pPr>
            <a:r>
              <a:rPr sz="2800" spc="-5" dirty="0">
                <a:latin typeface="Cambria Math" panose="02040503050406030204"/>
                <a:cs typeface="Cambria Math" panose="02040503050406030204"/>
              </a:rPr>
              <a:t>𝐿𝑒𝑎</a:t>
            </a:r>
            <a:r>
              <a:rPr sz="2800" dirty="0">
                <a:latin typeface="Cambria Math" panose="02040503050406030204"/>
                <a:cs typeface="Cambria Math" panose="02040503050406030204"/>
              </a:rPr>
              <a:t>𝑘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𝑦 </a:t>
            </a:r>
            <a:r>
              <a:rPr sz="2800" spc="40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𝑅𝑒𝐿𝑈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R="363220" algn="ctr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𝑎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R="5080" algn="r">
              <a:lnSpc>
                <a:spcPct val="100000"/>
              </a:lnSpc>
              <a:spcBef>
                <a:spcPts val="565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𝑎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</a:t>
            </a:r>
            <a:r>
              <a:rPr sz="2400" spc="229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74741" y="4544567"/>
            <a:ext cx="2474595" cy="86995"/>
          </a:xfrm>
          <a:custGeom>
            <a:avLst/>
            <a:gdLst/>
            <a:ahLst/>
            <a:cxnLst/>
            <a:rect l="l" t="t" r="r" b="b"/>
            <a:pathLst>
              <a:path w="2474595" h="86995">
                <a:moveTo>
                  <a:pt x="2387473" y="0"/>
                </a:moveTo>
                <a:lnTo>
                  <a:pt x="2387473" y="86867"/>
                </a:lnTo>
                <a:lnTo>
                  <a:pt x="2445385" y="57911"/>
                </a:lnTo>
                <a:lnTo>
                  <a:pt x="2401951" y="57911"/>
                </a:lnTo>
                <a:lnTo>
                  <a:pt x="2401951" y="28955"/>
                </a:lnTo>
                <a:lnTo>
                  <a:pt x="2445385" y="28955"/>
                </a:lnTo>
                <a:lnTo>
                  <a:pt x="2387473" y="0"/>
                </a:lnTo>
                <a:close/>
              </a:path>
              <a:path w="2474595" h="86995">
                <a:moveTo>
                  <a:pt x="238747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387473" y="57911"/>
                </a:lnTo>
                <a:lnTo>
                  <a:pt x="2387473" y="28955"/>
                </a:lnTo>
                <a:close/>
              </a:path>
              <a:path w="2474595" h="86995">
                <a:moveTo>
                  <a:pt x="2445385" y="28955"/>
                </a:moveTo>
                <a:lnTo>
                  <a:pt x="2401951" y="28955"/>
                </a:lnTo>
                <a:lnTo>
                  <a:pt x="2401951" y="57911"/>
                </a:lnTo>
                <a:lnTo>
                  <a:pt x="2445385" y="57911"/>
                </a:lnTo>
                <a:lnTo>
                  <a:pt x="2474341" y="43433"/>
                </a:lnTo>
                <a:lnTo>
                  <a:pt x="2445385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368796" y="3022854"/>
            <a:ext cx="86995" cy="2474595"/>
          </a:xfrm>
          <a:custGeom>
            <a:avLst/>
            <a:gdLst/>
            <a:ahLst/>
            <a:cxnLst/>
            <a:rect l="l" t="t" r="r" b="b"/>
            <a:pathLst>
              <a:path w="86995" h="2474595">
                <a:moveTo>
                  <a:pt x="57912" y="72390"/>
                </a:moveTo>
                <a:lnTo>
                  <a:pt x="28955" y="72390"/>
                </a:lnTo>
                <a:lnTo>
                  <a:pt x="28955" y="2474341"/>
                </a:lnTo>
                <a:lnTo>
                  <a:pt x="57912" y="2474341"/>
                </a:lnTo>
                <a:lnTo>
                  <a:pt x="57912" y="72390"/>
                </a:lnTo>
                <a:close/>
              </a:path>
              <a:path w="86995" h="2474595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90"/>
                </a:lnTo>
                <a:lnTo>
                  <a:pt x="79628" y="72390"/>
                </a:lnTo>
                <a:lnTo>
                  <a:pt x="43433" y="0"/>
                </a:lnTo>
                <a:close/>
              </a:path>
              <a:path w="86995" h="2474595">
                <a:moveTo>
                  <a:pt x="79628" y="72390"/>
                </a:moveTo>
                <a:lnTo>
                  <a:pt x="57912" y="72390"/>
                </a:lnTo>
                <a:lnTo>
                  <a:pt x="57912" y="86868"/>
                </a:lnTo>
                <a:lnTo>
                  <a:pt x="86867" y="86868"/>
                </a:lnTo>
                <a:lnTo>
                  <a:pt x="79628" y="72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684134" y="4382770"/>
            <a:ext cx="17272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73979" y="4581144"/>
            <a:ext cx="1265555" cy="334010"/>
          </a:xfrm>
          <a:custGeom>
            <a:avLst/>
            <a:gdLst/>
            <a:ahLst/>
            <a:cxnLst/>
            <a:rect l="l" t="t" r="r" b="b"/>
            <a:pathLst>
              <a:path w="1265554" h="334010">
                <a:moveTo>
                  <a:pt x="0" y="333882"/>
                </a:moveTo>
                <a:lnTo>
                  <a:pt x="1265428" y="0"/>
                </a:lnTo>
              </a:path>
            </a:pathLst>
          </a:custGeom>
          <a:ln w="762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00800" y="3502152"/>
            <a:ext cx="959485" cy="1079500"/>
          </a:xfrm>
          <a:custGeom>
            <a:avLst/>
            <a:gdLst/>
            <a:ahLst/>
            <a:cxnLst/>
            <a:rect l="l" t="t" r="r" b="b"/>
            <a:pathLst>
              <a:path w="959484" h="1079500">
                <a:moveTo>
                  <a:pt x="0" y="1079246"/>
                </a:moveTo>
                <a:lnTo>
                  <a:pt x="959230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951857" y="4910963"/>
            <a:ext cx="93091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mbria Math" panose="02040503050406030204"/>
                <a:cs typeface="Cambria Math" panose="02040503050406030204"/>
              </a:rPr>
              <a:t>𝑎 = 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𝛼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3213" y="2147061"/>
            <a:ext cx="2799080" cy="134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15" dirty="0">
                <a:latin typeface="Cambria Math" panose="02040503050406030204"/>
                <a:cs typeface="Cambria Math" panose="02040503050406030204"/>
              </a:rPr>
              <a:t>𝑃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𝑎𝑟𝑎</a:t>
            </a:r>
            <a:r>
              <a:rPr sz="2800" spc="0" dirty="0">
                <a:latin typeface="Cambria Math" panose="02040503050406030204"/>
                <a:cs typeface="Cambria Math" panose="02040503050406030204"/>
              </a:rPr>
              <a:t>𝑚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𝑒𝑡𝑟𝑖𝑐</a:t>
            </a:r>
            <a:r>
              <a:rPr sz="2800" spc="114" dirty="0">
                <a:latin typeface="Cambria Math" panose="02040503050406030204"/>
                <a:cs typeface="Cambria Math" panose="02040503050406030204"/>
              </a:rPr>
              <a:t> </a:t>
            </a:r>
            <a:r>
              <a:rPr sz="2800" spc="-5" dirty="0">
                <a:latin typeface="Cambria Math" panose="02040503050406030204"/>
                <a:cs typeface="Cambria Math" panose="02040503050406030204"/>
              </a:rPr>
              <a:t>𝑅𝑒𝐿𝑈</a:t>
            </a:r>
            <a:endParaRPr sz="2800">
              <a:latin typeface="Cambria Math" panose="02040503050406030204"/>
              <a:cs typeface="Cambria Math" panose="02040503050406030204"/>
            </a:endParaRPr>
          </a:p>
          <a:p>
            <a:pPr marR="241300" algn="ctr">
              <a:lnSpc>
                <a:spcPct val="100000"/>
              </a:lnSpc>
              <a:spcBef>
                <a:spcPts val="755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𝑎</a:t>
            </a:r>
            <a:endParaRPr sz="2400">
              <a:latin typeface="Cambria Math" panose="02040503050406030204"/>
              <a:cs typeface="Cambria Math" panose="02040503050406030204"/>
            </a:endParaRPr>
          </a:p>
          <a:p>
            <a:pPr marL="1864360">
              <a:lnSpc>
                <a:spcPct val="100000"/>
              </a:lnSpc>
              <a:spcBef>
                <a:spcPts val="565"/>
              </a:spcBef>
            </a:pPr>
            <a:r>
              <a:rPr sz="2400" spc="-5" dirty="0">
                <a:latin typeface="Cambria Math" panose="02040503050406030204"/>
                <a:cs typeface="Cambria Math" panose="02040503050406030204"/>
              </a:rPr>
              <a:t>𝑎 </a:t>
            </a:r>
            <a:r>
              <a:rPr sz="2400" dirty="0">
                <a:latin typeface="Cambria Math" panose="02040503050406030204"/>
                <a:cs typeface="Cambria Math" panose="02040503050406030204"/>
              </a:rPr>
              <a:t>=  </a:t>
            </a:r>
            <a:r>
              <a:rPr sz="2400" spc="-5" dirty="0">
                <a:latin typeface="Cambria Math" panose="02040503050406030204"/>
                <a:cs typeface="Cambria Math" panose="02040503050406030204"/>
              </a:rPr>
              <a:t>𝑧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30723" y="5718047"/>
            <a:ext cx="2840735" cy="9494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49596" y="5672328"/>
            <a:ext cx="2670048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090159" y="5757671"/>
            <a:ext cx="2721864" cy="832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380735" y="5785713"/>
            <a:ext cx="2142490" cy="759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" marR="5080" indent="-22860">
              <a:lnSpc>
                <a:spcPct val="100000"/>
              </a:lnSpc>
            </a:pP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α </a:t>
            </a:r>
            <a:r>
              <a:rPr sz="240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also learned</a:t>
            </a:r>
            <a:r>
              <a:rPr sz="2400" spc="-114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by  gradient</a:t>
            </a:r>
            <a:r>
              <a:rPr sz="2400" spc="-10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descent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99276" y="2520695"/>
            <a:ext cx="451484" cy="3183890"/>
          </a:xfrm>
          <a:custGeom>
            <a:avLst/>
            <a:gdLst/>
            <a:ahLst/>
            <a:cxnLst/>
            <a:rect l="l" t="t" r="r" b="b"/>
            <a:pathLst>
              <a:path w="451484" h="3183890">
                <a:moveTo>
                  <a:pt x="0" y="3183635"/>
                </a:moveTo>
                <a:lnTo>
                  <a:pt x="451103" y="3183635"/>
                </a:lnTo>
                <a:lnTo>
                  <a:pt x="451103" y="0"/>
                </a:lnTo>
                <a:lnTo>
                  <a:pt x="0" y="0"/>
                </a:lnTo>
                <a:lnTo>
                  <a:pt x="0" y="318363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399276" y="2520695"/>
            <a:ext cx="451484" cy="3183890"/>
          </a:xfrm>
          <a:custGeom>
            <a:avLst/>
            <a:gdLst/>
            <a:ahLst/>
            <a:cxnLst/>
            <a:rect l="l" t="t" r="r" b="b"/>
            <a:pathLst>
              <a:path w="451484" h="3183890">
                <a:moveTo>
                  <a:pt x="0" y="3183635"/>
                </a:moveTo>
                <a:lnTo>
                  <a:pt x="451103" y="3183635"/>
                </a:lnTo>
                <a:lnTo>
                  <a:pt x="451103" y="0"/>
                </a:lnTo>
                <a:lnTo>
                  <a:pt x="0" y="0"/>
                </a:lnTo>
                <a:lnTo>
                  <a:pt x="0" y="3183635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80403" y="4259579"/>
            <a:ext cx="670560" cy="140665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280403" y="4259579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59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79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40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79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71259" y="2493264"/>
            <a:ext cx="670560" cy="1408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271259" y="2493264"/>
            <a:ext cx="670560" cy="1408430"/>
          </a:xfrm>
          <a:custGeom>
            <a:avLst/>
            <a:gdLst/>
            <a:ahLst/>
            <a:cxnLst/>
            <a:rect l="l" t="t" r="r" b="b"/>
            <a:pathLst>
              <a:path w="670559" h="1408429">
                <a:moveTo>
                  <a:pt x="0" y="704088"/>
                </a:moveTo>
                <a:lnTo>
                  <a:pt x="1370" y="639999"/>
                </a:lnTo>
                <a:lnTo>
                  <a:pt x="5401" y="577522"/>
                </a:lnTo>
                <a:lnTo>
                  <a:pt x="11976" y="516907"/>
                </a:lnTo>
                <a:lnTo>
                  <a:pt x="20976" y="458402"/>
                </a:lnTo>
                <a:lnTo>
                  <a:pt x="32282" y="402254"/>
                </a:lnTo>
                <a:lnTo>
                  <a:pt x="45776" y="348713"/>
                </a:lnTo>
                <a:lnTo>
                  <a:pt x="61340" y="298028"/>
                </a:lnTo>
                <a:lnTo>
                  <a:pt x="78854" y="250446"/>
                </a:lnTo>
                <a:lnTo>
                  <a:pt x="98202" y="206216"/>
                </a:lnTo>
                <a:lnTo>
                  <a:pt x="119265" y="165587"/>
                </a:lnTo>
                <a:lnTo>
                  <a:pt x="141923" y="128807"/>
                </a:lnTo>
                <a:lnTo>
                  <a:pt x="166059" y="96124"/>
                </a:lnTo>
                <a:lnTo>
                  <a:pt x="191555" y="67788"/>
                </a:lnTo>
                <a:lnTo>
                  <a:pt x="246150" y="25149"/>
                </a:lnTo>
                <a:lnTo>
                  <a:pt x="304763" y="2877"/>
                </a:lnTo>
                <a:lnTo>
                  <a:pt x="335280" y="0"/>
                </a:lnTo>
                <a:lnTo>
                  <a:pt x="365796" y="2877"/>
                </a:lnTo>
                <a:lnTo>
                  <a:pt x="424409" y="25149"/>
                </a:lnTo>
                <a:lnTo>
                  <a:pt x="479004" y="67788"/>
                </a:lnTo>
                <a:lnTo>
                  <a:pt x="504500" y="96124"/>
                </a:lnTo>
                <a:lnTo>
                  <a:pt x="528636" y="128807"/>
                </a:lnTo>
                <a:lnTo>
                  <a:pt x="551294" y="165587"/>
                </a:lnTo>
                <a:lnTo>
                  <a:pt x="572357" y="206216"/>
                </a:lnTo>
                <a:lnTo>
                  <a:pt x="591705" y="250446"/>
                </a:lnTo>
                <a:lnTo>
                  <a:pt x="609219" y="298028"/>
                </a:lnTo>
                <a:lnTo>
                  <a:pt x="624783" y="348713"/>
                </a:lnTo>
                <a:lnTo>
                  <a:pt x="638277" y="402254"/>
                </a:lnTo>
                <a:lnTo>
                  <a:pt x="649583" y="458402"/>
                </a:lnTo>
                <a:lnTo>
                  <a:pt x="658583" y="516907"/>
                </a:lnTo>
                <a:lnTo>
                  <a:pt x="665158" y="577522"/>
                </a:lnTo>
                <a:lnTo>
                  <a:pt x="669189" y="639999"/>
                </a:lnTo>
                <a:lnTo>
                  <a:pt x="670560" y="704088"/>
                </a:lnTo>
                <a:lnTo>
                  <a:pt x="669189" y="768176"/>
                </a:lnTo>
                <a:lnTo>
                  <a:pt x="665158" y="830653"/>
                </a:lnTo>
                <a:lnTo>
                  <a:pt x="658583" y="891268"/>
                </a:lnTo>
                <a:lnTo>
                  <a:pt x="649583" y="949773"/>
                </a:lnTo>
                <a:lnTo>
                  <a:pt x="638277" y="1005921"/>
                </a:lnTo>
                <a:lnTo>
                  <a:pt x="624783" y="1059462"/>
                </a:lnTo>
                <a:lnTo>
                  <a:pt x="609219" y="1110147"/>
                </a:lnTo>
                <a:lnTo>
                  <a:pt x="591705" y="1157729"/>
                </a:lnTo>
                <a:lnTo>
                  <a:pt x="572357" y="1201959"/>
                </a:lnTo>
                <a:lnTo>
                  <a:pt x="551294" y="1242588"/>
                </a:lnTo>
                <a:lnTo>
                  <a:pt x="528636" y="1279368"/>
                </a:lnTo>
                <a:lnTo>
                  <a:pt x="504500" y="1312051"/>
                </a:lnTo>
                <a:lnTo>
                  <a:pt x="479004" y="1340387"/>
                </a:lnTo>
                <a:lnTo>
                  <a:pt x="424409" y="1383026"/>
                </a:lnTo>
                <a:lnTo>
                  <a:pt x="365796" y="1405298"/>
                </a:lnTo>
                <a:lnTo>
                  <a:pt x="335280" y="1408176"/>
                </a:lnTo>
                <a:lnTo>
                  <a:pt x="304763" y="1405298"/>
                </a:lnTo>
                <a:lnTo>
                  <a:pt x="246150" y="1383026"/>
                </a:lnTo>
                <a:lnTo>
                  <a:pt x="191555" y="1340387"/>
                </a:lnTo>
                <a:lnTo>
                  <a:pt x="166059" y="1312051"/>
                </a:lnTo>
                <a:lnTo>
                  <a:pt x="141923" y="1279368"/>
                </a:lnTo>
                <a:lnTo>
                  <a:pt x="119265" y="1242588"/>
                </a:lnTo>
                <a:lnTo>
                  <a:pt x="98202" y="1201959"/>
                </a:lnTo>
                <a:lnTo>
                  <a:pt x="78854" y="1157729"/>
                </a:lnTo>
                <a:lnTo>
                  <a:pt x="61340" y="1110147"/>
                </a:lnTo>
                <a:lnTo>
                  <a:pt x="45776" y="1059462"/>
                </a:lnTo>
                <a:lnTo>
                  <a:pt x="32282" y="1005921"/>
                </a:lnTo>
                <a:lnTo>
                  <a:pt x="20976" y="949773"/>
                </a:lnTo>
                <a:lnTo>
                  <a:pt x="11976" y="891268"/>
                </a:lnTo>
                <a:lnTo>
                  <a:pt x="5401" y="830653"/>
                </a:lnTo>
                <a:lnTo>
                  <a:pt x="1370" y="768176"/>
                </a:lnTo>
                <a:lnTo>
                  <a:pt x="0" y="70408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577083" y="253288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4" y="3192780"/>
                </a:lnTo>
                <a:lnTo>
                  <a:pt x="451104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77083" y="2532888"/>
            <a:ext cx="451484" cy="3192780"/>
          </a:xfrm>
          <a:custGeom>
            <a:avLst/>
            <a:gdLst/>
            <a:ahLst/>
            <a:cxnLst/>
            <a:rect l="l" t="t" r="r" b="b"/>
            <a:pathLst>
              <a:path w="451485" h="3192779">
                <a:moveTo>
                  <a:pt x="0" y="3192780"/>
                </a:moveTo>
                <a:lnTo>
                  <a:pt x="451104" y="3192780"/>
                </a:lnTo>
                <a:lnTo>
                  <a:pt x="451104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455164" y="4264152"/>
            <a:ext cx="672084" cy="1406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455164" y="4264152"/>
            <a:ext cx="672465" cy="1407160"/>
          </a:xfrm>
          <a:custGeom>
            <a:avLst/>
            <a:gdLst/>
            <a:ahLst/>
            <a:cxnLst/>
            <a:rect l="l" t="t" r="r" b="b"/>
            <a:pathLst>
              <a:path w="672464" h="1407160">
                <a:moveTo>
                  <a:pt x="0" y="703326"/>
                </a:moveTo>
                <a:lnTo>
                  <a:pt x="1373" y="639300"/>
                </a:lnTo>
                <a:lnTo>
                  <a:pt x="5415" y="576887"/>
                </a:lnTo>
                <a:lnTo>
                  <a:pt x="12006" y="516334"/>
                </a:lnTo>
                <a:lnTo>
                  <a:pt x="21028" y="457889"/>
                </a:lnTo>
                <a:lnTo>
                  <a:pt x="32362" y="401801"/>
                </a:lnTo>
                <a:lnTo>
                  <a:pt x="45889" y="348318"/>
                </a:lnTo>
                <a:lnTo>
                  <a:pt x="61490" y="297688"/>
                </a:lnTo>
                <a:lnTo>
                  <a:pt x="79047" y="250158"/>
                </a:lnTo>
                <a:lnTo>
                  <a:pt x="98440" y="205978"/>
                </a:lnTo>
                <a:lnTo>
                  <a:pt x="119552" y="165394"/>
                </a:lnTo>
                <a:lnTo>
                  <a:pt x="142263" y="128656"/>
                </a:lnTo>
                <a:lnTo>
                  <a:pt x="166454" y="96012"/>
                </a:lnTo>
                <a:lnTo>
                  <a:pt x="192007" y="67708"/>
                </a:lnTo>
                <a:lnTo>
                  <a:pt x="246723" y="25119"/>
                </a:lnTo>
                <a:lnTo>
                  <a:pt x="305461" y="2873"/>
                </a:lnTo>
                <a:lnTo>
                  <a:pt x="336042" y="0"/>
                </a:lnTo>
                <a:lnTo>
                  <a:pt x="366622" y="2873"/>
                </a:lnTo>
                <a:lnTo>
                  <a:pt x="425360" y="25119"/>
                </a:lnTo>
                <a:lnTo>
                  <a:pt x="480076" y="67708"/>
                </a:lnTo>
                <a:lnTo>
                  <a:pt x="505629" y="96012"/>
                </a:lnTo>
                <a:lnTo>
                  <a:pt x="529820" y="128656"/>
                </a:lnTo>
                <a:lnTo>
                  <a:pt x="552531" y="165394"/>
                </a:lnTo>
                <a:lnTo>
                  <a:pt x="573643" y="205978"/>
                </a:lnTo>
                <a:lnTo>
                  <a:pt x="593036" y="250158"/>
                </a:lnTo>
                <a:lnTo>
                  <a:pt x="610593" y="297688"/>
                </a:lnTo>
                <a:lnTo>
                  <a:pt x="626194" y="348318"/>
                </a:lnTo>
                <a:lnTo>
                  <a:pt x="639721" y="401801"/>
                </a:lnTo>
                <a:lnTo>
                  <a:pt x="651055" y="457889"/>
                </a:lnTo>
                <a:lnTo>
                  <a:pt x="660077" y="516334"/>
                </a:lnTo>
                <a:lnTo>
                  <a:pt x="666668" y="576887"/>
                </a:lnTo>
                <a:lnTo>
                  <a:pt x="670710" y="639300"/>
                </a:lnTo>
                <a:lnTo>
                  <a:pt x="672084" y="703326"/>
                </a:lnTo>
                <a:lnTo>
                  <a:pt x="670710" y="767351"/>
                </a:lnTo>
                <a:lnTo>
                  <a:pt x="666668" y="829764"/>
                </a:lnTo>
                <a:lnTo>
                  <a:pt x="660077" y="890317"/>
                </a:lnTo>
                <a:lnTo>
                  <a:pt x="651055" y="948762"/>
                </a:lnTo>
                <a:lnTo>
                  <a:pt x="639721" y="1004850"/>
                </a:lnTo>
                <a:lnTo>
                  <a:pt x="626194" y="1058333"/>
                </a:lnTo>
                <a:lnTo>
                  <a:pt x="610593" y="1108963"/>
                </a:lnTo>
                <a:lnTo>
                  <a:pt x="593036" y="1156493"/>
                </a:lnTo>
                <a:lnTo>
                  <a:pt x="573643" y="1200673"/>
                </a:lnTo>
                <a:lnTo>
                  <a:pt x="552531" y="1241257"/>
                </a:lnTo>
                <a:lnTo>
                  <a:pt x="529820" y="1277995"/>
                </a:lnTo>
                <a:lnTo>
                  <a:pt x="505629" y="1310640"/>
                </a:lnTo>
                <a:lnTo>
                  <a:pt x="480076" y="1338943"/>
                </a:lnTo>
                <a:lnTo>
                  <a:pt x="425360" y="1381532"/>
                </a:lnTo>
                <a:lnTo>
                  <a:pt x="366622" y="1403778"/>
                </a:lnTo>
                <a:lnTo>
                  <a:pt x="336042" y="1406652"/>
                </a:lnTo>
                <a:lnTo>
                  <a:pt x="305461" y="1403778"/>
                </a:lnTo>
                <a:lnTo>
                  <a:pt x="246723" y="1381532"/>
                </a:lnTo>
                <a:lnTo>
                  <a:pt x="192007" y="1338943"/>
                </a:lnTo>
                <a:lnTo>
                  <a:pt x="166454" y="1310640"/>
                </a:lnTo>
                <a:lnTo>
                  <a:pt x="142263" y="1277995"/>
                </a:lnTo>
                <a:lnTo>
                  <a:pt x="119552" y="1241257"/>
                </a:lnTo>
                <a:lnTo>
                  <a:pt x="98440" y="1200673"/>
                </a:lnTo>
                <a:lnTo>
                  <a:pt x="79047" y="1156493"/>
                </a:lnTo>
                <a:lnTo>
                  <a:pt x="61490" y="1108963"/>
                </a:lnTo>
                <a:lnTo>
                  <a:pt x="45889" y="1058333"/>
                </a:lnTo>
                <a:lnTo>
                  <a:pt x="32362" y="1004850"/>
                </a:lnTo>
                <a:lnTo>
                  <a:pt x="21028" y="948762"/>
                </a:lnTo>
                <a:lnTo>
                  <a:pt x="12006" y="890317"/>
                </a:lnTo>
                <a:lnTo>
                  <a:pt x="5415" y="829764"/>
                </a:lnTo>
                <a:lnTo>
                  <a:pt x="1373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47544" y="2497835"/>
            <a:ext cx="670560" cy="1406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447544" y="2497835"/>
            <a:ext cx="670560" cy="1407160"/>
          </a:xfrm>
          <a:custGeom>
            <a:avLst/>
            <a:gdLst/>
            <a:ahLst/>
            <a:cxnLst/>
            <a:rect l="l" t="t" r="r" b="b"/>
            <a:pathLst>
              <a:path w="670560" h="1407160">
                <a:moveTo>
                  <a:pt x="0" y="703326"/>
                </a:moveTo>
                <a:lnTo>
                  <a:pt x="1370" y="639300"/>
                </a:lnTo>
                <a:lnTo>
                  <a:pt x="5401" y="576887"/>
                </a:lnTo>
                <a:lnTo>
                  <a:pt x="11976" y="516334"/>
                </a:lnTo>
                <a:lnTo>
                  <a:pt x="20976" y="457889"/>
                </a:lnTo>
                <a:lnTo>
                  <a:pt x="32282" y="401801"/>
                </a:lnTo>
                <a:lnTo>
                  <a:pt x="45776" y="348318"/>
                </a:lnTo>
                <a:lnTo>
                  <a:pt x="61340" y="297688"/>
                </a:lnTo>
                <a:lnTo>
                  <a:pt x="78854" y="250158"/>
                </a:lnTo>
                <a:lnTo>
                  <a:pt x="98202" y="205978"/>
                </a:lnTo>
                <a:lnTo>
                  <a:pt x="119265" y="165394"/>
                </a:lnTo>
                <a:lnTo>
                  <a:pt x="141923" y="128656"/>
                </a:lnTo>
                <a:lnTo>
                  <a:pt x="166059" y="96012"/>
                </a:lnTo>
                <a:lnTo>
                  <a:pt x="218291" y="43995"/>
                </a:lnTo>
                <a:lnTo>
                  <a:pt x="275014" y="11329"/>
                </a:lnTo>
                <a:lnTo>
                  <a:pt x="335280" y="0"/>
                </a:lnTo>
                <a:lnTo>
                  <a:pt x="365796" y="2873"/>
                </a:lnTo>
                <a:lnTo>
                  <a:pt x="424409" y="25119"/>
                </a:lnTo>
                <a:lnTo>
                  <a:pt x="479004" y="67708"/>
                </a:lnTo>
                <a:lnTo>
                  <a:pt x="528636" y="128656"/>
                </a:lnTo>
                <a:lnTo>
                  <a:pt x="551294" y="165394"/>
                </a:lnTo>
                <a:lnTo>
                  <a:pt x="572357" y="205978"/>
                </a:lnTo>
                <a:lnTo>
                  <a:pt x="591705" y="250158"/>
                </a:lnTo>
                <a:lnTo>
                  <a:pt x="609219" y="297688"/>
                </a:lnTo>
                <a:lnTo>
                  <a:pt x="624783" y="348318"/>
                </a:lnTo>
                <a:lnTo>
                  <a:pt x="638277" y="401801"/>
                </a:lnTo>
                <a:lnTo>
                  <a:pt x="649583" y="457889"/>
                </a:lnTo>
                <a:lnTo>
                  <a:pt x="658583" y="516334"/>
                </a:lnTo>
                <a:lnTo>
                  <a:pt x="665158" y="576887"/>
                </a:lnTo>
                <a:lnTo>
                  <a:pt x="669189" y="639300"/>
                </a:lnTo>
                <a:lnTo>
                  <a:pt x="670560" y="703326"/>
                </a:lnTo>
                <a:lnTo>
                  <a:pt x="669189" y="767351"/>
                </a:lnTo>
                <a:lnTo>
                  <a:pt x="665158" y="829764"/>
                </a:lnTo>
                <a:lnTo>
                  <a:pt x="658583" y="890317"/>
                </a:lnTo>
                <a:lnTo>
                  <a:pt x="649583" y="948762"/>
                </a:lnTo>
                <a:lnTo>
                  <a:pt x="638277" y="1004850"/>
                </a:lnTo>
                <a:lnTo>
                  <a:pt x="624783" y="1058333"/>
                </a:lnTo>
                <a:lnTo>
                  <a:pt x="609219" y="1108963"/>
                </a:lnTo>
                <a:lnTo>
                  <a:pt x="591705" y="1156493"/>
                </a:lnTo>
                <a:lnTo>
                  <a:pt x="572357" y="1200673"/>
                </a:lnTo>
                <a:lnTo>
                  <a:pt x="551294" y="1241257"/>
                </a:lnTo>
                <a:lnTo>
                  <a:pt x="528636" y="1277995"/>
                </a:lnTo>
                <a:lnTo>
                  <a:pt x="504500" y="1310639"/>
                </a:lnTo>
                <a:lnTo>
                  <a:pt x="452268" y="1362656"/>
                </a:lnTo>
                <a:lnTo>
                  <a:pt x="395545" y="1395322"/>
                </a:lnTo>
                <a:lnTo>
                  <a:pt x="335280" y="1406652"/>
                </a:lnTo>
                <a:lnTo>
                  <a:pt x="304763" y="1403778"/>
                </a:lnTo>
                <a:lnTo>
                  <a:pt x="246150" y="1381532"/>
                </a:lnTo>
                <a:lnTo>
                  <a:pt x="191555" y="1338943"/>
                </a:lnTo>
                <a:lnTo>
                  <a:pt x="141923" y="1277995"/>
                </a:lnTo>
                <a:lnTo>
                  <a:pt x="119265" y="1241257"/>
                </a:lnTo>
                <a:lnTo>
                  <a:pt x="98202" y="1200673"/>
                </a:lnTo>
                <a:lnTo>
                  <a:pt x="78854" y="1156493"/>
                </a:lnTo>
                <a:lnTo>
                  <a:pt x="61340" y="1108963"/>
                </a:lnTo>
                <a:lnTo>
                  <a:pt x="45776" y="1058333"/>
                </a:lnTo>
                <a:lnTo>
                  <a:pt x="32282" y="1004850"/>
                </a:lnTo>
                <a:lnTo>
                  <a:pt x="20976" y="948762"/>
                </a:lnTo>
                <a:lnTo>
                  <a:pt x="11976" y="890317"/>
                </a:lnTo>
                <a:lnTo>
                  <a:pt x="5401" y="829764"/>
                </a:lnTo>
                <a:lnTo>
                  <a:pt x="1370" y="767351"/>
                </a:lnTo>
                <a:lnTo>
                  <a:pt x="0" y="70332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07323" y="2877311"/>
            <a:ext cx="451484" cy="2417445"/>
          </a:xfrm>
          <a:custGeom>
            <a:avLst/>
            <a:gdLst/>
            <a:ahLst/>
            <a:cxnLst/>
            <a:rect l="l" t="t" r="r" b="b"/>
            <a:pathLst>
              <a:path w="451484" h="2417445">
                <a:moveTo>
                  <a:pt x="0" y="2417064"/>
                </a:moveTo>
                <a:lnTo>
                  <a:pt x="451103" y="2417064"/>
                </a:lnTo>
                <a:lnTo>
                  <a:pt x="451103" y="0"/>
                </a:lnTo>
                <a:lnTo>
                  <a:pt x="0" y="0"/>
                </a:lnTo>
                <a:lnTo>
                  <a:pt x="0" y="2417064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07323" y="2877311"/>
            <a:ext cx="451484" cy="2417445"/>
          </a:xfrm>
          <a:custGeom>
            <a:avLst/>
            <a:gdLst/>
            <a:ahLst/>
            <a:cxnLst/>
            <a:rect l="l" t="t" r="r" b="b"/>
            <a:pathLst>
              <a:path w="451484" h="2417445">
                <a:moveTo>
                  <a:pt x="0" y="2417064"/>
                </a:moveTo>
                <a:lnTo>
                  <a:pt x="451103" y="2417064"/>
                </a:lnTo>
                <a:lnTo>
                  <a:pt x="451103" y="0"/>
                </a:lnTo>
                <a:lnTo>
                  <a:pt x="0" y="0"/>
                </a:lnTo>
                <a:lnTo>
                  <a:pt x="0" y="2417064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86655" y="2868167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5" h="2428240">
                <a:moveTo>
                  <a:pt x="0" y="2427731"/>
                </a:moveTo>
                <a:lnTo>
                  <a:pt x="451103" y="2427731"/>
                </a:lnTo>
                <a:lnTo>
                  <a:pt x="451103" y="0"/>
                </a:lnTo>
                <a:lnTo>
                  <a:pt x="0" y="0"/>
                </a:lnTo>
                <a:lnTo>
                  <a:pt x="0" y="2427731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86655" y="2868167"/>
            <a:ext cx="451484" cy="2428240"/>
          </a:xfrm>
          <a:custGeom>
            <a:avLst/>
            <a:gdLst/>
            <a:ahLst/>
            <a:cxnLst/>
            <a:rect l="l" t="t" r="r" b="b"/>
            <a:pathLst>
              <a:path w="451485" h="2428240">
                <a:moveTo>
                  <a:pt x="0" y="2427731"/>
                </a:moveTo>
                <a:lnTo>
                  <a:pt x="451103" y="2427731"/>
                </a:lnTo>
                <a:lnTo>
                  <a:pt x="451103" y="0"/>
                </a:lnTo>
                <a:lnTo>
                  <a:pt x="0" y="0"/>
                </a:lnTo>
                <a:lnTo>
                  <a:pt x="0" y="2427731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6155" y="3374135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6"/>
                </a:moveTo>
                <a:lnTo>
                  <a:pt x="451104" y="1476756"/>
                </a:lnTo>
                <a:lnTo>
                  <a:pt x="451104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6155" y="3374135"/>
            <a:ext cx="451484" cy="1477010"/>
          </a:xfrm>
          <a:custGeom>
            <a:avLst/>
            <a:gdLst/>
            <a:ahLst/>
            <a:cxnLst/>
            <a:rect l="l" t="t" r="r" b="b"/>
            <a:pathLst>
              <a:path w="451484" h="1477010">
                <a:moveTo>
                  <a:pt x="0" y="1476756"/>
                </a:moveTo>
                <a:lnTo>
                  <a:pt x="451104" y="1476756"/>
                </a:lnTo>
                <a:lnTo>
                  <a:pt x="451104" y="0"/>
                </a:lnTo>
                <a:lnTo>
                  <a:pt x="0" y="0"/>
                </a:lnTo>
                <a:lnTo>
                  <a:pt x="0" y="1476756"/>
                </a:lnTo>
                <a:close/>
              </a:path>
            </a:pathLst>
          </a:custGeom>
          <a:ln w="6096">
            <a:solidFill>
              <a:srgbClr val="E7E6E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M</a:t>
            </a:r>
            <a:r>
              <a:rPr spc="-55" dirty="0"/>
              <a:t>a</a:t>
            </a:r>
            <a:r>
              <a:rPr spc="-130" dirty="0"/>
              <a:t>x</a:t>
            </a:r>
            <a:r>
              <a:rPr spc="-5" dirty="0"/>
              <a:t>out</a:t>
            </a:r>
            <a:endParaRPr spc="-5" dirty="0"/>
          </a:p>
        </p:txBody>
      </p:sp>
      <p:sp>
        <p:nvSpPr>
          <p:cNvPr id="21" name="object 21"/>
          <p:cNvSpPr txBox="1"/>
          <p:nvPr/>
        </p:nvSpPr>
        <p:spPr>
          <a:xfrm>
            <a:off x="707542" y="1805685"/>
            <a:ext cx="710882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Learnable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activation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function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[Ian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J. </a:t>
            </a:r>
            <a:r>
              <a:rPr sz="18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Goodfellow,</a:t>
            </a:r>
            <a:r>
              <a:rPr sz="1800" spc="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ICML’13]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79291" y="2935223"/>
            <a:ext cx="841248" cy="574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479291" y="2935223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28827" y="3483864"/>
            <a:ext cx="342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28827" y="3483864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900" y="342900"/>
                </a:lnTo>
                <a:lnTo>
                  <a:pt x="342900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94099" y="3389848"/>
            <a:ext cx="24511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-15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15" baseline="-24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1876" y="4320540"/>
            <a:ext cx="342899" cy="342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31876" y="432054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0" y="342900"/>
                </a:moveTo>
                <a:lnTo>
                  <a:pt x="342899" y="342900"/>
                </a:lnTo>
                <a:lnTo>
                  <a:pt x="342899" y="0"/>
                </a:lnTo>
                <a:lnTo>
                  <a:pt x="0" y="0"/>
                </a:lnTo>
                <a:lnTo>
                  <a:pt x="0" y="34290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606568" y="4240240"/>
            <a:ext cx="2679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550" i="1" spc="20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2250" spc="-7" baseline="-24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2250" baseline="-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9824" y="2761234"/>
            <a:ext cx="68516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latin typeface="Calibri" panose="020F0502020204030204"/>
                <a:cs typeface="Calibri" panose="020F0502020204030204"/>
              </a:rPr>
              <a:t>Input</a:t>
            </a:r>
            <a:endParaRPr sz="24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86911" y="4762500"/>
            <a:ext cx="841248" cy="574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86911" y="4762500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7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694557" y="4898390"/>
            <a:ext cx="4279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M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78151" y="2662427"/>
            <a:ext cx="286512" cy="28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978151" y="266242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19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604516" y="2583179"/>
            <a:ext cx="358139" cy="4861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532888" y="2602992"/>
            <a:ext cx="502919" cy="495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63951" y="2622804"/>
            <a:ext cx="239268" cy="3688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037714" y="2554985"/>
            <a:ext cx="831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662305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	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5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265426" y="27630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88820" y="3528059"/>
            <a:ext cx="286512" cy="2880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88820" y="3528059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19" h="288289">
                <a:moveTo>
                  <a:pt x="0" y="288035"/>
                </a:moveTo>
                <a:lnTo>
                  <a:pt x="286512" y="288035"/>
                </a:lnTo>
                <a:lnTo>
                  <a:pt x="286512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049272" y="3420871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16707" y="3422903"/>
            <a:ext cx="358139" cy="48768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549651" y="3454908"/>
            <a:ext cx="492251" cy="4770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676144" y="3462528"/>
            <a:ext cx="239268" cy="3703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711830" y="3445764"/>
            <a:ext cx="168910" cy="37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76094" y="36286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7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7" y="57911"/>
                </a:lnTo>
                <a:lnTo>
                  <a:pt x="355854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987295" y="4393691"/>
            <a:ext cx="288036" cy="2880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87295" y="4393691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6"/>
                </a:moveTo>
                <a:lnTo>
                  <a:pt x="288036" y="288036"/>
                </a:lnTo>
                <a:lnTo>
                  <a:pt x="28803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2048382" y="4287139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76094" y="4495800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7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7" y="57912"/>
                </a:lnTo>
                <a:lnTo>
                  <a:pt x="355854" y="43433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616707" y="4276344"/>
            <a:ext cx="586740" cy="48615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602992" y="4305300"/>
            <a:ext cx="665987" cy="4785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676144" y="4315967"/>
            <a:ext cx="467868" cy="3688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2698495" y="4298569"/>
            <a:ext cx="42164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−</a:t>
            </a: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985772" y="5337047"/>
            <a:ext cx="288036" cy="2865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985772" y="5337047"/>
            <a:ext cx="288290" cy="287020"/>
          </a:xfrm>
          <a:custGeom>
            <a:avLst/>
            <a:gdLst/>
            <a:ahLst/>
            <a:cxnLst/>
            <a:rect l="l" t="t" r="r" b="b"/>
            <a:pathLst>
              <a:path w="288289" h="287020">
                <a:moveTo>
                  <a:pt x="0" y="286511"/>
                </a:moveTo>
                <a:lnTo>
                  <a:pt x="288036" y="286511"/>
                </a:lnTo>
                <a:lnTo>
                  <a:pt x="288036" y="0"/>
                </a:lnTo>
                <a:lnTo>
                  <a:pt x="0" y="0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613660" y="5230367"/>
            <a:ext cx="358139" cy="487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546604" y="5259323"/>
            <a:ext cx="493775" cy="4785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673095" y="5269991"/>
            <a:ext cx="239268" cy="3703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274570" y="5437632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4485132" y="2996183"/>
            <a:ext cx="358139" cy="487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4418076" y="3028188"/>
            <a:ext cx="492251" cy="4770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4544567" y="3035807"/>
            <a:ext cx="239267" cy="3703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4568190" y="3019044"/>
            <a:ext cx="194310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7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472940" y="4808220"/>
            <a:ext cx="356615" cy="48615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4404359" y="4837176"/>
            <a:ext cx="493775" cy="4785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532376" y="4847844"/>
            <a:ext cx="237744" cy="3688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 txBox="1"/>
          <p:nvPr/>
        </p:nvSpPr>
        <p:spPr>
          <a:xfrm>
            <a:off x="4554982" y="4830445"/>
            <a:ext cx="194945" cy="38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315200" y="2935223"/>
            <a:ext cx="841248" cy="5745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315200" y="2935223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8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7523480" y="3071114"/>
            <a:ext cx="427990" cy="299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M</a:t>
            </a:r>
            <a:r>
              <a:rPr sz="1800" spc="-20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322819" y="4762500"/>
            <a:ext cx="841248" cy="5745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322819" y="4762500"/>
            <a:ext cx="841375" cy="574675"/>
          </a:xfrm>
          <a:custGeom>
            <a:avLst/>
            <a:gdLst/>
            <a:ahLst/>
            <a:cxnLst/>
            <a:rect l="l" t="t" r="r" b="b"/>
            <a:pathLst>
              <a:path w="841375" h="574675">
                <a:moveTo>
                  <a:pt x="0" y="287274"/>
                </a:moveTo>
                <a:lnTo>
                  <a:pt x="3840" y="248299"/>
                </a:lnTo>
                <a:lnTo>
                  <a:pt x="15026" y="210917"/>
                </a:lnTo>
                <a:lnTo>
                  <a:pt x="33057" y="175468"/>
                </a:lnTo>
                <a:lnTo>
                  <a:pt x="57432" y="142296"/>
                </a:lnTo>
                <a:lnTo>
                  <a:pt x="87648" y="111743"/>
                </a:lnTo>
                <a:lnTo>
                  <a:pt x="123205" y="84153"/>
                </a:lnTo>
                <a:lnTo>
                  <a:pt x="163602" y="59867"/>
                </a:lnTo>
                <a:lnTo>
                  <a:pt x="208336" y="39228"/>
                </a:lnTo>
                <a:lnTo>
                  <a:pt x="256907" y="22580"/>
                </a:lnTo>
                <a:lnTo>
                  <a:pt x="308812" y="10264"/>
                </a:lnTo>
                <a:lnTo>
                  <a:pt x="363552" y="2623"/>
                </a:lnTo>
                <a:lnTo>
                  <a:pt x="420624" y="0"/>
                </a:lnTo>
                <a:lnTo>
                  <a:pt x="477695" y="2623"/>
                </a:lnTo>
                <a:lnTo>
                  <a:pt x="532435" y="10264"/>
                </a:lnTo>
                <a:lnTo>
                  <a:pt x="584340" y="22580"/>
                </a:lnTo>
                <a:lnTo>
                  <a:pt x="632911" y="39228"/>
                </a:lnTo>
                <a:lnTo>
                  <a:pt x="677645" y="59867"/>
                </a:lnTo>
                <a:lnTo>
                  <a:pt x="718042" y="84153"/>
                </a:lnTo>
                <a:lnTo>
                  <a:pt x="753599" y="111743"/>
                </a:lnTo>
                <a:lnTo>
                  <a:pt x="783815" y="142296"/>
                </a:lnTo>
                <a:lnTo>
                  <a:pt x="808190" y="175468"/>
                </a:lnTo>
                <a:lnTo>
                  <a:pt x="826221" y="210917"/>
                </a:lnTo>
                <a:lnTo>
                  <a:pt x="837407" y="248299"/>
                </a:lnTo>
                <a:lnTo>
                  <a:pt x="841248" y="287274"/>
                </a:lnTo>
                <a:lnTo>
                  <a:pt x="837407" y="326248"/>
                </a:lnTo>
                <a:lnTo>
                  <a:pt x="826221" y="363630"/>
                </a:lnTo>
                <a:lnTo>
                  <a:pt x="808190" y="399079"/>
                </a:lnTo>
                <a:lnTo>
                  <a:pt x="783815" y="432251"/>
                </a:lnTo>
                <a:lnTo>
                  <a:pt x="753599" y="462804"/>
                </a:lnTo>
                <a:lnTo>
                  <a:pt x="718042" y="490394"/>
                </a:lnTo>
                <a:lnTo>
                  <a:pt x="677645" y="514680"/>
                </a:lnTo>
                <a:lnTo>
                  <a:pt x="632911" y="535319"/>
                </a:lnTo>
                <a:lnTo>
                  <a:pt x="584340" y="551967"/>
                </a:lnTo>
                <a:lnTo>
                  <a:pt x="532435" y="564283"/>
                </a:lnTo>
                <a:lnTo>
                  <a:pt x="477695" y="571924"/>
                </a:lnTo>
                <a:lnTo>
                  <a:pt x="420624" y="574547"/>
                </a:lnTo>
                <a:lnTo>
                  <a:pt x="363552" y="571924"/>
                </a:lnTo>
                <a:lnTo>
                  <a:pt x="308812" y="564283"/>
                </a:lnTo>
                <a:lnTo>
                  <a:pt x="256907" y="551967"/>
                </a:lnTo>
                <a:lnTo>
                  <a:pt x="208336" y="535319"/>
                </a:lnTo>
                <a:lnTo>
                  <a:pt x="163602" y="514680"/>
                </a:lnTo>
                <a:lnTo>
                  <a:pt x="123205" y="490394"/>
                </a:lnTo>
                <a:lnTo>
                  <a:pt x="87648" y="462804"/>
                </a:lnTo>
                <a:lnTo>
                  <a:pt x="57432" y="432251"/>
                </a:lnTo>
                <a:lnTo>
                  <a:pt x="33057" y="399079"/>
                </a:lnTo>
                <a:lnTo>
                  <a:pt x="15026" y="363630"/>
                </a:lnTo>
                <a:lnTo>
                  <a:pt x="3840" y="326248"/>
                </a:lnTo>
                <a:lnTo>
                  <a:pt x="0" y="28727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7531354" y="4898390"/>
            <a:ext cx="42799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Calibri" panose="020F0502020204030204"/>
                <a:cs typeface="Calibri" panose="020F0502020204030204"/>
              </a:rPr>
              <a:t>M</a:t>
            </a:r>
            <a:r>
              <a:rPr sz="1800" spc="-15" dirty="0">
                <a:latin typeface="Calibri" panose="020F0502020204030204"/>
                <a:cs typeface="Calibri" panose="020F0502020204030204"/>
              </a:rPr>
              <a:t>a</a:t>
            </a:r>
            <a:r>
              <a:rPr sz="1800" dirty="0">
                <a:latin typeface="Calibri" panose="020F0502020204030204"/>
                <a:cs typeface="Calibri" panose="020F0502020204030204"/>
              </a:rPr>
              <a:t>x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814059" y="2662427"/>
            <a:ext cx="286512" cy="2865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814059" y="266242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19">
                <a:moveTo>
                  <a:pt x="0" y="286512"/>
                </a:moveTo>
                <a:lnTo>
                  <a:pt x="286512" y="286512"/>
                </a:lnTo>
                <a:lnTo>
                  <a:pt x="286512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5874765" y="2554985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438138" y="2597657"/>
            <a:ext cx="239395" cy="368935"/>
          </a:xfrm>
          <a:prstGeom prst="rect">
            <a:avLst/>
          </a:prstGeom>
          <a:solidFill>
            <a:srgbClr val="4471C4"/>
          </a:solidFill>
          <a:ln w="1981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65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101334" y="2763011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4">
                <a:moveTo>
                  <a:pt x="268986" y="0"/>
                </a:moveTo>
                <a:lnTo>
                  <a:pt x="268986" y="86867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5"/>
                </a:lnTo>
                <a:lnTo>
                  <a:pt x="326897" y="28955"/>
                </a:lnTo>
                <a:lnTo>
                  <a:pt x="268986" y="0"/>
                </a:lnTo>
                <a:close/>
              </a:path>
              <a:path w="356235" h="86994">
                <a:moveTo>
                  <a:pt x="268986" y="28955"/>
                </a:moveTo>
                <a:lnTo>
                  <a:pt x="0" y="28955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5"/>
                </a:lnTo>
                <a:close/>
              </a:path>
              <a:path w="356235" h="86994">
                <a:moveTo>
                  <a:pt x="326897" y="28955"/>
                </a:moveTo>
                <a:lnTo>
                  <a:pt x="283463" y="28955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3" y="43434"/>
                </a:lnTo>
                <a:lnTo>
                  <a:pt x="326897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824728" y="3528059"/>
            <a:ext cx="288036" cy="2880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824728" y="3528059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89" h="288289">
                <a:moveTo>
                  <a:pt x="0" y="288035"/>
                </a:moveTo>
                <a:lnTo>
                  <a:pt x="288036" y="288035"/>
                </a:lnTo>
                <a:lnTo>
                  <a:pt x="288036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5886450" y="3420871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450329" y="3463290"/>
            <a:ext cx="239395" cy="368935"/>
          </a:xfrm>
          <a:prstGeom prst="rect">
            <a:avLst/>
          </a:prstGeom>
          <a:solidFill>
            <a:srgbClr val="4471C4"/>
          </a:solidFill>
          <a:ln w="1981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ts val="2655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2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113526" y="3628644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7"/>
                </a:lnTo>
                <a:lnTo>
                  <a:pt x="326897" y="57911"/>
                </a:lnTo>
                <a:lnTo>
                  <a:pt x="283463" y="57911"/>
                </a:lnTo>
                <a:lnTo>
                  <a:pt x="283463" y="28955"/>
                </a:lnTo>
                <a:lnTo>
                  <a:pt x="326898" y="28955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268986" y="57911"/>
                </a:lnTo>
                <a:lnTo>
                  <a:pt x="268986" y="28955"/>
                </a:lnTo>
                <a:close/>
              </a:path>
              <a:path w="356235" h="86995">
                <a:moveTo>
                  <a:pt x="326898" y="28955"/>
                </a:moveTo>
                <a:lnTo>
                  <a:pt x="283463" y="28955"/>
                </a:lnTo>
                <a:lnTo>
                  <a:pt x="283463" y="57911"/>
                </a:lnTo>
                <a:lnTo>
                  <a:pt x="326897" y="57911"/>
                </a:lnTo>
                <a:lnTo>
                  <a:pt x="355853" y="43433"/>
                </a:lnTo>
                <a:lnTo>
                  <a:pt x="326898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5824728" y="4393691"/>
            <a:ext cx="286512" cy="2880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824728" y="4393691"/>
            <a:ext cx="287020" cy="288290"/>
          </a:xfrm>
          <a:custGeom>
            <a:avLst/>
            <a:gdLst/>
            <a:ahLst/>
            <a:cxnLst/>
            <a:rect l="l" t="t" r="r" b="b"/>
            <a:pathLst>
              <a:path w="287020" h="288289">
                <a:moveTo>
                  <a:pt x="0" y="288036"/>
                </a:moveTo>
                <a:lnTo>
                  <a:pt x="286512" y="288036"/>
                </a:lnTo>
                <a:lnTo>
                  <a:pt x="286512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5885179" y="4287139"/>
            <a:ext cx="2025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448805" y="4328921"/>
            <a:ext cx="239395" cy="368935"/>
          </a:xfrm>
          <a:prstGeom prst="rect">
            <a:avLst/>
          </a:prstGeom>
          <a:solidFill>
            <a:srgbClr val="4471C4"/>
          </a:solidFill>
          <a:ln w="1981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660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4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112002" y="4495800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7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7" y="57912"/>
                </a:lnTo>
                <a:lnTo>
                  <a:pt x="355853" y="43433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823203" y="5337047"/>
            <a:ext cx="286512" cy="28651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5823203" y="5337047"/>
            <a:ext cx="287020" cy="287020"/>
          </a:xfrm>
          <a:custGeom>
            <a:avLst/>
            <a:gdLst/>
            <a:ahLst/>
            <a:cxnLst/>
            <a:rect l="l" t="t" r="r" b="b"/>
            <a:pathLst>
              <a:path w="287020" h="287020">
                <a:moveTo>
                  <a:pt x="0" y="286511"/>
                </a:moveTo>
                <a:lnTo>
                  <a:pt x="286512" y="286511"/>
                </a:lnTo>
                <a:lnTo>
                  <a:pt x="286512" y="0"/>
                </a:lnTo>
                <a:lnTo>
                  <a:pt x="0" y="0"/>
                </a:lnTo>
                <a:lnTo>
                  <a:pt x="0" y="28651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2046477" y="5229605"/>
            <a:ext cx="403923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84937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+	+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696082" y="5253482"/>
            <a:ext cx="4004310" cy="387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-635">
              <a:lnSpc>
                <a:spcPct val="100000"/>
              </a:lnSpc>
              <a:tabLst>
                <a:tab pos="3800475" algn="l"/>
              </a:tabLst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1	3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110478" y="5437632"/>
            <a:ext cx="356235" cy="86995"/>
          </a:xfrm>
          <a:custGeom>
            <a:avLst/>
            <a:gdLst/>
            <a:ahLst/>
            <a:cxnLst/>
            <a:rect l="l" t="t" r="r" b="b"/>
            <a:pathLst>
              <a:path w="356235" h="86995">
                <a:moveTo>
                  <a:pt x="268986" y="0"/>
                </a:moveTo>
                <a:lnTo>
                  <a:pt x="268986" y="86868"/>
                </a:lnTo>
                <a:lnTo>
                  <a:pt x="326898" y="57912"/>
                </a:lnTo>
                <a:lnTo>
                  <a:pt x="283463" y="57912"/>
                </a:lnTo>
                <a:lnTo>
                  <a:pt x="283463" y="28956"/>
                </a:lnTo>
                <a:lnTo>
                  <a:pt x="326898" y="28956"/>
                </a:lnTo>
                <a:lnTo>
                  <a:pt x="268986" y="0"/>
                </a:lnTo>
                <a:close/>
              </a:path>
              <a:path w="356235" h="86995">
                <a:moveTo>
                  <a:pt x="26898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268986" y="57912"/>
                </a:lnTo>
                <a:lnTo>
                  <a:pt x="268986" y="28956"/>
                </a:lnTo>
                <a:close/>
              </a:path>
              <a:path w="356235" h="86995">
                <a:moveTo>
                  <a:pt x="326898" y="28956"/>
                </a:moveTo>
                <a:lnTo>
                  <a:pt x="283463" y="28956"/>
                </a:lnTo>
                <a:lnTo>
                  <a:pt x="283463" y="57912"/>
                </a:lnTo>
                <a:lnTo>
                  <a:pt x="326898" y="57912"/>
                </a:lnTo>
                <a:lnTo>
                  <a:pt x="355854" y="43434"/>
                </a:lnTo>
                <a:lnTo>
                  <a:pt x="326898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8407145" y="3065526"/>
            <a:ext cx="239395" cy="368935"/>
          </a:xfrm>
          <a:prstGeom prst="rect">
            <a:avLst/>
          </a:prstGeom>
          <a:solidFill>
            <a:srgbClr val="4471C4"/>
          </a:solidFill>
          <a:ln w="1981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6035">
              <a:lnSpc>
                <a:spcPts val="2655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2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411718" y="4879085"/>
            <a:ext cx="239395" cy="368935"/>
          </a:xfrm>
          <a:prstGeom prst="rect">
            <a:avLst/>
          </a:prstGeom>
          <a:solidFill>
            <a:srgbClr val="4471C4"/>
          </a:solidFill>
          <a:ln w="19812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665"/>
              </a:lnSpc>
            </a:pPr>
            <a:r>
              <a:rPr sz="2400" dirty="0">
                <a:solidFill>
                  <a:srgbClr val="FFFFFF"/>
                </a:solidFill>
                <a:latin typeface="Cambria Math" panose="02040503050406030204"/>
                <a:cs typeface="Cambria Math" panose="02040503050406030204"/>
              </a:rPr>
              <a:t>4</a:t>
            </a:r>
            <a:endParaRPr sz="2400">
              <a:latin typeface="Cambria Math" panose="02040503050406030204"/>
              <a:cs typeface="Cambria Math" panose="02040503050406030204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293870" y="3217164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2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303014" y="5027676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8137397" y="3215639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7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7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7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7" y="57912"/>
                </a:lnTo>
                <a:lnTo>
                  <a:pt x="255143" y="43434"/>
                </a:lnTo>
                <a:lnTo>
                  <a:pt x="226187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8146542" y="5024628"/>
            <a:ext cx="255270" cy="86995"/>
          </a:xfrm>
          <a:custGeom>
            <a:avLst/>
            <a:gdLst/>
            <a:ahLst/>
            <a:cxnLst/>
            <a:rect l="l" t="t" r="r" b="b"/>
            <a:pathLst>
              <a:path w="255270" h="86995">
                <a:moveTo>
                  <a:pt x="168275" y="0"/>
                </a:moveTo>
                <a:lnTo>
                  <a:pt x="168275" y="86868"/>
                </a:lnTo>
                <a:lnTo>
                  <a:pt x="226186" y="57912"/>
                </a:lnTo>
                <a:lnTo>
                  <a:pt x="182752" y="57912"/>
                </a:lnTo>
                <a:lnTo>
                  <a:pt x="182752" y="28956"/>
                </a:lnTo>
                <a:lnTo>
                  <a:pt x="226186" y="28956"/>
                </a:lnTo>
                <a:lnTo>
                  <a:pt x="168275" y="0"/>
                </a:lnTo>
                <a:close/>
              </a:path>
              <a:path w="255270" h="86995">
                <a:moveTo>
                  <a:pt x="168275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68275" y="57912"/>
                </a:lnTo>
                <a:lnTo>
                  <a:pt x="168275" y="28956"/>
                </a:lnTo>
                <a:close/>
              </a:path>
              <a:path w="255270" h="86995">
                <a:moveTo>
                  <a:pt x="226186" y="28956"/>
                </a:moveTo>
                <a:lnTo>
                  <a:pt x="182752" y="28956"/>
                </a:lnTo>
                <a:lnTo>
                  <a:pt x="182752" y="57912"/>
                </a:lnTo>
                <a:lnTo>
                  <a:pt x="226186" y="57912"/>
                </a:lnTo>
                <a:lnTo>
                  <a:pt x="255142" y="43434"/>
                </a:lnTo>
                <a:lnTo>
                  <a:pt x="226186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30351" y="2806445"/>
            <a:ext cx="1147445" cy="854710"/>
          </a:xfrm>
          <a:custGeom>
            <a:avLst/>
            <a:gdLst/>
            <a:ahLst/>
            <a:cxnLst/>
            <a:rect l="l" t="t" r="r" b="b"/>
            <a:pathLst>
              <a:path w="1147445" h="854710">
                <a:moveTo>
                  <a:pt x="1069007" y="40089"/>
                </a:moveTo>
                <a:lnTo>
                  <a:pt x="0" y="831341"/>
                </a:lnTo>
                <a:lnTo>
                  <a:pt x="17221" y="854582"/>
                </a:lnTo>
                <a:lnTo>
                  <a:pt x="1086159" y="63325"/>
                </a:lnTo>
                <a:lnTo>
                  <a:pt x="1069007" y="40089"/>
                </a:lnTo>
                <a:close/>
              </a:path>
              <a:path w="1147445" h="854710">
                <a:moveTo>
                  <a:pt x="1131394" y="31495"/>
                </a:moveTo>
                <a:lnTo>
                  <a:pt x="1080617" y="31495"/>
                </a:lnTo>
                <a:lnTo>
                  <a:pt x="1097762" y="54737"/>
                </a:lnTo>
                <a:lnTo>
                  <a:pt x="1086159" y="63325"/>
                </a:lnTo>
                <a:lnTo>
                  <a:pt x="1103350" y="86613"/>
                </a:lnTo>
                <a:lnTo>
                  <a:pt x="1131394" y="31495"/>
                </a:lnTo>
                <a:close/>
              </a:path>
              <a:path w="1147445" h="854710">
                <a:moveTo>
                  <a:pt x="1080617" y="31495"/>
                </a:moveTo>
                <a:lnTo>
                  <a:pt x="1069007" y="40089"/>
                </a:lnTo>
                <a:lnTo>
                  <a:pt x="1086159" y="63325"/>
                </a:lnTo>
                <a:lnTo>
                  <a:pt x="1097762" y="54737"/>
                </a:lnTo>
                <a:lnTo>
                  <a:pt x="1080617" y="31495"/>
                </a:lnTo>
                <a:close/>
              </a:path>
              <a:path w="1147445" h="854710">
                <a:moveTo>
                  <a:pt x="1147419" y="0"/>
                </a:moveTo>
                <a:lnTo>
                  <a:pt x="1051788" y="16763"/>
                </a:lnTo>
                <a:lnTo>
                  <a:pt x="1069007" y="40089"/>
                </a:lnTo>
                <a:lnTo>
                  <a:pt x="1080617" y="31495"/>
                </a:lnTo>
                <a:lnTo>
                  <a:pt x="1131394" y="31495"/>
                </a:lnTo>
                <a:lnTo>
                  <a:pt x="11474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867410" y="3605784"/>
            <a:ext cx="1134110" cy="95250"/>
          </a:xfrm>
          <a:custGeom>
            <a:avLst/>
            <a:gdLst/>
            <a:ahLst/>
            <a:cxnLst/>
            <a:rect l="l" t="t" r="r" b="b"/>
            <a:pathLst>
              <a:path w="1134110" h="95250">
                <a:moveTo>
                  <a:pt x="1048385" y="8000"/>
                </a:moveTo>
                <a:lnTo>
                  <a:pt x="1047369" y="36953"/>
                </a:lnTo>
                <a:lnTo>
                  <a:pt x="1061847" y="37464"/>
                </a:lnTo>
                <a:lnTo>
                  <a:pt x="1060831" y="66420"/>
                </a:lnTo>
                <a:lnTo>
                  <a:pt x="1046335" y="66420"/>
                </a:lnTo>
                <a:lnTo>
                  <a:pt x="1045337" y="94868"/>
                </a:lnTo>
                <a:lnTo>
                  <a:pt x="1107600" y="66420"/>
                </a:lnTo>
                <a:lnTo>
                  <a:pt x="1060831" y="66420"/>
                </a:lnTo>
                <a:lnTo>
                  <a:pt x="1046353" y="65909"/>
                </a:lnTo>
                <a:lnTo>
                  <a:pt x="1108719" y="65909"/>
                </a:lnTo>
                <a:lnTo>
                  <a:pt x="1133729" y="54482"/>
                </a:lnTo>
                <a:lnTo>
                  <a:pt x="1048385" y="8000"/>
                </a:lnTo>
                <a:close/>
              </a:path>
              <a:path w="1134110" h="95250">
                <a:moveTo>
                  <a:pt x="1047369" y="36953"/>
                </a:moveTo>
                <a:lnTo>
                  <a:pt x="1046353" y="65909"/>
                </a:lnTo>
                <a:lnTo>
                  <a:pt x="1060831" y="66420"/>
                </a:lnTo>
                <a:lnTo>
                  <a:pt x="1061847" y="37464"/>
                </a:lnTo>
                <a:lnTo>
                  <a:pt x="1047369" y="36953"/>
                </a:lnTo>
                <a:close/>
              </a:path>
              <a:path w="1134110" h="95250">
                <a:moveTo>
                  <a:pt x="1015" y="0"/>
                </a:moveTo>
                <a:lnTo>
                  <a:pt x="0" y="28955"/>
                </a:lnTo>
                <a:lnTo>
                  <a:pt x="1046353" y="65909"/>
                </a:lnTo>
                <a:lnTo>
                  <a:pt x="1047369" y="36953"/>
                </a:lnTo>
                <a:lnTo>
                  <a:pt x="10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863511" y="3644010"/>
            <a:ext cx="1125220" cy="894715"/>
          </a:xfrm>
          <a:custGeom>
            <a:avLst/>
            <a:gdLst/>
            <a:ahLst/>
            <a:cxnLst/>
            <a:rect l="l" t="t" r="r" b="b"/>
            <a:pathLst>
              <a:path w="1125220" h="894714">
                <a:moveTo>
                  <a:pt x="1047771" y="851555"/>
                </a:moveTo>
                <a:lnTo>
                  <a:pt x="1029804" y="874268"/>
                </a:lnTo>
                <a:lnTo>
                  <a:pt x="1124800" y="894207"/>
                </a:lnTo>
                <a:lnTo>
                  <a:pt x="1109066" y="860551"/>
                </a:lnTo>
                <a:lnTo>
                  <a:pt x="1059141" y="860551"/>
                </a:lnTo>
                <a:lnTo>
                  <a:pt x="1047771" y="851555"/>
                </a:lnTo>
                <a:close/>
              </a:path>
              <a:path w="1125220" h="894714">
                <a:moveTo>
                  <a:pt x="1065663" y="828937"/>
                </a:moveTo>
                <a:lnTo>
                  <a:pt x="1047771" y="851555"/>
                </a:lnTo>
                <a:lnTo>
                  <a:pt x="1059141" y="860551"/>
                </a:lnTo>
                <a:lnTo>
                  <a:pt x="1077048" y="837945"/>
                </a:lnTo>
                <a:lnTo>
                  <a:pt x="1065663" y="828937"/>
                </a:lnTo>
                <a:close/>
              </a:path>
              <a:path w="1125220" h="894714">
                <a:moveTo>
                  <a:pt x="1083652" y="806195"/>
                </a:moveTo>
                <a:lnTo>
                  <a:pt x="1065663" y="828937"/>
                </a:lnTo>
                <a:lnTo>
                  <a:pt x="1077048" y="837945"/>
                </a:lnTo>
                <a:lnTo>
                  <a:pt x="1059141" y="860551"/>
                </a:lnTo>
                <a:lnTo>
                  <a:pt x="1109066" y="860551"/>
                </a:lnTo>
                <a:lnTo>
                  <a:pt x="1083652" y="806195"/>
                </a:lnTo>
                <a:close/>
              </a:path>
              <a:path w="1125220" h="894714">
                <a:moveTo>
                  <a:pt x="17957" y="0"/>
                </a:moveTo>
                <a:lnTo>
                  <a:pt x="0" y="22606"/>
                </a:lnTo>
                <a:lnTo>
                  <a:pt x="1047771" y="851555"/>
                </a:lnTo>
                <a:lnTo>
                  <a:pt x="1065663" y="828937"/>
                </a:lnTo>
                <a:lnTo>
                  <a:pt x="179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860196" y="3647694"/>
            <a:ext cx="1137920" cy="1820545"/>
          </a:xfrm>
          <a:custGeom>
            <a:avLst/>
            <a:gdLst/>
            <a:ahLst/>
            <a:cxnLst/>
            <a:rect l="l" t="t" r="r" b="b"/>
            <a:pathLst>
              <a:path w="1137920" h="1820545">
                <a:moveTo>
                  <a:pt x="1079730" y="1753921"/>
                </a:moveTo>
                <a:lnTo>
                  <a:pt x="1055217" y="1769109"/>
                </a:lnTo>
                <a:lnTo>
                  <a:pt x="1137894" y="1820036"/>
                </a:lnTo>
                <a:lnTo>
                  <a:pt x="1132941" y="1766189"/>
                </a:lnTo>
                <a:lnTo>
                  <a:pt x="1087348" y="1766189"/>
                </a:lnTo>
                <a:lnTo>
                  <a:pt x="1079730" y="1753921"/>
                </a:lnTo>
                <a:close/>
              </a:path>
              <a:path w="1137920" h="1820545">
                <a:moveTo>
                  <a:pt x="1104356" y="1738662"/>
                </a:moveTo>
                <a:lnTo>
                  <a:pt x="1079730" y="1753921"/>
                </a:lnTo>
                <a:lnTo>
                  <a:pt x="1087348" y="1766189"/>
                </a:lnTo>
                <a:lnTo>
                  <a:pt x="1111986" y="1750948"/>
                </a:lnTo>
                <a:lnTo>
                  <a:pt x="1104356" y="1738662"/>
                </a:lnTo>
                <a:close/>
              </a:path>
              <a:path w="1137920" h="1820545">
                <a:moveTo>
                  <a:pt x="1129004" y="1723389"/>
                </a:moveTo>
                <a:lnTo>
                  <a:pt x="1104356" y="1738662"/>
                </a:lnTo>
                <a:lnTo>
                  <a:pt x="1111986" y="1750948"/>
                </a:lnTo>
                <a:lnTo>
                  <a:pt x="1087348" y="1766189"/>
                </a:lnTo>
                <a:lnTo>
                  <a:pt x="1132941" y="1766189"/>
                </a:lnTo>
                <a:lnTo>
                  <a:pt x="1129004" y="1723389"/>
                </a:lnTo>
                <a:close/>
              </a:path>
              <a:path w="1137920" h="1820545">
                <a:moveTo>
                  <a:pt x="24587" y="0"/>
                </a:moveTo>
                <a:lnTo>
                  <a:pt x="0" y="15239"/>
                </a:lnTo>
                <a:lnTo>
                  <a:pt x="1079730" y="1753921"/>
                </a:lnTo>
                <a:lnTo>
                  <a:pt x="1104356" y="1738662"/>
                </a:lnTo>
                <a:lnTo>
                  <a:pt x="245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896886" y="2806445"/>
            <a:ext cx="1082040" cy="1671320"/>
          </a:xfrm>
          <a:custGeom>
            <a:avLst/>
            <a:gdLst/>
            <a:ahLst/>
            <a:cxnLst/>
            <a:rect l="l" t="t" r="r" b="b"/>
            <a:pathLst>
              <a:path w="1082039" h="1671320">
                <a:moveTo>
                  <a:pt x="1022804" y="65194"/>
                </a:moveTo>
                <a:lnTo>
                  <a:pt x="0" y="1655317"/>
                </a:lnTo>
                <a:lnTo>
                  <a:pt x="24358" y="1670939"/>
                </a:lnTo>
                <a:lnTo>
                  <a:pt x="1047156" y="80864"/>
                </a:lnTo>
                <a:lnTo>
                  <a:pt x="1022804" y="65194"/>
                </a:lnTo>
                <a:close/>
              </a:path>
              <a:path w="1082039" h="1671320">
                <a:moveTo>
                  <a:pt x="1076172" y="53086"/>
                </a:moveTo>
                <a:lnTo>
                  <a:pt x="1030592" y="53086"/>
                </a:lnTo>
                <a:lnTo>
                  <a:pt x="1054976" y="68706"/>
                </a:lnTo>
                <a:lnTo>
                  <a:pt x="1047156" y="80864"/>
                </a:lnTo>
                <a:lnTo>
                  <a:pt x="1071486" y="96519"/>
                </a:lnTo>
                <a:lnTo>
                  <a:pt x="1076172" y="53086"/>
                </a:lnTo>
                <a:close/>
              </a:path>
              <a:path w="1082039" h="1671320">
                <a:moveTo>
                  <a:pt x="1030592" y="53086"/>
                </a:moveTo>
                <a:lnTo>
                  <a:pt x="1022804" y="65194"/>
                </a:lnTo>
                <a:lnTo>
                  <a:pt x="1047156" y="80864"/>
                </a:lnTo>
                <a:lnTo>
                  <a:pt x="1054976" y="68706"/>
                </a:lnTo>
                <a:lnTo>
                  <a:pt x="1030592" y="53086"/>
                </a:lnTo>
                <a:close/>
              </a:path>
              <a:path w="1082039" h="1671320">
                <a:moveTo>
                  <a:pt x="1081900" y="0"/>
                </a:moveTo>
                <a:lnTo>
                  <a:pt x="998461" y="49529"/>
                </a:lnTo>
                <a:lnTo>
                  <a:pt x="1022804" y="65194"/>
                </a:lnTo>
                <a:lnTo>
                  <a:pt x="1030592" y="53086"/>
                </a:lnTo>
                <a:lnTo>
                  <a:pt x="1076172" y="53086"/>
                </a:lnTo>
                <a:lnTo>
                  <a:pt x="1081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00480" y="3672078"/>
            <a:ext cx="1090295" cy="808990"/>
          </a:xfrm>
          <a:custGeom>
            <a:avLst/>
            <a:gdLst/>
            <a:ahLst/>
            <a:cxnLst/>
            <a:rect l="l" t="t" r="r" b="b"/>
            <a:pathLst>
              <a:path w="1090295" h="808989">
                <a:moveTo>
                  <a:pt x="1011373" y="39858"/>
                </a:moveTo>
                <a:lnTo>
                  <a:pt x="0" y="785495"/>
                </a:lnTo>
                <a:lnTo>
                  <a:pt x="17170" y="808736"/>
                </a:lnTo>
                <a:lnTo>
                  <a:pt x="1028586" y="63175"/>
                </a:lnTo>
                <a:lnTo>
                  <a:pt x="1011373" y="39858"/>
                </a:lnTo>
                <a:close/>
              </a:path>
              <a:path w="1090295" h="808989">
                <a:moveTo>
                  <a:pt x="1073944" y="31242"/>
                </a:moveTo>
                <a:lnTo>
                  <a:pt x="1023061" y="31242"/>
                </a:lnTo>
                <a:lnTo>
                  <a:pt x="1040206" y="54610"/>
                </a:lnTo>
                <a:lnTo>
                  <a:pt x="1028586" y="63175"/>
                </a:lnTo>
                <a:lnTo>
                  <a:pt x="1045794" y="86487"/>
                </a:lnTo>
                <a:lnTo>
                  <a:pt x="1073944" y="31242"/>
                </a:lnTo>
                <a:close/>
              </a:path>
              <a:path w="1090295" h="808989">
                <a:moveTo>
                  <a:pt x="1023061" y="31242"/>
                </a:moveTo>
                <a:lnTo>
                  <a:pt x="1011373" y="39858"/>
                </a:lnTo>
                <a:lnTo>
                  <a:pt x="1028586" y="63175"/>
                </a:lnTo>
                <a:lnTo>
                  <a:pt x="1040206" y="54610"/>
                </a:lnTo>
                <a:lnTo>
                  <a:pt x="1023061" y="31242"/>
                </a:lnTo>
                <a:close/>
              </a:path>
              <a:path w="1090295" h="808989">
                <a:moveTo>
                  <a:pt x="1089863" y="0"/>
                </a:moveTo>
                <a:lnTo>
                  <a:pt x="994232" y="16637"/>
                </a:lnTo>
                <a:lnTo>
                  <a:pt x="1011373" y="39858"/>
                </a:lnTo>
                <a:lnTo>
                  <a:pt x="1023061" y="31242"/>
                </a:lnTo>
                <a:lnTo>
                  <a:pt x="1073944" y="31242"/>
                </a:lnTo>
                <a:lnTo>
                  <a:pt x="1089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99160" y="4458589"/>
            <a:ext cx="1088390" cy="1021715"/>
          </a:xfrm>
          <a:custGeom>
            <a:avLst/>
            <a:gdLst/>
            <a:ahLst/>
            <a:cxnLst/>
            <a:rect l="l" t="t" r="r" b="b"/>
            <a:pathLst>
              <a:path w="1088389" h="1021714">
                <a:moveTo>
                  <a:pt x="1015077" y="972686"/>
                </a:moveTo>
                <a:lnTo>
                  <a:pt x="995298" y="993775"/>
                </a:lnTo>
                <a:lnTo>
                  <a:pt x="1088390" y="1021588"/>
                </a:lnTo>
                <a:lnTo>
                  <a:pt x="1073999" y="982599"/>
                </a:lnTo>
                <a:lnTo>
                  <a:pt x="1025652" y="982599"/>
                </a:lnTo>
                <a:lnTo>
                  <a:pt x="1015077" y="972686"/>
                </a:lnTo>
                <a:close/>
              </a:path>
              <a:path w="1088389" h="1021714">
                <a:moveTo>
                  <a:pt x="1034868" y="951584"/>
                </a:moveTo>
                <a:lnTo>
                  <a:pt x="1015077" y="972686"/>
                </a:lnTo>
                <a:lnTo>
                  <a:pt x="1025652" y="982599"/>
                </a:lnTo>
                <a:lnTo>
                  <a:pt x="1045464" y="961517"/>
                </a:lnTo>
                <a:lnTo>
                  <a:pt x="1034868" y="951584"/>
                </a:lnTo>
                <a:close/>
              </a:path>
              <a:path w="1088389" h="1021714">
                <a:moveTo>
                  <a:pt x="1054735" y="930402"/>
                </a:moveTo>
                <a:lnTo>
                  <a:pt x="1034868" y="951584"/>
                </a:lnTo>
                <a:lnTo>
                  <a:pt x="1045464" y="961517"/>
                </a:lnTo>
                <a:lnTo>
                  <a:pt x="1025652" y="982599"/>
                </a:lnTo>
                <a:lnTo>
                  <a:pt x="1073999" y="982599"/>
                </a:lnTo>
                <a:lnTo>
                  <a:pt x="1054735" y="930402"/>
                </a:lnTo>
                <a:close/>
              </a:path>
              <a:path w="1088389" h="1021714">
                <a:moveTo>
                  <a:pt x="19812" y="0"/>
                </a:moveTo>
                <a:lnTo>
                  <a:pt x="0" y="21081"/>
                </a:lnTo>
                <a:lnTo>
                  <a:pt x="1015077" y="972686"/>
                </a:lnTo>
                <a:lnTo>
                  <a:pt x="1034868" y="95158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908138" y="4454652"/>
            <a:ext cx="1081405" cy="121285"/>
          </a:xfrm>
          <a:custGeom>
            <a:avLst/>
            <a:gdLst/>
            <a:ahLst/>
            <a:cxnLst/>
            <a:rect l="l" t="t" r="r" b="b"/>
            <a:pathLst>
              <a:path w="1081405" h="121285">
                <a:moveTo>
                  <a:pt x="997242" y="34417"/>
                </a:moveTo>
                <a:lnTo>
                  <a:pt x="995421" y="63336"/>
                </a:lnTo>
                <a:lnTo>
                  <a:pt x="1009942" y="64262"/>
                </a:lnTo>
                <a:lnTo>
                  <a:pt x="1008037" y="93218"/>
                </a:lnTo>
                <a:lnTo>
                  <a:pt x="993540" y="93218"/>
                </a:lnTo>
                <a:lnTo>
                  <a:pt x="991781" y="121158"/>
                </a:lnTo>
                <a:lnTo>
                  <a:pt x="1057787" y="93218"/>
                </a:lnTo>
                <a:lnTo>
                  <a:pt x="1008037" y="93218"/>
                </a:lnTo>
                <a:lnTo>
                  <a:pt x="993598" y="92297"/>
                </a:lnTo>
                <a:lnTo>
                  <a:pt x="1059961" y="92297"/>
                </a:lnTo>
                <a:lnTo>
                  <a:pt x="1081189" y="83312"/>
                </a:lnTo>
                <a:lnTo>
                  <a:pt x="997242" y="34417"/>
                </a:lnTo>
                <a:close/>
              </a:path>
              <a:path w="1081405" h="121285">
                <a:moveTo>
                  <a:pt x="995421" y="63336"/>
                </a:moveTo>
                <a:lnTo>
                  <a:pt x="993598" y="92297"/>
                </a:lnTo>
                <a:lnTo>
                  <a:pt x="1008037" y="93218"/>
                </a:lnTo>
                <a:lnTo>
                  <a:pt x="1009942" y="64262"/>
                </a:lnTo>
                <a:lnTo>
                  <a:pt x="995421" y="63336"/>
                </a:lnTo>
                <a:close/>
              </a:path>
              <a:path w="1081405" h="121285">
                <a:moveTo>
                  <a:pt x="1841" y="0"/>
                </a:moveTo>
                <a:lnTo>
                  <a:pt x="0" y="28956"/>
                </a:lnTo>
                <a:lnTo>
                  <a:pt x="993598" y="92297"/>
                </a:lnTo>
                <a:lnTo>
                  <a:pt x="995421" y="63336"/>
                </a:lnTo>
                <a:lnTo>
                  <a:pt x="18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779009" y="2796794"/>
            <a:ext cx="1009650" cy="438784"/>
          </a:xfrm>
          <a:custGeom>
            <a:avLst/>
            <a:gdLst/>
            <a:ahLst/>
            <a:cxnLst/>
            <a:rect l="l" t="t" r="r" b="b"/>
            <a:pathLst>
              <a:path w="1009650" h="438785">
                <a:moveTo>
                  <a:pt x="923520" y="26657"/>
                </a:moveTo>
                <a:lnTo>
                  <a:pt x="0" y="412114"/>
                </a:lnTo>
                <a:lnTo>
                  <a:pt x="11175" y="438784"/>
                </a:lnTo>
                <a:lnTo>
                  <a:pt x="934726" y="53440"/>
                </a:lnTo>
                <a:lnTo>
                  <a:pt x="923520" y="26657"/>
                </a:lnTo>
                <a:close/>
              </a:path>
              <a:path w="1009650" h="438785">
                <a:moveTo>
                  <a:pt x="996791" y="21081"/>
                </a:moveTo>
                <a:lnTo>
                  <a:pt x="936878" y="21081"/>
                </a:lnTo>
                <a:lnTo>
                  <a:pt x="948054" y="47878"/>
                </a:lnTo>
                <a:lnTo>
                  <a:pt x="934726" y="53440"/>
                </a:lnTo>
                <a:lnTo>
                  <a:pt x="945895" y="80136"/>
                </a:lnTo>
                <a:lnTo>
                  <a:pt x="996791" y="21081"/>
                </a:lnTo>
                <a:close/>
              </a:path>
              <a:path w="1009650" h="438785">
                <a:moveTo>
                  <a:pt x="936878" y="21081"/>
                </a:moveTo>
                <a:lnTo>
                  <a:pt x="923520" y="26657"/>
                </a:lnTo>
                <a:lnTo>
                  <a:pt x="934726" y="53440"/>
                </a:lnTo>
                <a:lnTo>
                  <a:pt x="948054" y="47878"/>
                </a:lnTo>
                <a:lnTo>
                  <a:pt x="936878" y="21081"/>
                </a:lnTo>
                <a:close/>
              </a:path>
              <a:path w="1009650" h="438785">
                <a:moveTo>
                  <a:pt x="912367" y="0"/>
                </a:moveTo>
                <a:lnTo>
                  <a:pt x="923520" y="26657"/>
                </a:lnTo>
                <a:lnTo>
                  <a:pt x="936878" y="21081"/>
                </a:lnTo>
                <a:lnTo>
                  <a:pt x="996791" y="21081"/>
                </a:lnTo>
                <a:lnTo>
                  <a:pt x="1009268" y="6603"/>
                </a:lnTo>
                <a:lnTo>
                  <a:pt x="9123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779009" y="3209163"/>
            <a:ext cx="1032510" cy="454025"/>
          </a:xfrm>
          <a:custGeom>
            <a:avLst/>
            <a:gdLst/>
            <a:ahLst/>
            <a:cxnLst/>
            <a:rect l="l" t="t" r="r" b="b"/>
            <a:pathLst>
              <a:path w="1032510" h="454025">
                <a:moveTo>
                  <a:pt x="946723" y="427399"/>
                </a:moveTo>
                <a:lnTo>
                  <a:pt x="935481" y="454025"/>
                </a:lnTo>
                <a:lnTo>
                  <a:pt x="1032382" y="447929"/>
                </a:lnTo>
                <a:lnTo>
                  <a:pt x="1019694" y="433069"/>
                </a:lnTo>
                <a:lnTo>
                  <a:pt x="960119" y="433069"/>
                </a:lnTo>
                <a:lnTo>
                  <a:pt x="946723" y="427399"/>
                </a:lnTo>
                <a:close/>
              </a:path>
              <a:path w="1032510" h="454025">
                <a:moveTo>
                  <a:pt x="957990" y="400715"/>
                </a:moveTo>
                <a:lnTo>
                  <a:pt x="946723" y="427399"/>
                </a:lnTo>
                <a:lnTo>
                  <a:pt x="960119" y="433069"/>
                </a:lnTo>
                <a:lnTo>
                  <a:pt x="971423" y="406400"/>
                </a:lnTo>
                <a:lnTo>
                  <a:pt x="957990" y="400715"/>
                </a:lnTo>
                <a:close/>
              </a:path>
              <a:path w="1032510" h="454025">
                <a:moveTo>
                  <a:pt x="969263" y="374014"/>
                </a:moveTo>
                <a:lnTo>
                  <a:pt x="957990" y="400715"/>
                </a:lnTo>
                <a:lnTo>
                  <a:pt x="971423" y="406400"/>
                </a:lnTo>
                <a:lnTo>
                  <a:pt x="960119" y="433069"/>
                </a:lnTo>
                <a:lnTo>
                  <a:pt x="1019694" y="433069"/>
                </a:lnTo>
                <a:lnTo>
                  <a:pt x="969263" y="374014"/>
                </a:lnTo>
                <a:close/>
              </a:path>
              <a:path w="1032510" h="454025">
                <a:moveTo>
                  <a:pt x="11175" y="0"/>
                </a:moveTo>
                <a:lnTo>
                  <a:pt x="0" y="26670"/>
                </a:lnTo>
                <a:lnTo>
                  <a:pt x="946723" y="427399"/>
                </a:lnTo>
                <a:lnTo>
                  <a:pt x="957990" y="400715"/>
                </a:lnTo>
                <a:lnTo>
                  <a:pt x="111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4773167" y="3213607"/>
            <a:ext cx="1026160" cy="1322070"/>
          </a:xfrm>
          <a:custGeom>
            <a:avLst/>
            <a:gdLst/>
            <a:ahLst/>
            <a:cxnLst/>
            <a:rect l="l" t="t" r="r" b="b"/>
            <a:pathLst>
              <a:path w="1026160" h="1322070">
                <a:moveTo>
                  <a:pt x="961137" y="1262049"/>
                </a:moveTo>
                <a:lnTo>
                  <a:pt x="938149" y="1279778"/>
                </a:lnTo>
                <a:lnTo>
                  <a:pt x="1025652" y="1322069"/>
                </a:lnTo>
                <a:lnTo>
                  <a:pt x="1016155" y="1273555"/>
                </a:lnTo>
                <a:lnTo>
                  <a:pt x="970026" y="1273555"/>
                </a:lnTo>
                <a:lnTo>
                  <a:pt x="961137" y="1262049"/>
                </a:lnTo>
                <a:close/>
              </a:path>
              <a:path w="1026160" h="1322070">
                <a:moveTo>
                  <a:pt x="984009" y="1244410"/>
                </a:moveTo>
                <a:lnTo>
                  <a:pt x="961137" y="1262049"/>
                </a:lnTo>
                <a:lnTo>
                  <a:pt x="970026" y="1273555"/>
                </a:lnTo>
                <a:lnTo>
                  <a:pt x="992886" y="1255902"/>
                </a:lnTo>
                <a:lnTo>
                  <a:pt x="984009" y="1244410"/>
                </a:lnTo>
                <a:close/>
              </a:path>
              <a:path w="1026160" h="1322070">
                <a:moveTo>
                  <a:pt x="1006983" y="1226692"/>
                </a:moveTo>
                <a:lnTo>
                  <a:pt x="984009" y="1244410"/>
                </a:lnTo>
                <a:lnTo>
                  <a:pt x="992886" y="1255902"/>
                </a:lnTo>
                <a:lnTo>
                  <a:pt x="970026" y="1273555"/>
                </a:lnTo>
                <a:lnTo>
                  <a:pt x="1016155" y="1273555"/>
                </a:lnTo>
                <a:lnTo>
                  <a:pt x="1006983" y="1226692"/>
                </a:lnTo>
                <a:close/>
              </a:path>
              <a:path w="1026160" h="1322070">
                <a:moveTo>
                  <a:pt x="22860" y="0"/>
                </a:moveTo>
                <a:lnTo>
                  <a:pt x="0" y="17779"/>
                </a:lnTo>
                <a:lnTo>
                  <a:pt x="961137" y="1262049"/>
                </a:lnTo>
                <a:lnTo>
                  <a:pt x="984009" y="1244410"/>
                </a:lnTo>
                <a:lnTo>
                  <a:pt x="228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4771390" y="3216529"/>
            <a:ext cx="1040765" cy="2249170"/>
          </a:xfrm>
          <a:custGeom>
            <a:avLst/>
            <a:gdLst/>
            <a:ahLst/>
            <a:cxnLst/>
            <a:rect l="l" t="t" r="r" b="b"/>
            <a:pathLst>
              <a:path w="1040764" h="2249170">
                <a:moveTo>
                  <a:pt x="987890" y="2175679"/>
                </a:moveTo>
                <a:lnTo>
                  <a:pt x="961517" y="2187702"/>
                </a:lnTo>
                <a:lnTo>
                  <a:pt x="1037209" y="2248662"/>
                </a:lnTo>
                <a:lnTo>
                  <a:pt x="1039322" y="2188845"/>
                </a:lnTo>
                <a:lnTo>
                  <a:pt x="993901" y="2188845"/>
                </a:lnTo>
                <a:lnTo>
                  <a:pt x="987890" y="2175679"/>
                </a:lnTo>
                <a:close/>
              </a:path>
              <a:path w="1040764" h="2249170">
                <a:moveTo>
                  <a:pt x="1014315" y="2163633"/>
                </a:moveTo>
                <a:lnTo>
                  <a:pt x="987890" y="2175679"/>
                </a:lnTo>
                <a:lnTo>
                  <a:pt x="993901" y="2188845"/>
                </a:lnTo>
                <a:lnTo>
                  <a:pt x="1020318" y="2176780"/>
                </a:lnTo>
                <a:lnTo>
                  <a:pt x="1014315" y="2163633"/>
                </a:lnTo>
                <a:close/>
              </a:path>
              <a:path w="1040764" h="2249170">
                <a:moveTo>
                  <a:pt x="1040638" y="2151634"/>
                </a:moveTo>
                <a:lnTo>
                  <a:pt x="1014315" y="2163633"/>
                </a:lnTo>
                <a:lnTo>
                  <a:pt x="1020318" y="2176780"/>
                </a:lnTo>
                <a:lnTo>
                  <a:pt x="993901" y="2188845"/>
                </a:lnTo>
                <a:lnTo>
                  <a:pt x="1039322" y="2188845"/>
                </a:lnTo>
                <a:lnTo>
                  <a:pt x="1040638" y="2151634"/>
                </a:lnTo>
                <a:close/>
              </a:path>
              <a:path w="1040764" h="2249170">
                <a:moveTo>
                  <a:pt x="26415" y="0"/>
                </a:moveTo>
                <a:lnTo>
                  <a:pt x="0" y="11937"/>
                </a:lnTo>
                <a:lnTo>
                  <a:pt x="987890" y="2175679"/>
                </a:lnTo>
                <a:lnTo>
                  <a:pt x="1014315" y="2163633"/>
                </a:lnTo>
                <a:lnTo>
                  <a:pt x="264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4757673" y="2803398"/>
            <a:ext cx="1033780" cy="2236470"/>
          </a:xfrm>
          <a:custGeom>
            <a:avLst/>
            <a:gdLst/>
            <a:ahLst/>
            <a:cxnLst/>
            <a:rect l="l" t="t" r="r" b="b"/>
            <a:pathLst>
              <a:path w="1033779" h="2236470">
                <a:moveTo>
                  <a:pt x="980785" y="72985"/>
                </a:moveTo>
                <a:lnTo>
                  <a:pt x="0" y="2224024"/>
                </a:lnTo>
                <a:lnTo>
                  <a:pt x="26415" y="2235962"/>
                </a:lnTo>
                <a:lnTo>
                  <a:pt x="1007105" y="84983"/>
                </a:lnTo>
                <a:lnTo>
                  <a:pt x="980785" y="72985"/>
                </a:lnTo>
                <a:close/>
              </a:path>
              <a:path w="1033779" h="2236470">
                <a:moveTo>
                  <a:pt x="1032162" y="59816"/>
                </a:moveTo>
                <a:lnTo>
                  <a:pt x="986789" y="59816"/>
                </a:lnTo>
                <a:lnTo>
                  <a:pt x="1013078" y="71881"/>
                </a:lnTo>
                <a:lnTo>
                  <a:pt x="1007105" y="84983"/>
                </a:lnTo>
                <a:lnTo>
                  <a:pt x="1033526" y="97027"/>
                </a:lnTo>
                <a:lnTo>
                  <a:pt x="1032162" y="59816"/>
                </a:lnTo>
                <a:close/>
              </a:path>
              <a:path w="1033779" h="2236470">
                <a:moveTo>
                  <a:pt x="986789" y="59816"/>
                </a:moveTo>
                <a:lnTo>
                  <a:pt x="980785" y="72985"/>
                </a:lnTo>
                <a:lnTo>
                  <a:pt x="1007105" y="84983"/>
                </a:lnTo>
                <a:lnTo>
                  <a:pt x="1013078" y="71881"/>
                </a:lnTo>
                <a:lnTo>
                  <a:pt x="986789" y="59816"/>
                </a:lnTo>
                <a:close/>
              </a:path>
              <a:path w="1033779" h="2236470">
                <a:moveTo>
                  <a:pt x="1029970" y="0"/>
                </a:moveTo>
                <a:lnTo>
                  <a:pt x="954404" y="60960"/>
                </a:lnTo>
                <a:lnTo>
                  <a:pt x="980785" y="72985"/>
                </a:lnTo>
                <a:lnTo>
                  <a:pt x="986789" y="59816"/>
                </a:lnTo>
                <a:lnTo>
                  <a:pt x="1032162" y="59816"/>
                </a:lnTo>
                <a:lnTo>
                  <a:pt x="10299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4759325" y="3669029"/>
            <a:ext cx="1040130" cy="1372870"/>
          </a:xfrm>
          <a:custGeom>
            <a:avLst/>
            <a:gdLst/>
            <a:ahLst/>
            <a:cxnLst/>
            <a:rect l="l" t="t" r="r" b="b"/>
            <a:pathLst>
              <a:path w="1040129" h="1372870">
                <a:moveTo>
                  <a:pt x="976067" y="60676"/>
                </a:moveTo>
                <a:lnTo>
                  <a:pt x="0" y="1355344"/>
                </a:lnTo>
                <a:lnTo>
                  <a:pt x="23113" y="1372743"/>
                </a:lnTo>
                <a:lnTo>
                  <a:pt x="999161" y="78102"/>
                </a:lnTo>
                <a:lnTo>
                  <a:pt x="976067" y="60676"/>
                </a:lnTo>
                <a:close/>
              </a:path>
              <a:path w="1040129" h="1372870">
                <a:moveTo>
                  <a:pt x="1030791" y="49149"/>
                </a:moveTo>
                <a:lnTo>
                  <a:pt x="984758" y="49149"/>
                </a:lnTo>
                <a:lnTo>
                  <a:pt x="1007872" y="66548"/>
                </a:lnTo>
                <a:lnTo>
                  <a:pt x="999161" y="78102"/>
                </a:lnTo>
                <a:lnTo>
                  <a:pt x="1022223" y="95504"/>
                </a:lnTo>
                <a:lnTo>
                  <a:pt x="1030791" y="49149"/>
                </a:lnTo>
                <a:close/>
              </a:path>
              <a:path w="1040129" h="1372870">
                <a:moveTo>
                  <a:pt x="984758" y="49149"/>
                </a:moveTo>
                <a:lnTo>
                  <a:pt x="976067" y="60676"/>
                </a:lnTo>
                <a:lnTo>
                  <a:pt x="999161" y="78102"/>
                </a:lnTo>
                <a:lnTo>
                  <a:pt x="1007872" y="66548"/>
                </a:lnTo>
                <a:lnTo>
                  <a:pt x="984758" y="49149"/>
                </a:lnTo>
                <a:close/>
              </a:path>
              <a:path w="1040129" h="1372870">
                <a:moveTo>
                  <a:pt x="1039876" y="0"/>
                </a:moveTo>
                <a:lnTo>
                  <a:pt x="952880" y="43180"/>
                </a:lnTo>
                <a:lnTo>
                  <a:pt x="976067" y="60676"/>
                </a:lnTo>
                <a:lnTo>
                  <a:pt x="984758" y="49149"/>
                </a:lnTo>
                <a:lnTo>
                  <a:pt x="1030791" y="49149"/>
                </a:lnTo>
                <a:lnTo>
                  <a:pt x="10398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4765166" y="5019675"/>
            <a:ext cx="1031240" cy="462915"/>
          </a:xfrm>
          <a:custGeom>
            <a:avLst/>
            <a:gdLst/>
            <a:ahLst/>
            <a:cxnLst/>
            <a:rect l="l" t="t" r="r" b="b"/>
            <a:pathLst>
              <a:path w="1031239" h="462914">
                <a:moveTo>
                  <a:pt x="945719" y="436218"/>
                </a:moveTo>
                <a:lnTo>
                  <a:pt x="934212" y="462788"/>
                </a:lnTo>
                <a:lnTo>
                  <a:pt x="1031240" y="457453"/>
                </a:lnTo>
                <a:lnTo>
                  <a:pt x="1018231" y="441959"/>
                </a:lnTo>
                <a:lnTo>
                  <a:pt x="958977" y="441959"/>
                </a:lnTo>
                <a:lnTo>
                  <a:pt x="945719" y="436218"/>
                </a:lnTo>
                <a:close/>
              </a:path>
              <a:path w="1031239" h="462914">
                <a:moveTo>
                  <a:pt x="957225" y="409652"/>
                </a:moveTo>
                <a:lnTo>
                  <a:pt x="945719" y="436218"/>
                </a:lnTo>
                <a:lnTo>
                  <a:pt x="958977" y="441959"/>
                </a:lnTo>
                <a:lnTo>
                  <a:pt x="970534" y="415416"/>
                </a:lnTo>
                <a:lnTo>
                  <a:pt x="957225" y="409652"/>
                </a:lnTo>
                <a:close/>
              </a:path>
              <a:path w="1031239" h="462914">
                <a:moveTo>
                  <a:pt x="968756" y="383031"/>
                </a:moveTo>
                <a:lnTo>
                  <a:pt x="957225" y="409652"/>
                </a:lnTo>
                <a:lnTo>
                  <a:pt x="970534" y="415416"/>
                </a:lnTo>
                <a:lnTo>
                  <a:pt x="958977" y="441959"/>
                </a:lnTo>
                <a:lnTo>
                  <a:pt x="1018231" y="441959"/>
                </a:lnTo>
                <a:lnTo>
                  <a:pt x="968756" y="383031"/>
                </a:lnTo>
                <a:close/>
              </a:path>
              <a:path w="1031239" h="462914">
                <a:moveTo>
                  <a:pt x="11430" y="0"/>
                </a:moveTo>
                <a:lnTo>
                  <a:pt x="0" y="26669"/>
                </a:lnTo>
                <a:lnTo>
                  <a:pt x="945719" y="436218"/>
                </a:lnTo>
                <a:lnTo>
                  <a:pt x="957225" y="409652"/>
                </a:lnTo>
                <a:lnTo>
                  <a:pt x="114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4764532" y="4533519"/>
            <a:ext cx="1033780" cy="512445"/>
          </a:xfrm>
          <a:custGeom>
            <a:avLst/>
            <a:gdLst/>
            <a:ahLst/>
            <a:cxnLst/>
            <a:rect l="l" t="t" r="r" b="b"/>
            <a:pathLst>
              <a:path w="1033779" h="512445">
                <a:moveTo>
                  <a:pt x="949136" y="25995"/>
                </a:moveTo>
                <a:lnTo>
                  <a:pt x="0" y="486155"/>
                </a:lnTo>
                <a:lnTo>
                  <a:pt x="12700" y="512190"/>
                </a:lnTo>
                <a:lnTo>
                  <a:pt x="961802" y="52046"/>
                </a:lnTo>
                <a:lnTo>
                  <a:pt x="949136" y="25995"/>
                </a:lnTo>
                <a:close/>
              </a:path>
              <a:path w="1033779" h="512445">
                <a:moveTo>
                  <a:pt x="1019394" y="19684"/>
                </a:moveTo>
                <a:lnTo>
                  <a:pt x="962151" y="19684"/>
                </a:lnTo>
                <a:lnTo>
                  <a:pt x="974851" y="45719"/>
                </a:lnTo>
                <a:lnTo>
                  <a:pt x="961802" y="52046"/>
                </a:lnTo>
                <a:lnTo>
                  <a:pt x="974470" y="78104"/>
                </a:lnTo>
                <a:lnTo>
                  <a:pt x="1019394" y="19684"/>
                </a:lnTo>
                <a:close/>
              </a:path>
              <a:path w="1033779" h="512445">
                <a:moveTo>
                  <a:pt x="962151" y="19684"/>
                </a:moveTo>
                <a:lnTo>
                  <a:pt x="949136" y="25995"/>
                </a:lnTo>
                <a:lnTo>
                  <a:pt x="961802" y="52046"/>
                </a:lnTo>
                <a:lnTo>
                  <a:pt x="974851" y="45719"/>
                </a:lnTo>
                <a:lnTo>
                  <a:pt x="962151" y="19684"/>
                </a:lnTo>
                <a:close/>
              </a:path>
              <a:path w="1033779" h="512445">
                <a:moveTo>
                  <a:pt x="936497" y="0"/>
                </a:moveTo>
                <a:lnTo>
                  <a:pt x="949136" y="25995"/>
                </a:lnTo>
                <a:lnTo>
                  <a:pt x="962151" y="19684"/>
                </a:lnTo>
                <a:lnTo>
                  <a:pt x="1019394" y="19684"/>
                </a:lnTo>
                <a:lnTo>
                  <a:pt x="1033652" y="1142"/>
                </a:lnTo>
                <a:lnTo>
                  <a:pt x="9364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669151" y="2770123"/>
            <a:ext cx="647700" cy="454025"/>
          </a:xfrm>
          <a:custGeom>
            <a:avLst/>
            <a:gdLst/>
            <a:ahLst/>
            <a:cxnLst/>
            <a:rect l="l" t="t" r="r" b="b"/>
            <a:pathLst>
              <a:path w="647700" h="454025">
                <a:moveTo>
                  <a:pt x="567555" y="416425"/>
                </a:moveTo>
                <a:lnTo>
                  <a:pt x="551052" y="440309"/>
                </a:lnTo>
                <a:lnTo>
                  <a:pt x="647192" y="454025"/>
                </a:lnTo>
                <a:lnTo>
                  <a:pt x="631102" y="424688"/>
                </a:lnTo>
                <a:lnTo>
                  <a:pt x="579501" y="424688"/>
                </a:lnTo>
                <a:lnTo>
                  <a:pt x="567555" y="416425"/>
                </a:lnTo>
                <a:close/>
              </a:path>
              <a:path w="647700" h="454025">
                <a:moveTo>
                  <a:pt x="583957" y="392685"/>
                </a:moveTo>
                <a:lnTo>
                  <a:pt x="567555" y="416425"/>
                </a:lnTo>
                <a:lnTo>
                  <a:pt x="579501" y="424688"/>
                </a:lnTo>
                <a:lnTo>
                  <a:pt x="595883" y="400938"/>
                </a:lnTo>
                <a:lnTo>
                  <a:pt x="583957" y="392685"/>
                </a:lnTo>
                <a:close/>
              </a:path>
              <a:path w="647700" h="454025">
                <a:moveTo>
                  <a:pt x="600455" y="368808"/>
                </a:moveTo>
                <a:lnTo>
                  <a:pt x="583957" y="392685"/>
                </a:lnTo>
                <a:lnTo>
                  <a:pt x="595883" y="400938"/>
                </a:lnTo>
                <a:lnTo>
                  <a:pt x="579501" y="424688"/>
                </a:lnTo>
                <a:lnTo>
                  <a:pt x="631102" y="424688"/>
                </a:lnTo>
                <a:lnTo>
                  <a:pt x="600455" y="368808"/>
                </a:lnTo>
                <a:close/>
              </a:path>
              <a:path w="647700" h="454025">
                <a:moveTo>
                  <a:pt x="16509" y="0"/>
                </a:moveTo>
                <a:lnTo>
                  <a:pt x="0" y="23875"/>
                </a:lnTo>
                <a:lnTo>
                  <a:pt x="567555" y="416425"/>
                </a:lnTo>
                <a:lnTo>
                  <a:pt x="583957" y="392685"/>
                </a:lnTo>
                <a:lnTo>
                  <a:pt x="165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770116" y="3224022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4">
                <a:moveTo>
                  <a:pt x="470147" y="45177"/>
                </a:moveTo>
                <a:lnTo>
                  <a:pt x="0" y="443356"/>
                </a:lnTo>
                <a:lnTo>
                  <a:pt x="18795" y="465454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4">
                <a:moveTo>
                  <a:pt x="530384" y="35813"/>
                </a:moveTo>
                <a:lnTo>
                  <a:pt x="481202" y="35813"/>
                </a:lnTo>
                <a:lnTo>
                  <a:pt x="499872" y="57785"/>
                </a:lnTo>
                <a:lnTo>
                  <a:pt x="488781" y="67183"/>
                </a:lnTo>
                <a:lnTo>
                  <a:pt x="507491" y="89280"/>
                </a:lnTo>
                <a:lnTo>
                  <a:pt x="530384" y="35813"/>
                </a:lnTo>
                <a:close/>
              </a:path>
              <a:path w="546100" h="465454">
                <a:moveTo>
                  <a:pt x="481202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2" y="57785"/>
                </a:lnTo>
                <a:lnTo>
                  <a:pt x="481202" y="35813"/>
                </a:lnTo>
                <a:close/>
              </a:path>
              <a:path w="546100" h="465454">
                <a:moveTo>
                  <a:pt x="545718" y="0"/>
                </a:moveTo>
                <a:lnTo>
                  <a:pt x="451357" y="22987"/>
                </a:lnTo>
                <a:lnTo>
                  <a:pt x="470147" y="45177"/>
                </a:lnTo>
                <a:lnTo>
                  <a:pt x="481202" y="35813"/>
                </a:lnTo>
                <a:lnTo>
                  <a:pt x="530384" y="35813"/>
                </a:lnTo>
                <a:lnTo>
                  <a:pt x="5457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6790943" y="4548504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20">
                <a:moveTo>
                  <a:pt x="460100" y="453496"/>
                </a:moveTo>
                <a:lnTo>
                  <a:pt x="440308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1" y="463423"/>
                </a:lnTo>
                <a:lnTo>
                  <a:pt x="460100" y="453496"/>
                </a:lnTo>
                <a:close/>
              </a:path>
              <a:path w="533400" h="502920">
                <a:moveTo>
                  <a:pt x="479891" y="432394"/>
                </a:moveTo>
                <a:lnTo>
                  <a:pt x="460100" y="453496"/>
                </a:lnTo>
                <a:lnTo>
                  <a:pt x="470661" y="463423"/>
                </a:lnTo>
                <a:lnTo>
                  <a:pt x="490474" y="442341"/>
                </a:lnTo>
                <a:lnTo>
                  <a:pt x="479891" y="432394"/>
                </a:lnTo>
                <a:close/>
              </a:path>
              <a:path w="533400" h="502920">
                <a:moveTo>
                  <a:pt x="499745" y="411226"/>
                </a:moveTo>
                <a:lnTo>
                  <a:pt x="479891" y="432394"/>
                </a:lnTo>
                <a:lnTo>
                  <a:pt x="490474" y="442341"/>
                </a:lnTo>
                <a:lnTo>
                  <a:pt x="470661" y="463423"/>
                </a:lnTo>
                <a:lnTo>
                  <a:pt x="518937" y="463423"/>
                </a:lnTo>
                <a:lnTo>
                  <a:pt x="499745" y="411226"/>
                </a:lnTo>
                <a:close/>
              </a:path>
              <a:path w="533400" h="502920">
                <a:moveTo>
                  <a:pt x="19811" y="0"/>
                </a:moveTo>
                <a:lnTo>
                  <a:pt x="0" y="21082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6692392" y="5049773"/>
            <a:ext cx="631825" cy="417830"/>
          </a:xfrm>
          <a:custGeom>
            <a:avLst/>
            <a:gdLst/>
            <a:ahLst/>
            <a:cxnLst/>
            <a:rect l="l" t="t" r="r" b="b"/>
            <a:pathLst>
              <a:path w="631825" h="417829">
                <a:moveTo>
                  <a:pt x="550708" y="35212"/>
                </a:moveTo>
                <a:lnTo>
                  <a:pt x="0" y="393445"/>
                </a:lnTo>
                <a:lnTo>
                  <a:pt x="15748" y="417703"/>
                </a:lnTo>
                <a:lnTo>
                  <a:pt x="566503" y="59519"/>
                </a:lnTo>
                <a:lnTo>
                  <a:pt x="550708" y="35212"/>
                </a:lnTo>
                <a:close/>
              </a:path>
              <a:path w="631825" h="417829">
                <a:moveTo>
                  <a:pt x="615433" y="27305"/>
                </a:moveTo>
                <a:lnTo>
                  <a:pt x="562863" y="27305"/>
                </a:lnTo>
                <a:lnTo>
                  <a:pt x="578738" y="51562"/>
                </a:lnTo>
                <a:lnTo>
                  <a:pt x="566503" y="59519"/>
                </a:lnTo>
                <a:lnTo>
                  <a:pt x="582294" y="83819"/>
                </a:lnTo>
                <a:lnTo>
                  <a:pt x="615433" y="27305"/>
                </a:lnTo>
                <a:close/>
              </a:path>
              <a:path w="631825" h="417829">
                <a:moveTo>
                  <a:pt x="562863" y="27305"/>
                </a:moveTo>
                <a:lnTo>
                  <a:pt x="550708" y="35212"/>
                </a:lnTo>
                <a:lnTo>
                  <a:pt x="566503" y="59519"/>
                </a:lnTo>
                <a:lnTo>
                  <a:pt x="578738" y="51562"/>
                </a:lnTo>
                <a:lnTo>
                  <a:pt x="562863" y="27305"/>
                </a:lnTo>
                <a:close/>
              </a:path>
              <a:path w="631825" h="417829">
                <a:moveTo>
                  <a:pt x="631443" y="0"/>
                </a:moveTo>
                <a:lnTo>
                  <a:pt x="534924" y="10921"/>
                </a:lnTo>
                <a:lnTo>
                  <a:pt x="550708" y="35212"/>
                </a:lnTo>
                <a:lnTo>
                  <a:pt x="562863" y="27305"/>
                </a:lnTo>
                <a:lnTo>
                  <a:pt x="615433" y="27305"/>
                </a:lnTo>
                <a:lnTo>
                  <a:pt x="6314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970657" y="2783332"/>
            <a:ext cx="511809" cy="450850"/>
          </a:xfrm>
          <a:custGeom>
            <a:avLst/>
            <a:gdLst/>
            <a:ahLst/>
            <a:cxnLst/>
            <a:rect l="l" t="t" r="r" b="b"/>
            <a:pathLst>
              <a:path w="511810" h="450850">
                <a:moveTo>
                  <a:pt x="436777" y="404473"/>
                </a:moveTo>
                <a:lnTo>
                  <a:pt x="417703" y="426212"/>
                </a:lnTo>
                <a:lnTo>
                  <a:pt x="511682" y="450850"/>
                </a:lnTo>
                <a:lnTo>
                  <a:pt x="496649" y="414019"/>
                </a:lnTo>
                <a:lnTo>
                  <a:pt x="447675" y="414019"/>
                </a:lnTo>
                <a:lnTo>
                  <a:pt x="436777" y="404473"/>
                </a:lnTo>
                <a:close/>
              </a:path>
              <a:path w="511810" h="450850">
                <a:moveTo>
                  <a:pt x="455947" y="382625"/>
                </a:moveTo>
                <a:lnTo>
                  <a:pt x="436777" y="404473"/>
                </a:lnTo>
                <a:lnTo>
                  <a:pt x="447675" y="414019"/>
                </a:lnTo>
                <a:lnTo>
                  <a:pt x="466852" y="392175"/>
                </a:lnTo>
                <a:lnTo>
                  <a:pt x="455947" y="382625"/>
                </a:lnTo>
                <a:close/>
              </a:path>
              <a:path w="511810" h="450850">
                <a:moveTo>
                  <a:pt x="474980" y="360933"/>
                </a:moveTo>
                <a:lnTo>
                  <a:pt x="455947" y="382625"/>
                </a:lnTo>
                <a:lnTo>
                  <a:pt x="466852" y="392175"/>
                </a:lnTo>
                <a:lnTo>
                  <a:pt x="447675" y="414019"/>
                </a:lnTo>
                <a:lnTo>
                  <a:pt x="496649" y="414019"/>
                </a:lnTo>
                <a:lnTo>
                  <a:pt x="474980" y="360933"/>
                </a:lnTo>
                <a:close/>
              </a:path>
              <a:path w="511810" h="450850">
                <a:moveTo>
                  <a:pt x="19050" y="0"/>
                </a:moveTo>
                <a:lnTo>
                  <a:pt x="0" y="21843"/>
                </a:lnTo>
                <a:lnTo>
                  <a:pt x="436777" y="404473"/>
                </a:lnTo>
                <a:lnTo>
                  <a:pt x="455947" y="382625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935732" y="3233166"/>
            <a:ext cx="546100" cy="465455"/>
          </a:xfrm>
          <a:custGeom>
            <a:avLst/>
            <a:gdLst/>
            <a:ahLst/>
            <a:cxnLst/>
            <a:rect l="l" t="t" r="r" b="b"/>
            <a:pathLst>
              <a:path w="546100" h="465454">
                <a:moveTo>
                  <a:pt x="470147" y="45177"/>
                </a:moveTo>
                <a:lnTo>
                  <a:pt x="0" y="443357"/>
                </a:lnTo>
                <a:lnTo>
                  <a:pt x="18795" y="465455"/>
                </a:lnTo>
                <a:lnTo>
                  <a:pt x="488781" y="67183"/>
                </a:lnTo>
                <a:lnTo>
                  <a:pt x="470147" y="45177"/>
                </a:lnTo>
                <a:close/>
              </a:path>
              <a:path w="546100" h="465454">
                <a:moveTo>
                  <a:pt x="530384" y="35813"/>
                </a:moveTo>
                <a:lnTo>
                  <a:pt x="481203" y="35813"/>
                </a:lnTo>
                <a:lnTo>
                  <a:pt x="499871" y="57785"/>
                </a:lnTo>
                <a:lnTo>
                  <a:pt x="488781" y="67183"/>
                </a:lnTo>
                <a:lnTo>
                  <a:pt x="507492" y="89281"/>
                </a:lnTo>
                <a:lnTo>
                  <a:pt x="530384" y="35813"/>
                </a:lnTo>
                <a:close/>
              </a:path>
              <a:path w="546100" h="465454">
                <a:moveTo>
                  <a:pt x="481203" y="35813"/>
                </a:moveTo>
                <a:lnTo>
                  <a:pt x="470147" y="45177"/>
                </a:lnTo>
                <a:lnTo>
                  <a:pt x="488781" y="67183"/>
                </a:lnTo>
                <a:lnTo>
                  <a:pt x="499871" y="57785"/>
                </a:lnTo>
                <a:lnTo>
                  <a:pt x="481203" y="35813"/>
                </a:lnTo>
                <a:close/>
              </a:path>
              <a:path w="546100" h="465454">
                <a:moveTo>
                  <a:pt x="545719" y="0"/>
                </a:moveTo>
                <a:lnTo>
                  <a:pt x="451357" y="22987"/>
                </a:lnTo>
                <a:lnTo>
                  <a:pt x="470147" y="45177"/>
                </a:lnTo>
                <a:lnTo>
                  <a:pt x="481203" y="35813"/>
                </a:lnTo>
                <a:lnTo>
                  <a:pt x="530384" y="35813"/>
                </a:lnTo>
                <a:lnTo>
                  <a:pt x="5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956560" y="4557648"/>
            <a:ext cx="533400" cy="502920"/>
          </a:xfrm>
          <a:custGeom>
            <a:avLst/>
            <a:gdLst/>
            <a:ahLst/>
            <a:cxnLst/>
            <a:rect l="l" t="t" r="r" b="b"/>
            <a:pathLst>
              <a:path w="533400" h="502920">
                <a:moveTo>
                  <a:pt x="460100" y="453496"/>
                </a:moveTo>
                <a:lnTo>
                  <a:pt x="440309" y="474599"/>
                </a:lnTo>
                <a:lnTo>
                  <a:pt x="533273" y="502412"/>
                </a:lnTo>
                <a:lnTo>
                  <a:pt x="518937" y="463423"/>
                </a:lnTo>
                <a:lnTo>
                  <a:pt x="470662" y="463423"/>
                </a:lnTo>
                <a:lnTo>
                  <a:pt x="460100" y="453496"/>
                </a:lnTo>
                <a:close/>
              </a:path>
              <a:path w="533400" h="502920">
                <a:moveTo>
                  <a:pt x="479891" y="432394"/>
                </a:moveTo>
                <a:lnTo>
                  <a:pt x="460100" y="453496"/>
                </a:lnTo>
                <a:lnTo>
                  <a:pt x="470662" y="463423"/>
                </a:lnTo>
                <a:lnTo>
                  <a:pt x="490474" y="442340"/>
                </a:lnTo>
                <a:lnTo>
                  <a:pt x="479891" y="432394"/>
                </a:lnTo>
                <a:close/>
              </a:path>
              <a:path w="533400" h="502920">
                <a:moveTo>
                  <a:pt x="499744" y="411225"/>
                </a:moveTo>
                <a:lnTo>
                  <a:pt x="479891" y="432394"/>
                </a:lnTo>
                <a:lnTo>
                  <a:pt x="490474" y="442340"/>
                </a:lnTo>
                <a:lnTo>
                  <a:pt x="470662" y="463423"/>
                </a:lnTo>
                <a:lnTo>
                  <a:pt x="518937" y="463423"/>
                </a:lnTo>
                <a:lnTo>
                  <a:pt x="499744" y="411225"/>
                </a:lnTo>
                <a:close/>
              </a:path>
              <a:path w="533400" h="502920">
                <a:moveTo>
                  <a:pt x="19812" y="0"/>
                </a:moveTo>
                <a:lnTo>
                  <a:pt x="0" y="21081"/>
                </a:lnTo>
                <a:lnTo>
                  <a:pt x="460100" y="453496"/>
                </a:lnTo>
                <a:lnTo>
                  <a:pt x="479891" y="432394"/>
                </a:lnTo>
                <a:lnTo>
                  <a:pt x="19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978657" y="5060441"/>
            <a:ext cx="510540" cy="419100"/>
          </a:xfrm>
          <a:custGeom>
            <a:avLst/>
            <a:gdLst/>
            <a:ahLst/>
            <a:cxnLst/>
            <a:rect l="l" t="t" r="r" b="b"/>
            <a:pathLst>
              <a:path w="510539" h="419100">
                <a:moveTo>
                  <a:pt x="433929" y="43525"/>
                </a:moveTo>
                <a:lnTo>
                  <a:pt x="0" y="396239"/>
                </a:lnTo>
                <a:lnTo>
                  <a:pt x="18287" y="418718"/>
                </a:lnTo>
                <a:lnTo>
                  <a:pt x="452217" y="66004"/>
                </a:lnTo>
                <a:lnTo>
                  <a:pt x="433929" y="43525"/>
                </a:lnTo>
                <a:close/>
              </a:path>
              <a:path w="510539" h="419100">
                <a:moveTo>
                  <a:pt x="494985" y="34416"/>
                </a:moveTo>
                <a:lnTo>
                  <a:pt x="445134" y="34416"/>
                </a:lnTo>
                <a:lnTo>
                  <a:pt x="463422" y="56895"/>
                </a:lnTo>
                <a:lnTo>
                  <a:pt x="452217" y="66004"/>
                </a:lnTo>
                <a:lnTo>
                  <a:pt x="470534" y="88518"/>
                </a:lnTo>
                <a:lnTo>
                  <a:pt x="494985" y="34416"/>
                </a:lnTo>
                <a:close/>
              </a:path>
              <a:path w="510539" h="419100">
                <a:moveTo>
                  <a:pt x="445134" y="34416"/>
                </a:moveTo>
                <a:lnTo>
                  <a:pt x="433929" y="43525"/>
                </a:lnTo>
                <a:lnTo>
                  <a:pt x="452217" y="66004"/>
                </a:lnTo>
                <a:lnTo>
                  <a:pt x="463422" y="56895"/>
                </a:lnTo>
                <a:lnTo>
                  <a:pt x="445134" y="34416"/>
                </a:lnTo>
                <a:close/>
              </a:path>
              <a:path w="510539" h="419100">
                <a:moveTo>
                  <a:pt x="510540" y="0"/>
                </a:moveTo>
                <a:lnTo>
                  <a:pt x="415670" y="21081"/>
                </a:lnTo>
                <a:lnTo>
                  <a:pt x="433929" y="43525"/>
                </a:lnTo>
                <a:lnTo>
                  <a:pt x="445134" y="34416"/>
                </a:lnTo>
                <a:lnTo>
                  <a:pt x="494985" y="34416"/>
                </a:lnTo>
                <a:lnTo>
                  <a:pt x="510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357371" y="723900"/>
            <a:ext cx="5199887" cy="64160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235451" y="662940"/>
            <a:ext cx="5318759" cy="86563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3416808" y="763523"/>
            <a:ext cx="5081016" cy="5242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 txBox="1"/>
          <p:nvPr/>
        </p:nvSpPr>
        <p:spPr>
          <a:xfrm>
            <a:off x="3496817" y="786765"/>
            <a:ext cx="47999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ReLU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a special cases of</a:t>
            </a:r>
            <a:r>
              <a:rPr sz="28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Maxout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972311" y="5957315"/>
            <a:ext cx="7498080" cy="64160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068324" y="5896354"/>
            <a:ext cx="7304532" cy="86563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031747" y="5996940"/>
            <a:ext cx="7379208" cy="52425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 txBox="1"/>
          <p:nvPr/>
        </p:nvSpPr>
        <p:spPr>
          <a:xfrm>
            <a:off x="1328419" y="6021425"/>
            <a:ext cx="6782434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7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You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can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have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more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than 2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elements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 a</a:t>
            </a:r>
            <a:r>
              <a:rPr sz="2800" spc="17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group.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2475738" y="2541270"/>
            <a:ext cx="1880870" cy="1332230"/>
          </a:xfrm>
          <a:custGeom>
            <a:avLst/>
            <a:gdLst/>
            <a:ahLst/>
            <a:cxnLst/>
            <a:rect l="l" t="t" r="r" b="b"/>
            <a:pathLst>
              <a:path w="1880870" h="1332229">
                <a:moveTo>
                  <a:pt x="0" y="1331975"/>
                </a:moveTo>
                <a:lnTo>
                  <a:pt x="1880615" y="1331975"/>
                </a:lnTo>
                <a:lnTo>
                  <a:pt x="1880615" y="0"/>
                </a:lnTo>
                <a:lnTo>
                  <a:pt x="0" y="0"/>
                </a:lnTo>
                <a:lnTo>
                  <a:pt x="0" y="133197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 txBox="1"/>
          <p:nvPr/>
        </p:nvSpPr>
        <p:spPr>
          <a:xfrm>
            <a:off x="3343655" y="2467609"/>
            <a:ext cx="896619" cy="889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2400" spc="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2400" spc="-3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4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on</a:t>
            </a:r>
            <a:endParaRPr sz="2400">
              <a:latin typeface="Calibri" panose="020F0502020204030204"/>
              <a:cs typeface="Calibri" panose="020F0502020204030204"/>
            </a:endParaRPr>
          </a:p>
          <a:p>
            <a:pPr marL="355600">
              <a:lnSpc>
                <a:spcPct val="100000"/>
              </a:lnSpc>
              <a:spcBef>
                <a:spcPts val="1870"/>
              </a:spcBef>
            </a:pPr>
            <a:r>
              <a:rPr sz="1800" spc="-10" dirty="0">
                <a:latin typeface="Calibri" panose="020F0502020204030204"/>
                <a:cs typeface="Calibri" panose="020F0502020204030204"/>
              </a:rPr>
              <a:t>Max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752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M</a:t>
            </a:r>
            <a:r>
              <a:rPr spc="-55" dirty="0"/>
              <a:t>a</a:t>
            </a:r>
            <a:r>
              <a:rPr spc="-130" dirty="0"/>
              <a:t>x</a:t>
            </a:r>
            <a:r>
              <a:rPr spc="-5" dirty="0"/>
              <a:t>out</a:t>
            </a:r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3357371" y="723900"/>
            <a:ext cx="5199887" cy="6416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35451" y="662940"/>
            <a:ext cx="5318759" cy="865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16808" y="763523"/>
            <a:ext cx="5081016" cy="524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96817" y="786765"/>
            <a:ext cx="4799965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ReLU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is a special cases of</a:t>
            </a:r>
            <a:r>
              <a:rPr sz="2800" spc="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Maxout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7155" y="4181855"/>
            <a:ext cx="3432048" cy="641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48283" y="4120896"/>
            <a:ext cx="3669791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26591" y="4221479"/>
            <a:ext cx="3313176" cy="524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4266" y="5885688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5" h="86995">
                <a:moveTo>
                  <a:pt x="1513967" y="0"/>
                </a:moveTo>
                <a:lnTo>
                  <a:pt x="1513967" y="86868"/>
                </a:lnTo>
                <a:lnTo>
                  <a:pt x="1571879" y="57912"/>
                </a:lnTo>
                <a:lnTo>
                  <a:pt x="1528445" y="57912"/>
                </a:lnTo>
                <a:lnTo>
                  <a:pt x="1528445" y="28956"/>
                </a:lnTo>
                <a:lnTo>
                  <a:pt x="1571879" y="28956"/>
                </a:lnTo>
                <a:lnTo>
                  <a:pt x="1513967" y="0"/>
                </a:lnTo>
                <a:close/>
              </a:path>
              <a:path w="1600835" h="86995">
                <a:moveTo>
                  <a:pt x="151396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13967" y="57912"/>
                </a:lnTo>
                <a:lnTo>
                  <a:pt x="1513967" y="28956"/>
                </a:lnTo>
                <a:close/>
              </a:path>
              <a:path w="1600835" h="86995">
                <a:moveTo>
                  <a:pt x="1571879" y="28956"/>
                </a:moveTo>
                <a:lnTo>
                  <a:pt x="1528445" y="28956"/>
                </a:lnTo>
                <a:lnTo>
                  <a:pt x="1528445" y="57912"/>
                </a:lnTo>
                <a:lnTo>
                  <a:pt x="1571879" y="57912"/>
                </a:lnTo>
                <a:lnTo>
                  <a:pt x="1600835" y="43434"/>
                </a:lnTo>
                <a:lnTo>
                  <a:pt x="157187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60932" y="4917185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4" h="1600834">
                <a:moveTo>
                  <a:pt x="57912" y="72389"/>
                </a:moveTo>
                <a:lnTo>
                  <a:pt x="28956" y="72389"/>
                </a:lnTo>
                <a:lnTo>
                  <a:pt x="28956" y="1600835"/>
                </a:lnTo>
                <a:lnTo>
                  <a:pt x="57912" y="1600835"/>
                </a:lnTo>
                <a:lnTo>
                  <a:pt x="57912" y="72389"/>
                </a:lnTo>
                <a:close/>
              </a:path>
              <a:path w="86994" h="1600834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4" h="1600834">
                <a:moveTo>
                  <a:pt x="79628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21791" y="5925311"/>
            <a:ext cx="800735" cy="0"/>
          </a:xfrm>
          <a:custGeom>
            <a:avLst/>
            <a:gdLst/>
            <a:ahLst/>
            <a:cxnLst/>
            <a:rect l="l" t="t" r="r" b="b"/>
            <a:pathLst>
              <a:path w="800735">
                <a:moveTo>
                  <a:pt x="0" y="0"/>
                </a:moveTo>
                <a:lnTo>
                  <a:pt x="800354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97508" y="5227320"/>
            <a:ext cx="621030" cy="698500"/>
          </a:xfrm>
          <a:custGeom>
            <a:avLst/>
            <a:gdLst/>
            <a:ahLst/>
            <a:cxnLst/>
            <a:rect l="l" t="t" r="r" b="b"/>
            <a:pathLst>
              <a:path w="621030" h="698500">
                <a:moveTo>
                  <a:pt x="0" y="698271"/>
                </a:moveTo>
                <a:lnTo>
                  <a:pt x="620648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48533" y="5914644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5" h="86995">
                <a:moveTo>
                  <a:pt x="1513967" y="0"/>
                </a:moveTo>
                <a:lnTo>
                  <a:pt x="1513967" y="86867"/>
                </a:lnTo>
                <a:lnTo>
                  <a:pt x="1571879" y="57911"/>
                </a:lnTo>
                <a:lnTo>
                  <a:pt x="1528445" y="57911"/>
                </a:lnTo>
                <a:lnTo>
                  <a:pt x="1528445" y="28955"/>
                </a:lnTo>
                <a:lnTo>
                  <a:pt x="1571879" y="28955"/>
                </a:lnTo>
                <a:lnTo>
                  <a:pt x="1513967" y="0"/>
                </a:lnTo>
                <a:close/>
              </a:path>
              <a:path w="1600835" h="86995">
                <a:moveTo>
                  <a:pt x="1513967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1513967" y="57911"/>
                </a:lnTo>
                <a:lnTo>
                  <a:pt x="1513967" y="28955"/>
                </a:lnTo>
                <a:close/>
              </a:path>
              <a:path w="1600835" h="86995">
                <a:moveTo>
                  <a:pt x="1571879" y="28955"/>
                </a:moveTo>
                <a:lnTo>
                  <a:pt x="1528445" y="28955"/>
                </a:lnTo>
                <a:lnTo>
                  <a:pt x="1528445" y="57911"/>
                </a:lnTo>
                <a:lnTo>
                  <a:pt x="1571879" y="57911"/>
                </a:lnTo>
                <a:lnTo>
                  <a:pt x="1600835" y="43433"/>
                </a:lnTo>
                <a:lnTo>
                  <a:pt x="1571879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506723" y="4946141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5" h="1600834">
                <a:moveTo>
                  <a:pt x="57912" y="72389"/>
                </a:moveTo>
                <a:lnTo>
                  <a:pt x="28955" y="72389"/>
                </a:lnTo>
                <a:lnTo>
                  <a:pt x="28955" y="1600834"/>
                </a:lnTo>
                <a:lnTo>
                  <a:pt x="57912" y="1600834"/>
                </a:lnTo>
                <a:lnTo>
                  <a:pt x="57912" y="72389"/>
                </a:lnTo>
                <a:close/>
              </a:path>
              <a:path w="86995" h="1600834">
                <a:moveTo>
                  <a:pt x="43434" y="0"/>
                </a:moveTo>
                <a:lnTo>
                  <a:pt x="0" y="86867"/>
                </a:lnTo>
                <a:lnTo>
                  <a:pt x="28955" y="86867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4" y="0"/>
                </a:lnTo>
                <a:close/>
              </a:path>
              <a:path w="86995" h="1600834">
                <a:moveTo>
                  <a:pt x="79628" y="72389"/>
                </a:moveTo>
                <a:lnTo>
                  <a:pt x="57912" y="72389"/>
                </a:lnTo>
                <a:lnTo>
                  <a:pt x="57912" y="86867"/>
                </a:lnTo>
                <a:lnTo>
                  <a:pt x="86867" y="86867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62072" y="5355335"/>
            <a:ext cx="704850" cy="597535"/>
          </a:xfrm>
          <a:custGeom>
            <a:avLst/>
            <a:gdLst/>
            <a:ahLst/>
            <a:cxnLst/>
            <a:rect l="l" t="t" r="r" b="b"/>
            <a:pathLst>
              <a:path w="704850" h="597535">
                <a:moveTo>
                  <a:pt x="0" y="0"/>
                </a:moveTo>
                <a:lnTo>
                  <a:pt x="704341" y="597357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541776" y="5254752"/>
            <a:ext cx="621030" cy="698500"/>
          </a:xfrm>
          <a:custGeom>
            <a:avLst/>
            <a:gdLst/>
            <a:ahLst/>
            <a:cxnLst/>
            <a:rect l="l" t="t" r="r" b="b"/>
            <a:pathLst>
              <a:path w="621029" h="698500">
                <a:moveTo>
                  <a:pt x="0" y="698271"/>
                </a:moveTo>
                <a:lnTo>
                  <a:pt x="620649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38165" y="5905500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4" h="86995">
                <a:moveTo>
                  <a:pt x="1513966" y="0"/>
                </a:moveTo>
                <a:lnTo>
                  <a:pt x="1513966" y="86868"/>
                </a:lnTo>
                <a:lnTo>
                  <a:pt x="1571879" y="57912"/>
                </a:lnTo>
                <a:lnTo>
                  <a:pt x="1528444" y="57912"/>
                </a:lnTo>
                <a:lnTo>
                  <a:pt x="1528444" y="28956"/>
                </a:lnTo>
                <a:lnTo>
                  <a:pt x="1571879" y="28956"/>
                </a:lnTo>
                <a:lnTo>
                  <a:pt x="1513966" y="0"/>
                </a:lnTo>
                <a:close/>
              </a:path>
              <a:path w="1600834" h="86995">
                <a:moveTo>
                  <a:pt x="1513966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13966" y="57912"/>
                </a:lnTo>
                <a:lnTo>
                  <a:pt x="1513966" y="28956"/>
                </a:lnTo>
                <a:close/>
              </a:path>
              <a:path w="1600834" h="86995">
                <a:moveTo>
                  <a:pt x="1571879" y="28956"/>
                </a:moveTo>
                <a:lnTo>
                  <a:pt x="1528444" y="28956"/>
                </a:lnTo>
                <a:lnTo>
                  <a:pt x="1528444" y="57912"/>
                </a:lnTo>
                <a:lnTo>
                  <a:pt x="1571879" y="57912"/>
                </a:lnTo>
                <a:lnTo>
                  <a:pt x="1600835" y="43434"/>
                </a:lnTo>
                <a:lnTo>
                  <a:pt x="157187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896355" y="4936997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5" h="1600834">
                <a:moveTo>
                  <a:pt x="57912" y="72389"/>
                </a:moveTo>
                <a:lnTo>
                  <a:pt x="28956" y="72389"/>
                </a:lnTo>
                <a:lnTo>
                  <a:pt x="28956" y="1600834"/>
                </a:lnTo>
                <a:lnTo>
                  <a:pt x="57912" y="1600834"/>
                </a:lnTo>
                <a:lnTo>
                  <a:pt x="57912" y="72389"/>
                </a:lnTo>
                <a:close/>
              </a:path>
              <a:path w="86995" h="1600834">
                <a:moveTo>
                  <a:pt x="43434" y="0"/>
                </a:moveTo>
                <a:lnTo>
                  <a:pt x="0" y="86868"/>
                </a:lnTo>
                <a:lnTo>
                  <a:pt x="28956" y="86868"/>
                </a:lnTo>
                <a:lnTo>
                  <a:pt x="28956" y="72389"/>
                </a:lnTo>
                <a:lnTo>
                  <a:pt x="79629" y="72389"/>
                </a:lnTo>
                <a:lnTo>
                  <a:pt x="43434" y="0"/>
                </a:lnTo>
                <a:close/>
              </a:path>
              <a:path w="86995" h="1600834">
                <a:moveTo>
                  <a:pt x="79629" y="72389"/>
                </a:moveTo>
                <a:lnTo>
                  <a:pt x="57912" y="72389"/>
                </a:lnTo>
                <a:lnTo>
                  <a:pt x="57912" y="86868"/>
                </a:lnTo>
                <a:lnTo>
                  <a:pt x="86868" y="86868"/>
                </a:lnTo>
                <a:lnTo>
                  <a:pt x="79629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81600" y="5384291"/>
            <a:ext cx="183515" cy="568960"/>
          </a:xfrm>
          <a:custGeom>
            <a:avLst/>
            <a:gdLst/>
            <a:ahLst/>
            <a:cxnLst/>
            <a:rect l="l" t="t" r="r" b="b"/>
            <a:pathLst>
              <a:path w="183514" h="568960">
                <a:moveTo>
                  <a:pt x="0" y="0"/>
                </a:moveTo>
                <a:lnTo>
                  <a:pt x="183387" y="568388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31408" y="5247132"/>
            <a:ext cx="621030" cy="698500"/>
          </a:xfrm>
          <a:custGeom>
            <a:avLst/>
            <a:gdLst/>
            <a:ahLst/>
            <a:cxnLst/>
            <a:rect l="l" t="t" r="r" b="b"/>
            <a:pathLst>
              <a:path w="621029" h="698500">
                <a:moveTo>
                  <a:pt x="0" y="698271"/>
                </a:moveTo>
                <a:lnTo>
                  <a:pt x="620648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980681" y="5905500"/>
            <a:ext cx="1600835" cy="86995"/>
          </a:xfrm>
          <a:custGeom>
            <a:avLst/>
            <a:gdLst/>
            <a:ahLst/>
            <a:cxnLst/>
            <a:rect l="l" t="t" r="r" b="b"/>
            <a:pathLst>
              <a:path w="1600834" h="86995">
                <a:moveTo>
                  <a:pt x="1513967" y="0"/>
                </a:moveTo>
                <a:lnTo>
                  <a:pt x="1513967" y="86868"/>
                </a:lnTo>
                <a:lnTo>
                  <a:pt x="1571879" y="57912"/>
                </a:lnTo>
                <a:lnTo>
                  <a:pt x="1528445" y="57912"/>
                </a:lnTo>
                <a:lnTo>
                  <a:pt x="1528445" y="28956"/>
                </a:lnTo>
                <a:lnTo>
                  <a:pt x="1571879" y="28956"/>
                </a:lnTo>
                <a:lnTo>
                  <a:pt x="1513967" y="0"/>
                </a:lnTo>
                <a:close/>
              </a:path>
              <a:path w="1600834" h="86995">
                <a:moveTo>
                  <a:pt x="151396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513967" y="57912"/>
                </a:lnTo>
                <a:lnTo>
                  <a:pt x="1513967" y="28956"/>
                </a:lnTo>
                <a:close/>
              </a:path>
              <a:path w="1600834" h="86995">
                <a:moveTo>
                  <a:pt x="1571879" y="28956"/>
                </a:moveTo>
                <a:lnTo>
                  <a:pt x="1528445" y="28956"/>
                </a:lnTo>
                <a:lnTo>
                  <a:pt x="1528445" y="57912"/>
                </a:lnTo>
                <a:lnTo>
                  <a:pt x="1571879" y="57912"/>
                </a:lnTo>
                <a:lnTo>
                  <a:pt x="1600835" y="43434"/>
                </a:lnTo>
                <a:lnTo>
                  <a:pt x="1571879" y="289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37347" y="4936997"/>
            <a:ext cx="86995" cy="1600835"/>
          </a:xfrm>
          <a:custGeom>
            <a:avLst/>
            <a:gdLst/>
            <a:ahLst/>
            <a:cxnLst/>
            <a:rect l="l" t="t" r="r" b="b"/>
            <a:pathLst>
              <a:path w="86995" h="1600834">
                <a:moveTo>
                  <a:pt x="57911" y="72389"/>
                </a:moveTo>
                <a:lnTo>
                  <a:pt x="28955" y="72389"/>
                </a:lnTo>
                <a:lnTo>
                  <a:pt x="28955" y="1600834"/>
                </a:lnTo>
                <a:lnTo>
                  <a:pt x="57911" y="1600834"/>
                </a:lnTo>
                <a:lnTo>
                  <a:pt x="57911" y="72389"/>
                </a:lnTo>
                <a:close/>
              </a:path>
              <a:path w="86995" h="1600834">
                <a:moveTo>
                  <a:pt x="43433" y="0"/>
                </a:moveTo>
                <a:lnTo>
                  <a:pt x="0" y="86868"/>
                </a:lnTo>
                <a:lnTo>
                  <a:pt x="28955" y="86868"/>
                </a:lnTo>
                <a:lnTo>
                  <a:pt x="28955" y="72389"/>
                </a:lnTo>
                <a:lnTo>
                  <a:pt x="79628" y="72389"/>
                </a:lnTo>
                <a:lnTo>
                  <a:pt x="43433" y="0"/>
                </a:lnTo>
                <a:close/>
              </a:path>
              <a:path w="86995" h="1600834">
                <a:moveTo>
                  <a:pt x="79628" y="72389"/>
                </a:moveTo>
                <a:lnTo>
                  <a:pt x="57911" y="72389"/>
                </a:lnTo>
                <a:lnTo>
                  <a:pt x="57911" y="86868"/>
                </a:lnTo>
                <a:lnTo>
                  <a:pt x="86868" y="86868"/>
                </a:lnTo>
                <a:lnTo>
                  <a:pt x="79628" y="723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62900" y="5640323"/>
            <a:ext cx="377825" cy="442595"/>
          </a:xfrm>
          <a:custGeom>
            <a:avLst/>
            <a:gdLst/>
            <a:ahLst/>
            <a:cxnLst/>
            <a:rect l="l" t="t" r="r" b="b"/>
            <a:pathLst>
              <a:path w="377825" h="442595">
                <a:moveTo>
                  <a:pt x="0" y="442493"/>
                </a:moveTo>
                <a:lnTo>
                  <a:pt x="377571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317992" y="4916423"/>
            <a:ext cx="96520" cy="739775"/>
          </a:xfrm>
          <a:custGeom>
            <a:avLst/>
            <a:gdLst/>
            <a:ahLst/>
            <a:cxnLst/>
            <a:rect l="l" t="t" r="r" b="b"/>
            <a:pathLst>
              <a:path w="96520" h="739775">
                <a:moveTo>
                  <a:pt x="0" y="739686"/>
                </a:moveTo>
                <a:lnTo>
                  <a:pt x="96011" y="0"/>
                </a:lnTo>
              </a:path>
            </a:pathLst>
          </a:custGeom>
          <a:ln w="57912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020055" y="4184903"/>
            <a:ext cx="3433572" cy="6400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02708" y="4123944"/>
            <a:ext cx="3669791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079491" y="4224528"/>
            <a:ext cx="3314700" cy="5227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707542" y="1805685"/>
            <a:ext cx="7604759" cy="2900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0" indent="-228600" defTabSz="-635">
              <a:lnSpc>
                <a:spcPct val="100000"/>
              </a:lnSpc>
              <a:buFont typeface="Arial" panose="020B0604020202020204"/>
              <a:buChar char="•"/>
              <a:tabLst>
                <a:tab pos="241300" algn="l"/>
              </a:tabLst>
            </a:pPr>
            <a:r>
              <a:rPr sz="2800" spc="-5" dirty="0">
                <a:latin typeface="Calibri" panose="020F0502020204030204"/>
                <a:cs typeface="Calibri" panose="020F0502020204030204"/>
              </a:rPr>
              <a:t>Learnable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activation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function </a:t>
            </a:r>
            <a:r>
              <a:rPr sz="18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[Ian </a:t>
            </a:r>
            <a:r>
              <a:rPr sz="1800" spc="-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J. </a:t>
            </a:r>
            <a:r>
              <a:rPr sz="1800" spc="-25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Goodfellow,</a:t>
            </a:r>
            <a:r>
              <a:rPr sz="1800" spc="5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spc="-2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ICML’13]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 marL="697865" marR="320040" lvl="1" indent="-227965" defTabSz="-635">
              <a:lnSpc>
                <a:spcPts val="3020"/>
              </a:lnSpc>
              <a:spcBef>
                <a:spcPts val="555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Activation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function in </a:t>
            </a:r>
            <a:r>
              <a:rPr sz="2800" spc="-25" dirty="0">
                <a:latin typeface="Calibri" panose="020F0502020204030204"/>
                <a:cs typeface="Calibri" panose="020F0502020204030204"/>
              </a:rPr>
              <a:t>maxout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network can be  </a:t>
            </a:r>
            <a:r>
              <a:rPr sz="2800" spc="-20" dirty="0">
                <a:latin typeface="Calibri" panose="020F0502020204030204"/>
                <a:cs typeface="Calibri" panose="020F0502020204030204"/>
              </a:rPr>
              <a:t>any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piecewise linear </a:t>
            </a:r>
            <a:r>
              <a:rPr sz="2800" spc="-30" dirty="0">
                <a:latin typeface="Calibri" panose="020F0502020204030204"/>
                <a:cs typeface="Calibri" panose="020F0502020204030204"/>
              </a:rPr>
              <a:t>convex</a:t>
            </a:r>
            <a:r>
              <a:rPr sz="2800" spc="5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function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 lvl="1" indent="-227965" defTabSz="-635">
              <a:lnSpc>
                <a:spcPts val="3195"/>
              </a:lnSpc>
              <a:spcBef>
                <a:spcPts val="120"/>
              </a:spcBef>
              <a:buFont typeface="Arial" panose="020B0604020202020204"/>
              <a:buChar char="•"/>
              <a:tabLst>
                <a:tab pos="698500" algn="l"/>
              </a:tabLst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How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many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pieces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depending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on </a:t>
            </a:r>
            <a:r>
              <a:rPr sz="2800" spc="-10" dirty="0">
                <a:latin typeface="Calibri" panose="020F0502020204030204"/>
                <a:cs typeface="Calibri" panose="020F0502020204030204"/>
              </a:rPr>
              <a:t>how</a:t>
            </a:r>
            <a:r>
              <a:rPr sz="2800" spc="85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many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 marL="697865">
              <a:lnSpc>
                <a:spcPts val="3195"/>
              </a:lnSpc>
            </a:pPr>
            <a:r>
              <a:rPr sz="2800" spc="-10" dirty="0">
                <a:latin typeface="Calibri" panose="020F0502020204030204"/>
                <a:cs typeface="Calibri" panose="020F0502020204030204"/>
              </a:rPr>
              <a:t>elements </a:t>
            </a:r>
            <a:r>
              <a:rPr sz="2800" spc="-5" dirty="0">
                <a:latin typeface="Calibri" panose="020F0502020204030204"/>
                <a:cs typeface="Calibri" panose="020F0502020204030204"/>
              </a:rPr>
              <a:t>in a</a:t>
            </a:r>
            <a:r>
              <a:rPr sz="2800" spc="-50" dirty="0"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latin typeface="Calibri" panose="020F0502020204030204"/>
                <a:cs typeface="Calibri" panose="020F0502020204030204"/>
              </a:rPr>
              <a:t>group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313690" defTabSz="-635">
              <a:lnSpc>
                <a:spcPct val="100000"/>
              </a:lnSpc>
              <a:tabLst>
                <a:tab pos="4467860" algn="l"/>
              </a:tabLst>
            </a:pP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elements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</a:t>
            </a:r>
            <a:r>
              <a:rPr sz="2800" spc="4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800" spc="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	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3 </a:t>
            </a:r>
            <a:r>
              <a:rPr sz="2800" spc="-1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elements </a:t>
            </a:r>
            <a:r>
              <a:rPr sz="2800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in a</a:t>
            </a:r>
            <a:r>
              <a:rPr sz="2800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group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314188" y="5920740"/>
            <a:ext cx="603250" cy="6350"/>
          </a:xfrm>
          <a:custGeom>
            <a:avLst/>
            <a:gdLst/>
            <a:ahLst/>
            <a:cxnLst/>
            <a:rect l="l" t="t" r="r" b="b"/>
            <a:pathLst>
              <a:path w="603250" h="6350">
                <a:moveTo>
                  <a:pt x="0" y="0"/>
                </a:moveTo>
                <a:lnTo>
                  <a:pt x="602869" y="5905"/>
                </a:lnTo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00900" y="6059423"/>
            <a:ext cx="805815" cy="117475"/>
          </a:xfrm>
          <a:custGeom>
            <a:avLst/>
            <a:gdLst/>
            <a:ahLst/>
            <a:cxnLst/>
            <a:rect l="l" t="t" r="r" b="b"/>
            <a:pathLst>
              <a:path w="805815" h="117475">
                <a:moveTo>
                  <a:pt x="0" y="116890"/>
                </a:moveTo>
                <a:lnTo>
                  <a:pt x="805688" y="0"/>
                </a:lnTo>
              </a:path>
            </a:pathLst>
          </a:custGeom>
          <a:ln w="57911">
            <a:solidFill>
              <a:srgbClr val="0000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49364</Words>
  <Application>WPS 演示</Application>
  <PresentationFormat>On-screen Show (4:3)</PresentationFormat>
  <Paragraphs>8308</Paragraphs>
  <Slides>301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301</vt:i4>
      </vt:variant>
    </vt:vector>
  </HeadingPairs>
  <TitlesOfParts>
    <vt:vector size="319" baseType="lpstr">
      <vt:lpstr>Arial</vt:lpstr>
      <vt:lpstr>宋体</vt:lpstr>
      <vt:lpstr>Wingdings</vt:lpstr>
      <vt:lpstr>Calibri Light</vt:lpstr>
      <vt:lpstr>Calibri</vt:lpstr>
      <vt:lpstr>PMingLiU</vt:lpstr>
      <vt:lpstr>Arial</vt:lpstr>
      <vt:lpstr>Times New Roman</vt:lpstr>
      <vt:lpstr>Symbol</vt:lpstr>
      <vt:lpstr>MT Extra</vt:lpstr>
      <vt:lpstr>Calibri</vt:lpstr>
      <vt:lpstr>Segoe Print</vt:lpstr>
      <vt:lpstr>微软雅黑</vt:lpstr>
      <vt:lpstr>Cambria Math</vt:lpstr>
      <vt:lpstr>Wingdings</vt:lpstr>
      <vt:lpstr>Ebrima</vt:lpstr>
      <vt:lpstr>DFKai-SB</vt:lpstr>
      <vt:lpstr>Office Theme</vt:lpstr>
      <vt:lpstr>Deep Learning Tutorial</vt:lpstr>
      <vt:lpstr>attracts lots of attention.</vt:lpstr>
      <vt:lpstr>Outline</vt:lpstr>
      <vt:lpstr>Lecture I:  Introduction of  Deep Learning</vt:lpstr>
      <vt:lpstr>Outline of Lecture I</vt:lpstr>
      <vt:lpstr>≈ Looking for a Function</vt:lpstr>
      <vt:lpstr>Framework</vt:lpstr>
      <vt:lpstr>Framework</vt:lpstr>
      <vt:lpstr>Framework</vt:lpstr>
      <vt:lpstr>Three Steps for Deep Learning</vt:lpstr>
      <vt:lpstr>Three Steps for Deep Learning</vt:lpstr>
      <vt:lpstr>Human Brains</vt:lpstr>
      <vt:lpstr>Neural Network</vt:lpstr>
      <vt:lpstr>Neural Network</vt:lpstr>
      <vt:lpstr>Neural Network</vt:lpstr>
      <vt:lpstr>Fully Connect Feedforward</vt:lpstr>
      <vt:lpstr>Fully Connect Feedforward</vt:lpstr>
      <vt:lpstr>Fully Connect Feedforward</vt:lpstr>
      <vt:lpstr>Fully Connect Feedforward</vt:lpstr>
      <vt:lpstr>Output Layer (Option)</vt:lpstr>
      <vt:lpstr>Output Layer (Option)</vt:lpstr>
      <vt:lpstr>Example Application</vt:lpstr>
      <vt:lpstr>Example Application</vt:lpstr>
      <vt:lpstr>Example Application</vt:lpstr>
      <vt:lpstr>PowerPoint 演示文稿</vt:lpstr>
      <vt:lpstr>Three Steps for Deep Learning</vt:lpstr>
      <vt:lpstr>Training Data</vt:lpstr>
      <vt:lpstr>Learning Target</vt:lpstr>
      <vt:lpstr>of all examples as small as possible.</vt:lpstr>
      <vt:lpstr>Total Loss:</vt:lpstr>
      <vt:lpstr>Three Steps for Deep Learning</vt:lpstr>
      <vt:lpstr>How to pick the best function</vt:lpstr>
      <vt:lpstr>𝑤1, 𝑤2, ⋯ , 𝑏1, 𝑏2, ⋯</vt:lpstr>
      <vt:lpstr>𝑤1, 𝑤2, ⋯ , 𝑏1, 𝑏2, ⋯</vt:lpstr>
      <vt:lpstr>𝑤1, 𝑤2, ⋯ , 𝑏1, 𝑏2, ⋯</vt:lpstr>
      <vt:lpstr>𝑤1, 𝑤2, ⋯ , 𝑏1, 𝑏2, ⋯</vt:lpstr>
      <vt:lpstr>Gradient Descent</vt:lpstr>
      <vt:lpstr>Gradient Descent</vt:lpstr>
      <vt:lpstr>Gradient Descent</vt:lpstr>
      <vt:lpstr>Gradient Descent</vt:lpstr>
      <vt:lpstr>Gradient Descent - Difficulty</vt:lpstr>
      <vt:lpstr>You cannot see the whole map.</vt:lpstr>
      <vt:lpstr>Gradient Descent</vt:lpstr>
      <vt:lpstr>Backpropagation</vt:lpstr>
      <vt:lpstr>Concluding Remarks</vt:lpstr>
      <vt:lpstr>Outline of Lecture I</vt:lpstr>
      <vt:lpstr>Deeper is Better?</vt:lpstr>
      <vt:lpstr>Universality Theorem</vt:lpstr>
      <vt:lpstr>Fat + Short v.s. Thin + Tall</vt:lpstr>
      <vt:lpstr>Fat + Short v.s. Thin + Tall</vt:lpstr>
      <vt:lpstr>Analogy</vt:lpstr>
      <vt:lpstr>Modularization</vt:lpstr>
      <vt:lpstr>sufficient training examples.</vt:lpstr>
      <vt:lpstr>Modularization</vt:lpstr>
      <vt:lpstr>Modularization</vt:lpstr>
      <vt:lpstr>Modularization</vt:lpstr>
      <vt:lpstr>Outline of Lecture I</vt:lpstr>
      <vt:lpstr>PowerPoint 演示文稿</vt:lpstr>
      <vt:lpstr>Keras</vt:lpstr>
      <vt:lpstr>PowerPoint 演示文稿</vt:lpstr>
      <vt:lpstr>Example Application</vt:lpstr>
      <vt:lpstr>Keras</vt:lpstr>
      <vt:lpstr>Keras</vt:lpstr>
      <vt:lpstr>Keras</vt:lpstr>
      <vt:lpstr>Keras</vt:lpstr>
      <vt:lpstr>Keras</vt:lpstr>
      <vt:lpstr>Keras</vt:lpstr>
      <vt:lpstr>Live Demo</vt:lpstr>
      <vt:lpstr>PowerPoint 演示文稿</vt:lpstr>
      <vt:lpstr>Recipe of Deep Learning</vt:lpstr>
      <vt:lpstr>Do not always blame Overfitting</vt:lpstr>
      <vt:lpstr>Recipe of Deep Learning</vt:lpstr>
      <vt:lpstr>Recipe of Deep Learning</vt:lpstr>
      <vt:lpstr>Choosing Proper Loss</vt:lpstr>
      <vt:lpstr>Let’s try it</vt:lpstr>
      <vt:lpstr>Testing:</vt:lpstr>
      <vt:lpstr>Choosing Proper Loss</vt:lpstr>
      <vt:lpstr>Recipe of Deep Learning</vt:lpstr>
      <vt:lpstr>We do not really minimize total loss!</vt:lpstr>
      <vt:lpstr>Mini-batch</vt:lpstr>
      <vt:lpstr>We do not really minimize total loss!</vt:lpstr>
      <vt:lpstr>Mini-batch</vt:lpstr>
      <vt:lpstr>Mini-batch is Faster</vt:lpstr>
      <vt:lpstr>Testing:</vt:lpstr>
      <vt:lpstr>Shuffle the training examples for each epoch</vt:lpstr>
      <vt:lpstr>Recipe of Deep Learning</vt:lpstr>
      <vt:lpstr>Hard to get the power of Deep …</vt:lpstr>
      <vt:lpstr>Testing:</vt:lpstr>
      <vt:lpstr>Vanishing Gradient Problem</vt:lpstr>
      <vt:lpstr>Vanishing Gradient Problem</vt:lpstr>
      <vt:lpstr>Hard to get the power of Deep …</vt:lpstr>
      <vt:lpstr>ReLU</vt:lpstr>
      <vt:lpstr>PowerPoint 演示文稿</vt:lpstr>
      <vt:lpstr>PowerPoint 演示文稿</vt:lpstr>
      <vt:lpstr>Let’s try it</vt:lpstr>
      <vt:lpstr>Testing:</vt:lpstr>
      <vt:lpstr>ReLU - variant</vt:lpstr>
      <vt:lpstr>Maxout</vt:lpstr>
      <vt:lpstr>Maxout</vt:lpstr>
      <vt:lpstr>Recipe of Deep Learning</vt:lpstr>
      <vt:lpstr>Learning Rates</vt:lpstr>
      <vt:lpstr>Learning Rates</vt:lpstr>
      <vt:lpstr>Learning Rates</vt:lpstr>
      <vt:lpstr>Adagrad</vt:lpstr>
      <vt:lpstr>ߟ𝑤  =</vt:lpstr>
      <vt:lpstr>derivatives</vt:lpstr>
      <vt:lpstr>Not the whole story ……</vt:lpstr>
      <vt:lpstr>Recipe of Deep Learning</vt:lpstr>
      <vt:lpstr>optimal network parameters</vt:lpstr>
      <vt:lpstr>In physical world ……</vt:lpstr>
      <vt:lpstr>Still not guarantee reaching  global minima, but give some  hope ……</vt:lpstr>
      <vt:lpstr>Adam</vt:lpstr>
      <vt:lpstr>Let’s try it</vt:lpstr>
      <vt:lpstr>Recipe of Deep Learning</vt:lpstr>
      <vt:lpstr>Why Overfitting?</vt:lpstr>
      <vt:lpstr>Panacea for Overfitting</vt:lpstr>
      <vt:lpstr>Why Overfitting?</vt:lpstr>
      <vt:lpstr>Why Overfitting?</vt:lpstr>
      <vt:lpstr>Recipe of Deep Learning</vt:lpstr>
      <vt:lpstr>Early Stopping</vt:lpstr>
      <vt:lpstr>Recipe of Deep Learning</vt:lpstr>
      <vt:lpstr>Weight Decay</vt:lpstr>
      <vt:lpstr>Weight Decay</vt:lpstr>
      <vt:lpstr>Weight Decay</vt:lpstr>
      <vt:lpstr>Recipe of Deep Learning</vt:lpstr>
      <vt:lpstr>Dropout</vt:lpstr>
      <vt:lpstr>Dropout</vt:lpstr>
      <vt:lpstr>Dropout</vt:lpstr>
      <vt:lpstr>Dropout - Intuitive Reason</vt:lpstr>
      <vt:lpstr>Dropout - Intuitive Reason</vt:lpstr>
      <vt:lpstr>Dropout is a kind of ensemble.</vt:lpstr>
      <vt:lpstr>Dropout is a kind of ensemble.</vt:lpstr>
      <vt:lpstr>Dropout is a kind of ensemble.</vt:lpstr>
      <vt:lpstr>Dropout is a kind of ensemble.</vt:lpstr>
      <vt:lpstr>More about dropout</vt:lpstr>
      <vt:lpstr>Let’s try it</vt:lpstr>
      <vt:lpstr>Let’s try it</vt:lpstr>
      <vt:lpstr>Recipe of Deep Learning</vt:lpstr>
      <vt:lpstr>PowerPoint 演示文稿</vt:lpstr>
      <vt:lpstr>Recipe of Deep Learning</vt:lpstr>
      <vt:lpstr>PowerPoint 演示文稿</vt:lpstr>
      <vt:lpstr>Document Classification</vt:lpstr>
      <vt:lpstr>Data</vt:lpstr>
      <vt:lpstr>PowerPoint 演示文稿</vt:lpstr>
      <vt:lpstr>ReLU</vt:lpstr>
      <vt:lpstr>Adaptive Lear</vt:lpstr>
      <vt:lpstr>Dropout</vt:lpstr>
      <vt:lpstr>Lecture III:  Variants of Neural  Networks</vt:lpstr>
      <vt:lpstr>Variants of Neural Networks</vt:lpstr>
      <vt:lpstr>Why CNN for Image?</vt:lpstr>
      <vt:lpstr>Why CNN for Image</vt:lpstr>
      <vt:lpstr>Why CNN for Image</vt:lpstr>
      <vt:lpstr>Why CNN for Image</vt:lpstr>
      <vt:lpstr>Three Steps for Deep Learning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Zero Padding</vt:lpstr>
      <vt:lpstr>CNN – Colorful image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The whole CNN</vt:lpstr>
      <vt:lpstr>PowerPoint 演示文稿</vt:lpstr>
      <vt:lpstr>1	-1	-1</vt:lpstr>
      <vt:lpstr>1	-1	-1</vt:lpstr>
      <vt:lpstr>PowerPoint 演示文稿</vt:lpstr>
      <vt:lpstr>PowerPoint 演示文稿</vt:lpstr>
      <vt:lpstr>PowerPoint 演示文稿</vt:lpstr>
      <vt:lpstr>Convolutional Neural Network</vt:lpstr>
      <vt:lpstr>Playing Go</vt:lpstr>
      <vt:lpstr>Playing Go</vt:lpstr>
      <vt:lpstr>Why CNN for playing Go?</vt:lpstr>
      <vt:lpstr>Why CNN for playing Go?</vt:lpstr>
      <vt:lpstr>Variants of Neural Networks</vt:lpstr>
      <vt:lpstr>Example Application</vt:lpstr>
      <vt:lpstr>Example Application</vt:lpstr>
      <vt:lpstr>1-of-N encoding</vt:lpstr>
      <vt:lpstr>Beyond 1-of-N encoding</vt:lpstr>
      <vt:lpstr>Example Application</vt:lpstr>
      <vt:lpstr>Example Application</vt:lpstr>
      <vt:lpstr>Three Steps for Deep Learning</vt:lpstr>
      <vt:lpstr>Recurrent Neural Network (RNN)</vt:lpstr>
      <vt:lpstr>The same network is used again and again.</vt:lpstr>
      <vt:lpstr>Different</vt:lpstr>
      <vt:lpstr>Of course it can be deep …</vt:lpstr>
      <vt:lpstr>Bidirectional RNN</vt:lpstr>
      <vt:lpstr>Long Short-term Memory (LSTM)</vt:lpstr>
      <vt:lpstr>𝑎 = ℎ 	 𝑐′</vt:lpstr>
      <vt:lpstr>PowerPoint 演示文稿</vt:lpstr>
      <vt:lpstr>PowerPoint 演示文稿</vt:lpstr>
      <vt:lpstr>LSTM</vt:lpstr>
      <vt:lpstr>LSTM</vt:lpstr>
      <vt:lpstr>Extension: “peephole”</vt:lpstr>
      <vt:lpstr>Multiple-layer  LSTM</vt:lpstr>
      <vt:lpstr>Three Steps for Deep Learning</vt:lpstr>
      <vt:lpstr>Learning Target</vt:lpstr>
      <vt:lpstr>Three Steps for Deep Learning</vt:lpstr>
      <vt:lpstr>Learning</vt:lpstr>
      <vt:lpstr>Unfortunately ……</vt:lpstr>
      <vt:lpstr>The error surface is rough.</vt:lpstr>
      <vt:lpstr>Why?</vt:lpstr>
      <vt:lpstr>Helpful Techniques</vt:lpstr>
      <vt:lpstr>Helpful Techniques</vt:lpstr>
      <vt:lpstr>More Applications ……</vt:lpstr>
      <vt:lpstr>Many to one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Many to Many (No Limitation)</vt:lpstr>
      <vt:lpstr>One to Many</vt:lpstr>
      <vt:lpstr>Video Caption Generation</vt:lpstr>
      <vt:lpstr>Video Caption Generation</vt:lpstr>
      <vt:lpstr>Concluding Remarks</vt:lpstr>
      <vt:lpstr>PowerPoint 演示文稿</vt:lpstr>
      <vt:lpstr>Outline</vt:lpstr>
      <vt:lpstr>Skyscraper</vt:lpstr>
      <vt:lpstr>Ultra Deep Network</vt:lpstr>
      <vt:lpstr>Ultra Deep Network</vt:lpstr>
      <vt:lpstr>Ultra Deep Network</vt:lpstr>
      <vt:lpstr>Ultra Deep Network</vt:lpstr>
      <vt:lpstr>Ultra Deep Network</vt:lpstr>
      <vt:lpstr>Ultra Deep Network</vt:lpstr>
      <vt:lpstr>output layer</vt:lpstr>
      <vt:lpstr>Outline</vt:lpstr>
      <vt:lpstr>Attention-based Model</vt:lpstr>
      <vt:lpstr>Attention-based Model</vt:lpstr>
      <vt:lpstr>Attention-based Model v2</vt:lpstr>
      <vt:lpstr>Reading Comprehension</vt:lpstr>
      <vt:lpstr>Reading Comprehension</vt:lpstr>
      <vt:lpstr>Visual Question Answering</vt:lpstr>
      <vt:lpstr>Visual Question Answering</vt:lpstr>
      <vt:lpstr>Visual Question Answering</vt:lpstr>
      <vt:lpstr>Speech Question Answering</vt:lpstr>
      <vt:lpstr>PowerPoint 演示文稿</vt:lpstr>
      <vt:lpstr>Everything is learned  from training examples</vt:lpstr>
      <vt:lpstr>Model Architecture</vt:lpstr>
      <vt:lpstr>Model Architecture</vt:lpstr>
      <vt:lpstr>PowerPoint 演示文稿</vt:lpstr>
      <vt:lpstr>Supervised Learning</vt:lpstr>
      <vt:lpstr>Supervised Learning</vt:lpstr>
      <vt:lpstr>Outline</vt:lpstr>
      <vt:lpstr>Learning</vt:lpstr>
      <vt:lpstr>Scenario of Reinforcement</vt:lpstr>
      <vt:lpstr>Supervised v.s. Reinforcement</vt:lpstr>
      <vt:lpstr>Scenario of Reinforcement</vt:lpstr>
      <vt:lpstr>Supervised v.s. Reinforcement</vt:lpstr>
      <vt:lpstr>Learning</vt:lpstr>
      <vt:lpstr>Deep Reinforcement Learning</vt:lpstr>
      <vt:lpstr>Application: Interactive Retrieval</vt:lpstr>
      <vt:lpstr>Deep Reinforcement Learning</vt:lpstr>
      <vt:lpstr>More applications</vt:lpstr>
      <vt:lpstr>learning ……</vt:lpstr>
      <vt:lpstr>Outline</vt:lpstr>
      <vt:lpstr>world look like?</vt:lpstr>
      <vt:lpstr>Deep Dream</vt:lpstr>
      <vt:lpstr>Deep Dream</vt:lpstr>
      <vt:lpstr>Deep Style</vt:lpstr>
      <vt:lpstr>Deep Style</vt:lpstr>
      <vt:lpstr>Deep Style</vt:lpstr>
      <vt:lpstr>Generating Images by RNN</vt:lpstr>
      <vt:lpstr>Generating Images by RNN</vt:lpstr>
      <vt:lpstr>Generating Images</vt:lpstr>
      <vt:lpstr>Auto-encoder</vt:lpstr>
      <vt:lpstr>Generating Images</vt:lpstr>
      <vt:lpstr>Which one is machine-generated?</vt:lpstr>
      <vt:lpstr>畫漫畫!!!</vt:lpstr>
      <vt:lpstr>Outline</vt:lpstr>
      <vt:lpstr>Machine Reading</vt:lpstr>
      <vt:lpstr>Machine Reading</vt:lpstr>
      <vt:lpstr>Machine Reading</vt:lpstr>
      <vt:lpstr>Machine Reading</vt:lpstr>
      <vt:lpstr>Word Vector</vt:lpstr>
      <vt:lpstr>Word Vector</vt:lpstr>
      <vt:lpstr>Machine Reading</vt:lpstr>
      <vt:lpstr>Demo</vt:lpstr>
      <vt:lpstr>Outline</vt:lpstr>
      <vt:lpstr>Learning from Audio Book</vt:lpstr>
      <vt:lpstr>Audio Word to Vector</vt:lpstr>
      <vt:lpstr>Audio Word to Vector</vt:lpstr>
      <vt:lpstr>Auto-encoder</vt:lpstr>
      <vt:lpstr>Sequence-to-sequence</vt:lpstr>
      <vt:lpstr>- Results</vt:lpstr>
      <vt:lpstr>WaveNet (DeepMind)</vt:lpstr>
      <vt:lpstr>Concluding Remarks</vt:lpstr>
      <vt:lpstr>Concluding Remarks</vt:lpstr>
      <vt:lpstr>AI 即將取代多數的工作?</vt:lpstr>
      <vt:lpstr>AI 訓練師</vt:lpstr>
      <vt:lpstr>AI 訓練師</vt:lpstr>
      <vt:lpstr>AI 訓練師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深度学习教程</dc:title>
  <dc:creator>Lee Hung-yi</dc:creator>
  <cp:lastModifiedBy>enoch</cp:lastModifiedBy>
  <cp:revision>10</cp:revision>
  <dcterms:created xsi:type="dcterms:W3CDTF">2017-07-10T10:15:54Z</dcterms:created>
  <dcterms:modified xsi:type="dcterms:W3CDTF">2017-07-10T10:24:13Z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2016-09-26T00:00:00Z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2017-07-10T00:00:00Z</vt:filetime>
  </property>
  <property fmtid="{D5CDD505-2E9C-101B-9397-08002B2CF9AE}" pid="5" name="KSOProductBuildVer">
    <vt:lpwstr>2052-10.1.0.6489</vt:lpwstr>
  </property>
</Properties>
</file>